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5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cet exemple, on veut supprimer </a:t>
            </a:r>
            <a:r>
              <a:rPr lang="fr-BE" dirty="0" err="1"/>
              <a:t>lea</a:t>
            </a:r>
            <a:r>
              <a:rPr lang="fr-BE" dirty="0"/>
              <a:t> qui se trouve à l’indice 1.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9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5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350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937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354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622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409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6833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640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7F219-FFF3-40DE-92AC-18CE96073265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E1E399-F680-49F9-9218-410E9209F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128" y="3117851"/>
            <a:ext cx="2771775" cy="23812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13166A-3FDB-5214-50D5-1081349A1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558" y="3210184"/>
            <a:ext cx="2809875" cy="2333625"/>
          </a:xfrm>
          <a:prstGeom prst="rect">
            <a:avLst/>
          </a:prstGeom>
        </p:spPr>
      </p:pic>
      <p:pic>
        <p:nvPicPr>
          <p:cNvPr id="13" name="Audio 12">
            <a:hlinkClick r:id="" action="ppaction://media"/>
            <a:extLst>
              <a:ext uri="{FF2B5EF4-FFF2-40B4-BE49-F238E27FC236}">
                <a16:creationId xmlns:a16="http://schemas.microsoft.com/office/drawing/2014/main" id="{AA3FDE2C-60DE-88DE-80E1-E1C6D3D6BB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99"/>
    </mc:Choice>
    <mc:Fallback>
      <p:transition spd="slow" advTm="319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640625B-2FD4-481F-950A-996B60E777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7343" y="3285977"/>
            <a:ext cx="3092242" cy="235815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B12AB83-8049-1C34-1585-070EBB71BC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2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28"/>
    </mc:Choice>
    <mc:Fallback>
      <p:transition spd="slow" advTm="102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59F77E-E068-44AC-8342-AF8A01A77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689" y="3367294"/>
            <a:ext cx="2842675" cy="2300583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853C652-5712-D968-A3C2-3130E45C83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5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12"/>
    </mc:Choice>
    <mc:Fallback>
      <p:transition spd="slow" advTm="10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396146-A92A-4DD3-B5F6-7F221D448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383" y="3288811"/>
            <a:ext cx="3174179" cy="2318587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29A888D-6491-64DE-DDC8-5854342D8F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3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12"/>
    </mc:Choice>
    <mc:Fallback>
      <p:transition spd="slow" advTm="6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C93187-98D3-45FD-B529-340328BA9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2535" y="3374058"/>
            <a:ext cx="2711254" cy="2310066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C80F67F-C445-7CAC-5DD6-CE1A9BFD60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49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38"/>
    </mc:Choice>
    <mc:Fallback>
      <p:transition spd="slow" advTm="10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F3DA9F-5282-41AF-8F37-1C59F38E6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224" y="3364094"/>
            <a:ext cx="3074434" cy="2257586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CB2935F-116B-690D-C2B4-33B84340A3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4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2"/>
    </mc:Choice>
    <mc:Fallback>
      <p:transition spd="slow" advTm="38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A61A353-2D30-40BF-80B6-EA8212E02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989" y="5644136"/>
            <a:ext cx="2190750" cy="3429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319574-5809-4B96-96BF-D8710CA1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070" y="3335045"/>
            <a:ext cx="2748606" cy="2309091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171962C-A766-562C-9F93-989EC0757F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23"/>
    </mc:Choice>
    <mc:Fallback>
      <p:transition spd="slow" advTm="100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E1B95CF-6A98-4B57-A58D-FEAC0C0CC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989" y="5640832"/>
            <a:ext cx="2152650" cy="2857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3FA43B3-3187-1FE2-AA6A-0D9007AE5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070" y="3335045"/>
            <a:ext cx="2748606" cy="2309091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4869852E-A26C-F4D6-BD2F-CAFF2AA1F3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16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6"/>
    </mc:Choice>
    <mc:Fallback>
      <p:transition spd="slow" advTm="3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de suppression : variante 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79F10-38F0-44C8-8DD9-3F1DE4BF5ABA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de suppression</a:t>
            </a:r>
            <a:r>
              <a:rPr lang="fr-BE" sz="2400" dirty="0"/>
              <a:t> (sans recherche) : « on écrase l’élément à supprimer par le suivant, le suivant par le suivant etc…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E1B95CF-6A98-4B57-A58D-FEAC0C0CC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989" y="5640832"/>
            <a:ext cx="2152650" cy="285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D3BF0B-1974-3897-75C7-72C6BDD25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635" y="3210184"/>
            <a:ext cx="2809875" cy="2333625"/>
          </a:xfrm>
          <a:prstGeom prst="rect">
            <a:avLst/>
          </a:prstGeom>
        </p:spPr>
      </p:pic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138E130B-FBA6-CBC2-89A3-C83E568EEA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58"/>
    </mc:Choice>
    <mc:Fallback>
      <p:transition spd="slow" advTm="13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312</Words>
  <Application>Microsoft Office PowerPoint</Application>
  <PresentationFormat>Grand écran</PresentationFormat>
  <Paragraphs>28</Paragraphs>
  <Slides>9</Slides>
  <Notes>9</Notes>
  <HiddenSlides>0</HiddenSlides>
  <MMClips>9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  <vt:lpstr>Algorithme de suppression : variante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247</cp:revision>
  <dcterms:created xsi:type="dcterms:W3CDTF">2021-09-12T13:33:57Z</dcterms:created>
  <dcterms:modified xsi:type="dcterms:W3CDTF">2022-11-26T11:32:12Z</dcterms:modified>
</cp:coreProperties>
</file>