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285" r:id="rId7"/>
    <p:sldId id="258" r:id="rId8"/>
    <p:sldId id="259" r:id="rId9"/>
    <p:sldId id="260" r:id="rId10"/>
    <p:sldId id="261" r:id="rId11"/>
    <p:sldId id="262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63" r:id="rId29"/>
    <p:sldId id="281" r:id="rId30"/>
    <p:sldId id="282" r:id="rId31"/>
    <p:sldId id="283" r:id="rId32"/>
    <p:sldId id="284" r:id="rId33"/>
    <p:sldId id="286" r:id="rId34"/>
  </p:sldIdLst>
  <p:sldSz cx="12192000" cy="6858000"/>
  <p:notesSz cx="6858000" cy="97742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B8EACE-E33D-4D18-BEB8-EC191E2CA439}" v="6" dt="2023-03-09T20:02:43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ory Seront" userId="37e663da-5390-40f7-be30-caac7fa4d540" providerId="ADAL" clId="{37B8EACE-E33D-4D18-BEB8-EC191E2CA439}"/>
    <pc:docChg chg="undo custSel addSld modSld modMainMaster modNotesMaster">
      <pc:chgData name="Gregory Seront" userId="37e663da-5390-40f7-be30-caac7fa4d540" providerId="ADAL" clId="{37B8EACE-E33D-4D18-BEB8-EC191E2CA439}" dt="2023-03-16T15:17:25.121" v="30" actId="20577"/>
      <pc:docMkLst>
        <pc:docMk/>
      </pc:docMkLst>
      <pc:sldChg chg="delSp modSp mod modClrScheme chgLayout">
        <pc:chgData name="Gregory Seront" userId="37e663da-5390-40f7-be30-caac7fa4d540" providerId="ADAL" clId="{37B8EACE-E33D-4D18-BEB8-EC191E2CA439}" dt="2023-03-16T15:14:04.247" v="16" actId="478"/>
        <pc:sldMkLst>
          <pc:docMk/>
          <pc:sldMk cId="0" sldId="256"/>
        </pc:sldMkLst>
        <pc:spChg chg="mod">
          <ac:chgData name="Gregory Seront" userId="37e663da-5390-40f7-be30-caac7fa4d540" providerId="ADAL" clId="{37B8EACE-E33D-4D18-BEB8-EC191E2CA439}" dt="2023-03-09T20:02:43.537" v="13" actId="27636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Gregory Seront" userId="37e663da-5390-40f7-be30-caac7fa4d540" providerId="ADAL" clId="{37B8EACE-E33D-4D18-BEB8-EC191E2CA439}" dt="2023-03-16T15:14:04.247" v="16" actId="478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Gregory Seront" userId="37e663da-5390-40f7-be30-caac7fa4d540" providerId="ADAL" clId="{37B8EACE-E33D-4D18-BEB8-EC191E2CA439}" dt="2023-03-09T20:00:29.935" v="1"/>
        <pc:sldMkLst>
          <pc:docMk/>
          <pc:sldMk cId="0" sldId="257"/>
        </pc:sldMkLst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57"/>
            <ac:spMk id="2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57"/>
            <ac:spMk id="3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57"/>
            <ac:spMk id="4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57"/>
            <ac:spMk id="5" creationId="{00000000-0000-0000-0000-000000000000}"/>
          </ac:spMkLst>
        </pc:spChg>
      </pc:sldChg>
      <pc:sldChg chg="delSp modSp">
        <pc:chgData name="Gregory Seront" userId="37e663da-5390-40f7-be30-caac7fa4d540" providerId="ADAL" clId="{37B8EACE-E33D-4D18-BEB8-EC191E2CA439}" dt="2023-03-09T20:00:29.935" v="1"/>
        <pc:sldMkLst>
          <pc:docMk/>
          <pc:sldMk cId="0" sldId="258"/>
        </pc:sldMkLst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58"/>
            <ac:spMk id="2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58"/>
            <ac:spMk id="3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58"/>
            <ac:spMk id="4" creationId="{00000000-0000-0000-0000-000000000000}"/>
          </ac:spMkLst>
        </pc:spChg>
        <pc:spChg chg="del 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58"/>
            <ac:spMk id="5" creationId="{00000000-0000-0000-0000-000000000000}"/>
          </ac:spMkLst>
        </pc:spChg>
        <pc:picChg chg="mod">
          <ac:chgData name="Gregory Seront" userId="37e663da-5390-40f7-be30-caac7fa4d540" providerId="ADAL" clId="{37B8EACE-E33D-4D18-BEB8-EC191E2CA439}" dt="2023-03-09T20:00:29.935" v="1"/>
          <ac:picMkLst>
            <pc:docMk/>
            <pc:sldMk cId="0" sldId="258"/>
            <ac:picMk id="6" creationId="{00000000-0000-0000-0000-000000000000}"/>
          </ac:picMkLst>
        </pc:picChg>
      </pc:sldChg>
      <pc:sldChg chg="modSp">
        <pc:chgData name="Gregory Seront" userId="37e663da-5390-40f7-be30-caac7fa4d540" providerId="ADAL" clId="{37B8EACE-E33D-4D18-BEB8-EC191E2CA439}" dt="2023-03-09T20:00:29.935" v="1"/>
        <pc:sldMkLst>
          <pc:docMk/>
          <pc:sldMk cId="0" sldId="259"/>
        </pc:sldMkLst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59"/>
            <ac:spMk id="2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59"/>
            <ac:spMk id="3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59"/>
            <ac:spMk id="4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59"/>
            <ac:spMk id="5" creationId="{00000000-0000-0000-0000-000000000000}"/>
          </ac:spMkLst>
        </pc:spChg>
      </pc:sldChg>
      <pc:sldChg chg="modSp">
        <pc:chgData name="Gregory Seront" userId="37e663da-5390-40f7-be30-caac7fa4d540" providerId="ADAL" clId="{37B8EACE-E33D-4D18-BEB8-EC191E2CA439}" dt="2023-03-09T20:00:29.935" v="1"/>
        <pc:sldMkLst>
          <pc:docMk/>
          <pc:sldMk cId="0" sldId="260"/>
        </pc:sldMkLst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60"/>
            <ac:spMk id="2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60"/>
            <ac:spMk id="3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60"/>
            <ac:spMk id="4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60"/>
            <ac:spMk id="5" creationId="{00000000-0000-0000-0000-000000000000}"/>
          </ac:spMkLst>
        </pc:spChg>
        <pc:picChg chg="mod">
          <ac:chgData name="Gregory Seront" userId="37e663da-5390-40f7-be30-caac7fa4d540" providerId="ADAL" clId="{37B8EACE-E33D-4D18-BEB8-EC191E2CA439}" dt="2023-03-09T20:00:29.935" v="1"/>
          <ac:picMkLst>
            <pc:docMk/>
            <pc:sldMk cId="0" sldId="260"/>
            <ac:picMk id="6" creationId="{00000000-0000-0000-0000-000000000000}"/>
          </ac:picMkLst>
        </pc:picChg>
      </pc:sldChg>
      <pc:sldChg chg="modSp">
        <pc:chgData name="Gregory Seront" userId="37e663da-5390-40f7-be30-caac7fa4d540" providerId="ADAL" clId="{37B8EACE-E33D-4D18-BEB8-EC191E2CA439}" dt="2023-03-09T20:00:29.935" v="1"/>
        <pc:sldMkLst>
          <pc:docMk/>
          <pc:sldMk cId="0" sldId="261"/>
        </pc:sldMkLst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61"/>
            <ac:spMk id="2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61"/>
            <ac:spMk id="3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61"/>
            <ac:spMk id="4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61"/>
            <ac:spMk id="5" creationId="{00000000-0000-0000-0000-000000000000}"/>
          </ac:spMkLst>
        </pc:spChg>
        <pc:picChg chg="mod">
          <ac:chgData name="Gregory Seront" userId="37e663da-5390-40f7-be30-caac7fa4d540" providerId="ADAL" clId="{37B8EACE-E33D-4D18-BEB8-EC191E2CA439}" dt="2023-03-09T20:00:29.935" v="1"/>
          <ac:picMkLst>
            <pc:docMk/>
            <pc:sldMk cId="0" sldId="261"/>
            <ac:picMk id="6" creationId="{00000000-0000-0000-0000-000000000000}"/>
          </ac:picMkLst>
        </pc:picChg>
      </pc:sldChg>
      <pc:sldChg chg="modSp">
        <pc:chgData name="Gregory Seront" userId="37e663da-5390-40f7-be30-caac7fa4d540" providerId="ADAL" clId="{37B8EACE-E33D-4D18-BEB8-EC191E2CA439}" dt="2023-03-09T20:00:29.935" v="1"/>
        <pc:sldMkLst>
          <pc:docMk/>
          <pc:sldMk cId="0" sldId="262"/>
        </pc:sldMkLst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62"/>
            <ac:spMk id="2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62"/>
            <ac:spMk id="3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62"/>
            <ac:spMk id="4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62"/>
            <ac:spMk id="5" creationId="{00000000-0000-0000-0000-000000000000}"/>
          </ac:spMkLst>
        </pc:spChg>
        <pc:picChg chg="mod">
          <ac:chgData name="Gregory Seront" userId="37e663da-5390-40f7-be30-caac7fa4d540" providerId="ADAL" clId="{37B8EACE-E33D-4D18-BEB8-EC191E2CA439}" dt="2023-03-09T20:00:29.935" v="1"/>
          <ac:picMkLst>
            <pc:docMk/>
            <pc:sldMk cId="0" sldId="262"/>
            <ac:picMk id="6" creationId="{00000000-0000-0000-0000-000000000000}"/>
          </ac:picMkLst>
        </pc:picChg>
      </pc:sldChg>
      <pc:sldChg chg="modSp mod">
        <pc:chgData name="Gregory Seront" userId="37e663da-5390-40f7-be30-caac7fa4d540" providerId="ADAL" clId="{37B8EACE-E33D-4D18-BEB8-EC191E2CA439}" dt="2023-03-16T15:15:07.463" v="17" actId="1076"/>
        <pc:sldMkLst>
          <pc:docMk/>
          <pc:sldMk cId="0" sldId="263"/>
        </pc:sldMkLst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63"/>
            <ac:spMk id="2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63"/>
            <ac:spMk id="3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63"/>
            <ac:spMk id="4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16T15:15:07.463" v="17" actId="1076"/>
          <ac:spMkLst>
            <pc:docMk/>
            <pc:sldMk cId="0" sldId="263"/>
            <ac:spMk id="5" creationId="{00000000-0000-0000-0000-000000000000}"/>
          </ac:spMkLst>
        </pc:spChg>
      </pc:sldChg>
      <pc:sldChg chg="modSp">
        <pc:chgData name="Gregory Seront" userId="37e663da-5390-40f7-be30-caac7fa4d540" providerId="ADAL" clId="{37B8EACE-E33D-4D18-BEB8-EC191E2CA439}" dt="2023-03-09T20:00:29.935" v="1"/>
        <pc:sldMkLst>
          <pc:docMk/>
          <pc:sldMk cId="0" sldId="265"/>
        </pc:sldMkLst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65"/>
            <ac:spMk id="2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65"/>
            <ac:spMk id="3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65"/>
            <ac:spMk id="4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65"/>
            <ac:spMk id="7" creationId="{00000000-0000-0000-0000-000000000000}"/>
          </ac:spMkLst>
        </pc:spChg>
        <pc:grpChg chg="mod">
          <ac:chgData name="Gregory Seront" userId="37e663da-5390-40f7-be30-caac7fa4d540" providerId="ADAL" clId="{37B8EACE-E33D-4D18-BEB8-EC191E2CA439}" dt="2023-03-09T20:00:29.935" v="1"/>
          <ac:grpSpMkLst>
            <pc:docMk/>
            <pc:sldMk cId="0" sldId="265"/>
            <ac:grpSpMk id="5" creationId="{00000000-0000-0000-0000-000000000000}"/>
          </ac:grpSpMkLst>
        </pc:grpChg>
        <pc:picChg chg="mod">
          <ac:chgData name="Gregory Seront" userId="37e663da-5390-40f7-be30-caac7fa4d540" providerId="ADAL" clId="{37B8EACE-E33D-4D18-BEB8-EC191E2CA439}" dt="2023-03-09T20:00:29.935" v="1"/>
          <ac:picMkLst>
            <pc:docMk/>
            <pc:sldMk cId="0" sldId="265"/>
            <ac:picMk id="6" creationId="{00000000-0000-0000-0000-000000000000}"/>
          </ac:picMkLst>
        </pc:picChg>
      </pc:sldChg>
      <pc:sldChg chg="delSp modSp">
        <pc:chgData name="Gregory Seront" userId="37e663da-5390-40f7-be30-caac7fa4d540" providerId="ADAL" clId="{37B8EACE-E33D-4D18-BEB8-EC191E2CA439}" dt="2023-03-09T20:00:29.935" v="1"/>
        <pc:sldMkLst>
          <pc:docMk/>
          <pc:sldMk cId="0" sldId="266"/>
        </pc:sldMkLst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66"/>
            <ac:spMk id="2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66"/>
            <ac:spMk id="3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66"/>
            <ac:spMk id="4" creationId="{00000000-0000-0000-0000-000000000000}"/>
          </ac:spMkLst>
        </pc:spChg>
        <pc:spChg chg="del 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66"/>
            <ac:spMk id="5" creationId="{00000000-0000-0000-0000-000000000000}"/>
          </ac:spMkLst>
        </pc:spChg>
        <pc:picChg chg="mod">
          <ac:chgData name="Gregory Seront" userId="37e663da-5390-40f7-be30-caac7fa4d540" providerId="ADAL" clId="{37B8EACE-E33D-4D18-BEB8-EC191E2CA439}" dt="2023-03-09T20:00:29.935" v="1"/>
          <ac:picMkLst>
            <pc:docMk/>
            <pc:sldMk cId="0" sldId="266"/>
            <ac:picMk id="6" creationId="{00000000-0000-0000-0000-000000000000}"/>
          </ac:picMkLst>
        </pc:picChg>
      </pc:sldChg>
      <pc:sldChg chg="modSp">
        <pc:chgData name="Gregory Seront" userId="37e663da-5390-40f7-be30-caac7fa4d540" providerId="ADAL" clId="{37B8EACE-E33D-4D18-BEB8-EC191E2CA439}" dt="2023-03-09T20:00:29.935" v="1"/>
        <pc:sldMkLst>
          <pc:docMk/>
          <pc:sldMk cId="0" sldId="267"/>
        </pc:sldMkLst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67"/>
            <ac:spMk id="2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67"/>
            <ac:spMk id="3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67"/>
            <ac:spMk id="4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67"/>
            <ac:spMk id="5" creationId="{00000000-0000-0000-0000-000000000000}"/>
          </ac:spMkLst>
        </pc:spChg>
      </pc:sldChg>
      <pc:sldChg chg="modSp modNotes">
        <pc:chgData name="Gregory Seront" userId="37e663da-5390-40f7-be30-caac7fa4d540" providerId="ADAL" clId="{37B8EACE-E33D-4D18-BEB8-EC191E2CA439}" dt="2023-03-09T20:00:29.935" v="1"/>
        <pc:sldMkLst>
          <pc:docMk/>
          <pc:sldMk cId="0" sldId="268"/>
        </pc:sldMkLst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68"/>
            <ac:spMk id="2" creationId="{00000000-0000-0000-0000-000000000000}"/>
          </ac:spMkLst>
        </pc:spChg>
        <pc:picChg chg="mod">
          <ac:chgData name="Gregory Seront" userId="37e663da-5390-40f7-be30-caac7fa4d540" providerId="ADAL" clId="{37B8EACE-E33D-4D18-BEB8-EC191E2CA439}" dt="2023-03-09T20:00:29.935" v="1"/>
          <ac:picMkLst>
            <pc:docMk/>
            <pc:sldMk cId="0" sldId="268"/>
            <ac:picMk id="3" creationId="{00000000-0000-0000-0000-000000000000}"/>
          </ac:picMkLst>
        </pc:picChg>
      </pc:sldChg>
      <pc:sldChg chg="modSp">
        <pc:chgData name="Gregory Seront" userId="37e663da-5390-40f7-be30-caac7fa4d540" providerId="ADAL" clId="{37B8EACE-E33D-4D18-BEB8-EC191E2CA439}" dt="2023-03-09T20:00:29.935" v="1"/>
        <pc:sldMkLst>
          <pc:docMk/>
          <pc:sldMk cId="0" sldId="269"/>
        </pc:sldMkLst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69"/>
            <ac:spMk id="2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69"/>
            <ac:spMk id="3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69"/>
            <ac:spMk id="4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69"/>
            <ac:spMk id="5" creationId="{00000000-0000-0000-0000-000000000000}"/>
          </ac:spMkLst>
        </pc:spChg>
      </pc:sldChg>
      <pc:sldChg chg="modSp">
        <pc:chgData name="Gregory Seront" userId="37e663da-5390-40f7-be30-caac7fa4d540" providerId="ADAL" clId="{37B8EACE-E33D-4D18-BEB8-EC191E2CA439}" dt="2023-03-09T20:00:29.935" v="1"/>
        <pc:sldMkLst>
          <pc:docMk/>
          <pc:sldMk cId="0" sldId="270"/>
        </pc:sldMkLst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70"/>
            <ac:spMk id="2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70"/>
            <ac:spMk id="3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70"/>
            <ac:spMk id="4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70"/>
            <ac:spMk id="5" creationId="{00000000-0000-0000-0000-000000000000}"/>
          </ac:spMkLst>
        </pc:spChg>
      </pc:sldChg>
      <pc:sldChg chg="modSp">
        <pc:chgData name="Gregory Seront" userId="37e663da-5390-40f7-be30-caac7fa4d540" providerId="ADAL" clId="{37B8EACE-E33D-4D18-BEB8-EC191E2CA439}" dt="2023-03-09T20:00:29.935" v="1"/>
        <pc:sldMkLst>
          <pc:docMk/>
          <pc:sldMk cId="0" sldId="271"/>
        </pc:sldMkLst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71"/>
            <ac:spMk id="2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71"/>
            <ac:spMk id="3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71"/>
            <ac:spMk id="4" creationId="{00000000-0000-0000-0000-000000000000}"/>
          </ac:spMkLst>
        </pc:spChg>
        <pc:picChg chg="mod">
          <ac:chgData name="Gregory Seront" userId="37e663da-5390-40f7-be30-caac7fa4d540" providerId="ADAL" clId="{37B8EACE-E33D-4D18-BEB8-EC191E2CA439}" dt="2023-03-09T20:00:29.935" v="1"/>
          <ac:picMkLst>
            <pc:docMk/>
            <pc:sldMk cId="0" sldId="271"/>
            <ac:picMk id="5" creationId="{00000000-0000-0000-0000-000000000000}"/>
          </ac:picMkLst>
        </pc:picChg>
      </pc:sldChg>
      <pc:sldChg chg="modSp">
        <pc:chgData name="Gregory Seront" userId="37e663da-5390-40f7-be30-caac7fa4d540" providerId="ADAL" clId="{37B8EACE-E33D-4D18-BEB8-EC191E2CA439}" dt="2023-03-09T20:00:29.935" v="1"/>
        <pc:sldMkLst>
          <pc:docMk/>
          <pc:sldMk cId="0" sldId="272"/>
        </pc:sldMkLst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72"/>
            <ac:spMk id="2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72"/>
            <ac:spMk id="3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72"/>
            <ac:spMk id="4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72"/>
            <ac:spMk id="5" creationId="{00000000-0000-0000-0000-000000000000}"/>
          </ac:spMkLst>
        </pc:spChg>
        <pc:picChg chg="mod">
          <ac:chgData name="Gregory Seront" userId="37e663da-5390-40f7-be30-caac7fa4d540" providerId="ADAL" clId="{37B8EACE-E33D-4D18-BEB8-EC191E2CA439}" dt="2023-03-09T20:00:29.935" v="1"/>
          <ac:picMkLst>
            <pc:docMk/>
            <pc:sldMk cId="0" sldId="272"/>
            <ac:picMk id="6" creationId="{00000000-0000-0000-0000-000000000000}"/>
          </ac:picMkLst>
        </pc:picChg>
      </pc:sldChg>
      <pc:sldChg chg="modSp mod">
        <pc:chgData name="Gregory Seront" userId="37e663da-5390-40f7-be30-caac7fa4d540" providerId="ADAL" clId="{37B8EACE-E33D-4D18-BEB8-EC191E2CA439}" dt="2023-03-16T15:13:35.170" v="14" actId="1076"/>
        <pc:sldMkLst>
          <pc:docMk/>
          <pc:sldMk cId="0" sldId="273"/>
        </pc:sldMkLst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73"/>
            <ac:spMk id="2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73"/>
            <ac:spMk id="3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73"/>
            <ac:spMk id="4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16T15:13:35.170" v="14" actId="1076"/>
          <ac:spMkLst>
            <pc:docMk/>
            <pc:sldMk cId="0" sldId="273"/>
            <ac:spMk id="5" creationId="{00000000-0000-0000-0000-000000000000}"/>
          </ac:spMkLst>
        </pc:spChg>
      </pc:sldChg>
      <pc:sldChg chg="modSp mod">
        <pc:chgData name="Gregory Seront" userId="37e663da-5390-40f7-be30-caac7fa4d540" providerId="ADAL" clId="{37B8EACE-E33D-4D18-BEB8-EC191E2CA439}" dt="2023-03-16T15:13:40.496" v="15" actId="1076"/>
        <pc:sldMkLst>
          <pc:docMk/>
          <pc:sldMk cId="0" sldId="274"/>
        </pc:sldMkLst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74"/>
            <ac:spMk id="2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74"/>
            <ac:spMk id="3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74"/>
            <ac:spMk id="4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16T15:13:40.496" v="15" actId="1076"/>
          <ac:spMkLst>
            <pc:docMk/>
            <pc:sldMk cId="0" sldId="274"/>
            <ac:spMk id="5" creationId="{00000000-0000-0000-0000-000000000000}"/>
          </ac:spMkLst>
        </pc:spChg>
      </pc:sldChg>
      <pc:sldChg chg="modSp modNotes">
        <pc:chgData name="Gregory Seront" userId="37e663da-5390-40f7-be30-caac7fa4d540" providerId="ADAL" clId="{37B8EACE-E33D-4D18-BEB8-EC191E2CA439}" dt="2023-03-09T20:00:29.935" v="1"/>
        <pc:sldMkLst>
          <pc:docMk/>
          <pc:sldMk cId="0" sldId="275"/>
        </pc:sldMkLst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75"/>
            <ac:spMk id="2" creationId="{00000000-0000-0000-0000-000000000000}"/>
          </ac:spMkLst>
        </pc:spChg>
        <pc:picChg chg="mod">
          <ac:chgData name="Gregory Seront" userId="37e663da-5390-40f7-be30-caac7fa4d540" providerId="ADAL" clId="{37B8EACE-E33D-4D18-BEB8-EC191E2CA439}" dt="2023-03-09T20:00:29.935" v="1"/>
          <ac:picMkLst>
            <pc:docMk/>
            <pc:sldMk cId="0" sldId="275"/>
            <ac:picMk id="3" creationId="{00000000-0000-0000-0000-000000000000}"/>
          </ac:picMkLst>
        </pc:picChg>
      </pc:sldChg>
      <pc:sldChg chg="modSp modNotes">
        <pc:chgData name="Gregory Seront" userId="37e663da-5390-40f7-be30-caac7fa4d540" providerId="ADAL" clId="{37B8EACE-E33D-4D18-BEB8-EC191E2CA439}" dt="2023-03-09T20:00:29.935" v="1"/>
        <pc:sldMkLst>
          <pc:docMk/>
          <pc:sldMk cId="0" sldId="276"/>
        </pc:sldMkLst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76"/>
            <ac:spMk id="2" creationId="{00000000-0000-0000-0000-000000000000}"/>
          </ac:spMkLst>
        </pc:spChg>
        <pc:picChg chg="mod">
          <ac:chgData name="Gregory Seront" userId="37e663da-5390-40f7-be30-caac7fa4d540" providerId="ADAL" clId="{37B8EACE-E33D-4D18-BEB8-EC191E2CA439}" dt="2023-03-09T20:00:29.935" v="1"/>
          <ac:picMkLst>
            <pc:docMk/>
            <pc:sldMk cId="0" sldId="276"/>
            <ac:picMk id="3" creationId="{00000000-0000-0000-0000-000000000000}"/>
          </ac:picMkLst>
        </pc:picChg>
      </pc:sldChg>
      <pc:sldChg chg="modSp modNotes">
        <pc:chgData name="Gregory Seront" userId="37e663da-5390-40f7-be30-caac7fa4d540" providerId="ADAL" clId="{37B8EACE-E33D-4D18-BEB8-EC191E2CA439}" dt="2023-03-09T20:00:29.935" v="1"/>
        <pc:sldMkLst>
          <pc:docMk/>
          <pc:sldMk cId="0" sldId="277"/>
        </pc:sldMkLst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77"/>
            <ac:spMk id="2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77"/>
            <ac:spMk id="5" creationId="{00000000-0000-0000-0000-000000000000}"/>
          </ac:spMkLst>
        </pc:spChg>
        <pc:grpChg chg="mod">
          <ac:chgData name="Gregory Seront" userId="37e663da-5390-40f7-be30-caac7fa4d540" providerId="ADAL" clId="{37B8EACE-E33D-4D18-BEB8-EC191E2CA439}" dt="2023-03-09T20:00:29.935" v="1"/>
          <ac:grpSpMkLst>
            <pc:docMk/>
            <pc:sldMk cId="0" sldId="277"/>
            <ac:grpSpMk id="3" creationId="{00000000-0000-0000-0000-000000000000}"/>
          </ac:grpSpMkLst>
        </pc:grpChg>
        <pc:picChg chg="mod">
          <ac:chgData name="Gregory Seront" userId="37e663da-5390-40f7-be30-caac7fa4d540" providerId="ADAL" clId="{37B8EACE-E33D-4D18-BEB8-EC191E2CA439}" dt="2023-03-09T20:00:29.935" v="1"/>
          <ac:picMkLst>
            <pc:docMk/>
            <pc:sldMk cId="0" sldId="277"/>
            <ac:picMk id="4" creationId="{00000000-0000-0000-0000-000000000000}"/>
          </ac:picMkLst>
        </pc:picChg>
      </pc:sldChg>
      <pc:sldChg chg="modSp modNotes">
        <pc:chgData name="Gregory Seront" userId="37e663da-5390-40f7-be30-caac7fa4d540" providerId="ADAL" clId="{37B8EACE-E33D-4D18-BEB8-EC191E2CA439}" dt="2023-03-09T20:00:29.935" v="1"/>
        <pc:sldMkLst>
          <pc:docMk/>
          <pc:sldMk cId="0" sldId="278"/>
        </pc:sldMkLst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78"/>
            <ac:spMk id="2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78"/>
            <ac:spMk id="5" creationId="{00000000-0000-0000-0000-000000000000}"/>
          </ac:spMkLst>
        </pc:spChg>
        <pc:grpChg chg="mod">
          <ac:chgData name="Gregory Seront" userId="37e663da-5390-40f7-be30-caac7fa4d540" providerId="ADAL" clId="{37B8EACE-E33D-4D18-BEB8-EC191E2CA439}" dt="2023-03-09T20:00:29.935" v="1"/>
          <ac:grpSpMkLst>
            <pc:docMk/>
            <pc:sldMk cId="0" sldId="278"/>
            <ac:grpSpMk id="3" creationId="{00000000-0000-0000-0000-000000000000}"/>
          </ac:grpSpMkLst>
        </pc:grpChg>
        <pc:picChg chg="mod">
          <ac:chgData name="Gregory Seront" userId="37e663da-5390-40f7-be30-caac7fa4d540" providerId="ADAL" clId="{37B8EACE-E33D-4D18-BEB8-EC191E2CA439}" dt="2023-03-09T20:00:29.935" v="1"/>
          <ac:picMkLst>
            <pc:docMk/>
            <pc:sldMk cId="0" sldId="278"/>
            <ac:picMk id="4" creationId="{00000000-0000-0000-0000-000000000000}"/>
          </ac:picMkLst>
        </pc:picChg>
      </pc:sldChg>
      <pc:sldChg chg="modSp modNotes">
        <pc:chgData name="Gregory Seront" userId="37e663da-5390-40f7-be30-caac7fa4d540" providerId="ADAL" clId="{37B8EACE-E33D-4D18-BEB8-EC191E2CA439}" dt="2023-03-09T20:00:29.935" v="1"/>
        <pc:sldMkLst>
          <pc:docMk/>
          <pc:sldMk cId="0" sldId="279"/>
        </pc:sldMkLst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79"/>
            <ac:spMk id="2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79"/>
            <ac:spMk id="5" creationId="{00000000-0000-0000-0000-000000000000}"/>
          </ac:spMkLst>
        </pc:spChg>
        <pc:grpChg chg="mod">
          <ac:chgData name="Gregory Seront" userId="37e663da-5390-40f7-be30-caac7fa4d540" providerId="ADAL" clId="{37B8EACE-E33D-4D18-BEB8-EC191E2CA439}" dt="2023-03-09T20:00:29.935" v="1"/>
          <ac:grpSpMkLst>
            <pc:docMk/>
            <pc:sldMk cId="0" sldId="279"/>
            <ac:grpSpMk id="3" creationId="{00000000-0000-0000-0000-000000000000}"/>
          </ac:grpSpMkLst>
        </pc:grpChg>
        <pc:picChg chg="mod">
          <ac:chgData name="Gregory Seront" userId="37e663da-5390-40f7-be30-caac7fa4d540" providerId="ADAL" clId="{37B8EACE-E33D-4D18-BEB8-EC191E2CA439}" dt="2023-03-09T20:00:29.935" v="1"/>
          <ac:picMkLst>
            <pc:docMk/>
            <pc:sldMk cId="0" sldId="279"/>
            <ac:picMk id="4" creationId="{00000000-0000-0000-0000-000000000000}"/>
          </ac:picMkLst>
        </pc:picChg>
      </pc:sldChg>
      <pc:sldChg chg="modSp modNotes">
        <pc:chgData name="Gregory Seront" userId="37e663da-5390-40f7-be30-caac7fa4d540" providerId="ADAL" clId="{37B8EACE-E33D-4D18-BEB8-EC191E2CA439}" dt="2023-03-09T20:00:29.935" v="1"/>
        <pc:sldMkLst>
          <pc:docMk/>
          <pc:sldMk cId="0" sldId="280"/>
        </pc:sldMkLst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80"/>
            <ac:spMk id="2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80"/>
            <ac:spMk id="3" creationId="{00000000-0000-0000-0000-000000000000}"/>
          </ac:spMkLst>
        </pc:spChg>
      </pc:sldChg>
      <pc:sldChg chg="modSp modNotes">
        <pc:chgData name="Gregory Seront" userId="37e663da-5390-40f7-be30-caac7fa4d540" providerId="ADAL" clId="{37B8EACE-E33D-4D18-BEB8-EC191E2CA439}" dt="2023-03-09T20:00:29.935" v="1"/>
        <pc:sldMkLst>
          <pc:docMk/>
          <pc:sldMk cId="0" sldId="281"/>
        </pc:sldMkLst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81"/>
            <ac:spMk id="2" creationId="{00000000-0000-0000-0000-000000000000}"/>
          </ac:spMkLst>
        </pc:spChg>
        <pc:picChg chg="mod">
          <ac:chgData name="Gregory Seront" userId="37e663da-5390-40f7-be30-caac7fa4d540" providerId="ADAL" clId="{37B8EACE-E33D-4D18-BEB8-EC191E2CA439}" dt="2023-03-09T20:00:29.935" v="1"/>
          <ac:picMkLst>
            <pc:docMk/>
            <pc:sldMk cId="0" sldId="281"/>
            <ac:picMk id="3" creationId="{00000000-0000-0000-0000-000000000000}"/>
          </ac:picMkLst>
        </pc:picChg>
      </pc:sldChg>
      <pc:sldChg chg="modSp modNotes">
        <pc:chgData name="Gregory Seront" userId="37e663da-5390-40f7-be30-caac7fa4d540" providerId="ADAL" clId="{37B8EACE-E33D-4D18-BEB8-EC191E2CA439}" dt="2023-03-09T20:00:29.935" v="1"/>
        <pc:sldMkLst>
          <pc:docMk/>
          <pc:sldMk cId="0" sldId="282"/>
        </pc:sldMkLst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82"/>
            <ac:spMk id="2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82"/>
            <ac:spMk id="3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82"/>
            <ac:spMk id="6" creationId="{00000000-0000-0000-0000-000000000000}"/>
          </ac:spMkLst>
        </pc:spChg>
        <pc:grpChg chg="mod">
          <ac:chgData name="Gregory Seront" userId="37e663da-5390-40f7-be30-caac7fa4d540" providerId="ADAL" clId="{37B8EACE-E33D-4D18-BEB8-EC191E2CA439}" dt="2023-03-09T20:00:29.935" v="1"/>
          <ac:grpSpMkLst>
            <pc:docMk/>
            <pc:sldMk cId="0" sldId="282"/>
            <ac:grpSpMk id="4" creationId="{00000000-0000-0000-0000-000000000000}"/>
          </ac:grpSpMkLst>
        </pc:grpChg>
        <pc:picChg chg="mod">
          <ac:chgData name="Gregory Seront" userId="37e663da-5390-40f7-be30-caac7fa4d540" providerId="ADAL" clId="{37B8EACE-E33D-4D18-BEB8-EC191E2CA439}" dt="2023-03-09T20:00:29.935" v="1"/>
          <ac:picMkLst>
            <pc:docMk/>
            <pc:sldMk cId="0" sldId="282"/>
            <ac:picMk id="5" creationId="{00000000-0000-0000-0000-000000000000}"/>
          </ac:picMkLst>
        </pc:picChg>
      </pc:sldChg>
      <pc:sldChg chg="delSp modSp modNotes">
        <pc:chgData name="Gregory Seront" userId="37e663da-5390-40f7-be30-caac7fa4d540" providerId="ADAL" clId="{37B8EACE-E33D-4D18-BEB8-EC191E2CA439}" dt="2023-03-09T20:00:29.935" v="1"/>
        <pc:sldMkLst>
          <pc:docMk/>
          <pc:sldMk cId="0" sldId="283"/>
        </pc:sldMkLst>
        <pc:spChg chg="del 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83"/>
            <ac:spMk id="2" creationId="{00000000-0000-0000-0000-000000000000}"/>
          </ac:spMkLst>
        </pc:spChg>
        <pc:picChg chg="mod">
          <ac:chgData name="Gregory Seront" userId="37e663da-5390-40f7-be30-caac7fa4d540" providerId="ADAL" clId="{37B8EACE-E33D-4D18-BEB8-EC191E2CA439}" dt="2023-03-09T20:00:29.935" v="1"/>
          <ac:picMkLst>
            <pc:docMk/>
            <pc:sldMk cId="0" sldId="283"/>
            <ac:picMk id="3" creationId="{00000000-0000-0000-0000-000000000000}"/>
          </ac:picMkLst>
        </pc:picChg>
      </pc:sldChg>
      <pc:sldChg chg="modSp modNotes">
        <pc:chgData name="Gregory Seront" userId="37e663da-5390-40f7-be30-caac7fa4d540" providerId="ADAL" clId="{37B8EACE-E33D-4D18-BEB8-EC191E2CA439}" dt="2023-03-09T20:00:29.935" v="1"/>
        <pc:sldMkLst>
          <pc:docMk/>
          <pc:sldMk cId="0" sldId="284"/>
        </pc:sldMkLst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84"/>
            <ac:spMk id="2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0" sldId="284"/>
            <ac:spMk id="5" creationId="{00000000-0000-0000-0000-000000000000}"/>
          </ac:spMkLst>
        </pc:spChg>
        <pc:grpChg chg="mod">
          <ac:chgData name="Gregory Seront" userId="37e663da-5390-40f7-be30-caac7fa4d540" providerId="ADAL" clId="{37B8EACE-E33D-4D18-BEB8-EC191E2CA439}" dt="2023-03-09T20:00:29.935" v="1"/>
          <ac:grpSpMkLst>
            <pc:docMk/>
            <pc:sldMk cId="0" sldId="284"/>
            <ac:grpSpMk id="3" creationId="{00000000-0000-0000-0000-000000000000}"/>
          </ac:grpSpMkLst>
        </pc:grpChg>
        <pc:picChg chg="mod">
          <ac:chgData name="Gregory Seront" userId="37e663da-5390-40f7-be30-caac7fa4d540" providerId="ADAL" clId="{37B8EACE-E33D-4D18-BEB8-EC191E2CA439}" dt="2023-03-09T20:00:29.935" v="1"/>
          <ac:picMkLst>
            <pc:docMk/>
            <pc:sldMk cId="0" sldId="284"/>
            <ac:picMk id="4" creationId="{00000000-0000-0000-0000-000000000000}"/>
          </ac:picMkLst>
        </pc:picChg>
      </pc:sldChg>
      <pc:sldChg chg="modSp">
        <pc:chgData name="Gregory Seront" userId="37e663da-5390-40f7-be30-caac7fa4d540" providerId="ADAL" clId="{37B8EACE-E33D-4D18-BEB8-EC191E2CA439}" dt="2023-03-09T20:00:29.935" v="1"/>
        <pc:sldMkLst>
          <pc:docMk/>
          <pc:sldMk cId="1889962172" sldId="285"/>
        </pc:sldMkLst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1889962172" sldId="285"/>
            <ac:spMk id="2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1889962172" sldId="285"/>
            <ac:spMk id="3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1889962172" sldId="285"/>
            <ac:spMk id="4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k cId="1889962172" sldId="285"/>
            <ac:spMk id="5" creationId="{00000000-0000-0000-0000-000000000000}"/>
          </ac:spMkLst>
        </pc:spChg>
      </pc:sldChg>
      <pc:sldChg chg="modSp new mod">
        <pc:chgData name="Gregory Seront" userId="37e663da-5390-40f7-be30-caac7fa4d540" providerId="ADAL" clId="{37B8EACE-E33D-4D18-BEB8-EC191E2CA439}" dt="2023-03-16T15:17:25.121" v="30" actId="20577"/>
        <pc:sldMkLst>
          <pc:docMk/>
          <pc:sldMk cId="3620526665" sldId="286"/>
        </pc:sldMkLst>
        <pc:spChg chg="mod">
          <ac:chgData name="Gregory Seront" userId="37e663da-5390-40f7-be30-caac7fa4d540" providerId="ADAL" clId="{37B8EACE-E33D-4D18-BEB8-EC191E2CA439}" dt="2023-03-16T15:17:25.121" v="30" actId="20577"/>
          <ac:spMkLst>
            <pc:docMk/>
            <pc:sldMk cId="3620526665" sldId="286"/>
            <ac:spMk id="2" creationId="{66B9F117-62F6-D507-33D8-BEEF74F70FEB}"/>
          </ac:spMkLst>
        </pc:spChg>
      </pc:sldChg>
      <pc:sldMasterChg chg="modSp modSldLayout">
        <pc:chgData name="Gregory Seront" userId="37e663da-5390-40f7-be30-caac7fa4d540" providerId="ADAL" clId="{37B8EACE-E33D-4D18-BEB8-EC191E2CA439}" dt="2023-03-09T20:00:29.935" v="1"/>
        <pc:sldMasterMkLst>
          <pc:docMk/>
          <pc:sldMasterMk cId="0" sldId="2147483648"/>
        </pc:sldMasterMkLst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asterMk cId="0" sldId="2147483648"/>
            <ac:spMk id="7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asterMk cId="0" sldId="2147483648"/>
            <ac:spMk id="8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asterMk cId="0" sldId="2147483648"/>
            <ac:spMk id="9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asterMk cId="0" sldId="2147483648"/>
            <ac:spMk id="10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asterMk cId="0" sldId="2147483648"/>
            <ac:spMk id="11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asterMk cId="0" sldId="2147483648"/>
            <ac:spMk id="12" creationId="{00000000-0000-0000-0000-000000000000}"/>
          </ac:spMkLst>
        </pc:spChg>
        <pc:grpChg chg="mod">
          <ac:chgData name="Gregory Seront" userId="37e663da-5390-40f7-be30-caac7fa4d540" providerId="ADAL" clId="{37B8EACE-E33D-4D18-BEB8-EC191E2CA439}" dt="2023-03-09T20:00:29.935" v="1"/>
          <ac:grpSpMkLst>
            <pc:docMk/>
            <pc:sldMasterMk cId="0" sldId="2147483648"/>
            <ac:grpSpMk id="2" creationId="{00000000-0000-0000-0000-000000000000}"/>
          </ac:grpSpMkLst>
        </pc:grpChg>
        <pc:grpChg chg="mod">
          <ac:chgData name="Gregory Seront" userId="37e663da-5390-40f7-be30-caac7fa4d540" providerId="ADAL" clId="{37B8EACE-E33D-4D18-BEB8-EC191E2CA439}" dt="2023-03-09T20:00:29.935" v="1"/>
          <ac:grpSpMkLst>
            <pc:docMk/>
            <pc:sldMasterMk cId="0" sldId="2147483648"/>
            <ac:grpSpMk id="4" creationId="{00000000-0000-0000-0000-000000000000}"/>
          </ac:grpSpMkLst>
        </pc:grpChg>
        <pc:sldLayoutChg chg="modSp">
          <pc:chgData name="Gregory Seront" userId="37e663da-5390-40f7-be30-caac7fa4d540" providerId="ADAL" clId="{37B8EACE-E33D-4D18-BEB8-EC191E2CA439}" dt="2023-03-09T20:00:29.935" v="1"/>
          <pc:sldLayoutMkLst>
            <pc:docMk/>
            <pc:sldMasterMk cId="0" sldId="2147483648"/>
            <pc:sldLayoutMk cId="912126293" sldId="2147483649"/>
          </pc:sldLayoutMkLst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0" sldId="2147483648"/>
              <pc:sldLayoutMk cId="912126293" sldId="2147483649"/>
              <ac:spMk id="2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0" sldId="2147483648"/>
              <pc:sldLayoutMk cId="912126293" sldId="2147483649"/>
              <ac:spMk id="3" creationId="{00000000-0000-0000-0000-000000000000}"/>
            </ac:spMkLst>
          </pc:spChg>
        </pc:sldLayoutChg>
        <pc:sldLayoutChg chg="modSp">
          <pc:chgData name="Gregory Seront" userId="37e663da-5390-40f7-be30-caac7fa4d540" providerId="ADAL" clId="{37B8EACE-E33D-4D18-BEB8-EC191E2CA439}" dt="2023-03-09T20:00:29.935" v="1"/>
          <pc:sldLayoutMkLst>
            <pc:docMk/>
            <pc:sldMasterMk cId="0" sldId="2147483648"/>
            <pc:sldLayoutMk cId="1940349151" sldId="2147483651"/>
          </pc:sldLayoutMkLst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0" sldId="2147483648"/>
              <pc:sldLayoutMk cId="1940349151" sldId="2147483651"/>
              <ac:spMk id="2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0" sldId="2147483648"/>
              <pc:sldLayoutMk cId="1940349151" sldId="2147483651"/>
              <ac:spMk id="3" creationId="{00000000-0000-0000-0000-000000000000}"/>
            </ac:spMkLst>
          </pc:spChg>
        </pc:sldLayoutChg>
        <pc:sldLayoutChg chg="modSp">
          <pc:chgData name="Gregory Seront" userId="37e663da-5390-40f7-be30-caac7fa4d540" providerId="ADAL" clId="{37B8EACE-E33D-4D18-BEB8-EC191E2CA439}" dt="2023-03-09T20:00:29.935" v="1"/>
          <pc:sldLayoutMkLst>
            <pc:docMk/>
            <pc:sldMasterMk cId="0" sldId="2147483648"/>
            <pc:sldLayoutMk cId="760513016" sldId="2147483652"/>
          </pc:sldLayoutMkLst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0" sldId="2147483648"/>
              <pc:sldLayoutMk cId="760513016" sldId="2147483652"/>
              <ac:spMk id="3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0" sldId="2147483648"/>
              <pc:sldLayoutMk cId="760513016" sldId="2147483652"/>
              <ac:spMk id="4" creationId="{00000000-0000-0000-0000-000000000000}"/>
            </ac:spMkLst>
          </pc:spChg>
        </pc:sldLayoutChg>
        <pc:sldLayoutChg chg="modSp">
          <pc:chgData name="Gregory Seront" userId="37e663da-5390-40f7-be30-caac7fa4d540" providerId="ADAL" clId="{37B8EACE-E33D-4D18-BEB8-EC191E2CA439}" dt="2023-03-09T20:00:29.935" v="1"/>
          <pc:sldLayoutMkLst>
            <pc:docMk/>
            <pc:sldMasterMk cId="0" sldId="2147483648"/>
            <pc:sldLayoutMk cId="3632109200" sldId="2147483653"/>
          </pc:sldLayoutMkLst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0" sldId="2147483648"/>
              <pc:sldLayoutMk cId="3632109200" sldId="2147483653"/>
              <ac:spMk id="2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0" sldId="2147483648"/>
              <pc:sldLayoutMk cId="3632109200" sldId="2147483653"/>
              <ac:spMk id="3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0" sldId="2147483648"/>
              <pc:sldLayoutMk cId="3632109200" sldId="2147483653"/>
              <ac:spMk id="4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0" sldId="2147483648"/>
              <pc:sldLayoutMk cId="3632109200" sldId="2147483653"/>
              <ac:spMk id="5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0" sldId="2147483648"/>
              <pc:sldLayoutMk cId="3632109200" sldId="2147483653"/>
              <ac:spMk id="6" creationId="{00000000-0000-0000-0000-000000000000}"/>
            </ac:spMkLst>
          </pc:spChg>
        </pc:sldLayoutChg>
        <pc:sldLayoutChg chg="modSp">
          <pc:chgData name="Gregory Seront" userId="37e663da-5390-40f7-be30-caac7fa4d540" providerId="ADAL" clId="{37B8EACE-E33D-4D18-BEB8-EC191E2CA439}" dt="2023-03-09T20:00:29.935" v="1"/>
          <pc:sldLayoutMkLst>
            <pc:docMk/>
            <pc:sldMasterMk cId="0" sldId="2147483648"/>
            <pc:sldLayoutMk cId="3152363484" sldId="2147483656"/>
          </pc:sldLayoutMkLst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0" sldId="2147483648"/>
              <pc:sldLayoutMk cId="3152363484" sldId="2147483656"/>
              <ac:spMk id="2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0" sldId="2147483648"/>
              <pc:sldLayoutMk cId="3152363484" sldId="2147483656"/>
              <ac:spMk id="3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0" sldId="2147483648"/>
              <pc:sldLayoutMk cId="3152363484" sldId="2147483656"/>
              <ac:spMk id="4" creationId="{00000000-0000-0000-0000-000000000000}"/>
            </ac:spMkLst>
          </pc:spChg>
        </pc:sldLayoutChg>
        <pc:sldLayoutChg chg="modSp">
          <pc:chgData name="Gregory Seront" userId="37e663da-5390-40f7-be30-caac7fa4d540" providerId="ADAL" clId="{37B8EACE-E33D-4D18-BEB8-EC191E2CA439}" dt="2023-03-09T20:00:29.935" v="1"/>
          <pc:sldLayoutMkLst>
            <pc:docMk/>
            <pc:sldMasterMk cId="0" sldId="2147483648"/>
            <pc:sldLayoutMk cId="3486160437" sldId="2147483657"/>
          </pc:sldLayoutMkLst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0" sldId="2147483648"/>
              <pc:sldLayoutMk cId="3486160437" sldId="2147483657"/>
              <ac:spMk id="2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0" sldId="2147483648"/>
              <pc:sldLayoutMk cId="3486160437" sldId="2147483657"/>
              <ac:spMk id="3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0" sldId="2147483648"/>
              <pc:sldLayoutMk cId="3486160437" sldId="2147483657"/>
              <ac:spMk id="4" creationId="{00000000-0000-0000-0000-000000000000}"/>
            </ac:spMkLst>
          </pc:spChg>
        </pc:sldLayoutChg>
        <pc:sldLayoutChg chg="modSp">
          <pc:chgData name="Gregory Seront" userId="37e663da-5390-40f7-be30-caac7fa4d540" providerId="ADAL" clId="{37B8EACE-E33D-4D18-BEB8-EC191E2CA439}" dt="2023-03-09T20:00:29.935" v="1"/>
          <pc:sldLayoutMkLst>
            <pc:docMk/>
            <pc:sldMasterMk cId="0" sldId="2147483648"/>
            <pc:sldLayoutMk cId="3025325063" sldId="2147483659"/>
          </pc:sldLayoutMkLst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0" sldId="2147483648"/>
              <pc:sldLayoutMk cId="3025325063" sldId="2147483659"/>
              <ac:spMk id="2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0" sldId="2147483648"/>
              <pc:sldLayoutMk cId="3025325063" sldId="2147483659"/>
              <ac:spMk id="3" creationId="{00000000-0000-0000-0000-000000000000}"/>
            </ac:spMkLst>
          </pc:spChg>
        </pc:sldLayoutChg>
      </pc:sldMasterChg>
      <pc:sldMasterChg chg="modSp modSldLayout">
        <pc:chgData name="Gregory Seront" userId="37e663da-5390-40f7-be30-caac7fa4d540" providerId="ADAL" clId="{37B8EACE-E33D-4D18-BEB8-EC191E2CA439}" dt="2023-03-09T20:00:29.935" v="1"/>
        <pc:sldMasterMkLst>
          <pc:docMk/>
          <pc:sldMasterMk cId="833633263" sldId="2147483672"/>
        </pc:sldMasterMkLst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asterMk cId="833633263" sldId="2147483672"/>
            <ac:spMk id="2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asterMk cId="833633263" sldId="2147483672"/>
            <ac:spMk id="3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asterMk cId="833633263" sldId="2147483672"/>
            <ac:spMk id="4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asterMk cId="833633263" sldId="2147483672"/>
            <ac:spMk id="5" creationId="{00000000-0000-0000-0000-000000000000}"/>
          </ac:spMkLst>
        </pc:spChg>
        <pc:spChg chg="mod">
          <ac:chgData name="Gregory Seront" userId="37e663da-5390-40f7-be30-caac7fa4d540" providerId="ADAL" clId="{37B8EACE-E33D-4D18-BEB8-EC191E2CA439}" dt="2023-03-09T20:00:29.935" v="1"/>
          <ac:spMkLst>
            <pc:docMk/>
            <pc:sldMasterMk cId="833633263" sldId="2147483672"/>
            <ac:spMk id="6" creationId="{00000000-0000-0000-0000-000000000000}"/>
          </ac:spMkLst>
        </pc:spChg>
        <pc:sldLayoutChg chg="modSp">
          <pc:chgData name="Gregory Seront" userId="37e663da-5390-40f7-be30-caac7fa4d540" providerId="ADAL" clId="{37B8EACE-E33D-4D18-BEB8-EC191E2CA439}" dt="2023-03-09T20:00:29.935" v="1"/>
          <pc:sldLayoutMkLst>
            <pc:docMk/>
            <pc:sldMasterMk cId="833633263" sldId="2147483672"/>
            <pc:sldLayoutMk cId="1135342730" sldId="2147483673"/>
          </pc:sldLayoutMkLst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1135342730" sldId="2147483673"/>
              <ac:spMk id="2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1135342730" sldId="2147483673"/>
              <ac:spMk id="3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1135342730" sldId="2147483673"/>
              <ac:spMk id="9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1135342730" sldId="2147483673"/>
              <ac:spMk id="10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1135342730" sldId="2147483673"/>
              <ac:spMk id="11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1135342730" sldId="2147483673"/>
              <ac:spMk id="12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1135342730" sldId="2147483673"/>
              <ac:spMk id="13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1135342730" sldId="2147483673"/>
              <ac:spMk id="14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1135342730" sldId="2147483673"/>
              <ac:spMk id="15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1135342730" sldId="2147483673"/>
              <ac:spMk id="16" creationId="{00000000-0000-0000-0000-000000000000}"/>
            </ac:spMkLst>
          </pc:spChg>
          <pc:picChg chg="mod">
            <ac:chgData name="Gregory Seront" userId="37e663da-5390-40f7-be30-caac7fa4d540" providerId="ADAL" clId="{37B8EACE-E33D-4D18-BEB8-EC191E2CA439}" dt="2023-03-09T20:00:29.935" v="1"/>
            <ac:picMkLst>
              <pc:docMk/>
              <pc:sldMasterMk cId="833633263" sldId="2147483672"/>
              <pc:sldLayoutMk cId="1135342730" sldId="2147483673"/>
              <ac:picMk id="4" creationId="{00000000-0000-0000-0000-000000000000}"/>
            </ac:picMkLst>
          </pc:picChg>
          <pc:picChg chg="mod">
            <ac:chgData name="Gregory Seront" userId="37e663da-5390-40f7-be30-caac7fa4d540" providerId="ADAL" clId="{37B8EACE-E33D-4D18-BEB8-EC191E2CA439}" dt="2023-03-09T20:00:29.935" v="1"/>
            <ac:picMkLst>
              <pc:docMk/>
              <pc:sldMasterMk cId="833633263" sldId="2147483672"/>
              <pc:sldLayoutMk cId="1135342730" sldId="2147483673"/>
              <ac:picMk id="17" creationId="{00000000-0000-0000-0000-000000000000}"/>
            </ac:picMkLst>
          </pc:picChg>
        </pc:sldLayoutChg>
        <pc:sldLayoutChg chg="modSp">
          <pc:chgData name="Gregory Seront" userId="37e663da-5390-40f7-be30-caac7fa4d540" providerId="ADAL" clId="{37B8EACE-E33D-4D18-BEB8-EC191E2CA439}" dt="2023-03-09T20:00:29.935" v="1"/>
          <pc:sldLayoutMkLst>
            <pc:docMk/>
            <pc:sldMasterMk cId="833633263" sldId="2147483672"/>
            <pc:sldLayoutMk cId="3598529581" sldId="2147483674"/>
          </pc:sldLayoutMkLst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3598529581" sldId="2147483674"/>
              <ac:spMk id="2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3598529581" sldId="2147483674"/>
              <ac:spMk id="9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3598529581" sldId="2147483674"/>
              <ac:spMk id="10" creationId="{00000000-0000-0000-0000-000000000000}"/>
            </ac:spMkLst>
          </pc:spChg>
          <pc:picChg chg="mod">
            <ac:chgData name="Gregory Seront" userId="37e663da-5390-40f7-be30-caac7fa4d540" providerId="ADAL" clId="{37B8EACE-E33D-4D18-BEB8-EC191E2CA439}" dt="2023-03-09T20:00:29.935" v="1"/>
            <ac:picMkLst>
              <pc:docMk/>
              <pc:sldMasterMk cId="833633263" sldId="2147483672"/>
              <pc:sldLayoutMk cId="3598529581" sldId="2147483674"/>
              <ac:picMk id="7" creationId="{00000000-0000-0000-0000-000000000000}"/>
            </ac:picMkLst>
          </pc:picChg>
          <pc:picChg chg="mod">
            <ac:chgData name="Gregory Seront" userId="37e663da-5390-40f7-be30-caac7fa4d540" providerId="ADAL" clId="{37B8EACE-E33D-4D18-BEB8-EC191E2CA439}" dt="2023-03-09T20:00:29.935" v="1"/>
            <ac:picMkLst>
              <pc:docMk/>
              <pc:sldMasterMk cId="833633263" sldId="2147483672"/>
              <pc:sldLayoutMk cId="3598529581" sldId="2147483674"/>
              <ac:picMk id="11" creationId="{00000000-0000-0000-0000-000000000000}"/>
            </ac:picMkLst>
          </pc:picChg>
        </pc:sldLayoutChg>
        <pc:sldLayoutChg chg="modSp">
          <pc:chgData name="Gregory Seront" userId="37e663da-5390-40f7-be30-caac7fa4d540" providerId="ADAL" clId="{37B8EACE-E33D-4D18-BEB8-EC191E2CA439}" dt="2023-03-09T20:00:29.935" v="1"/>
          <pc:sldLayoutMkLst>
            <pc:docMk/>
            <pc:sldMasterMk cId="833633263" sldId="2147483672"/>
            <pc:sldLayoutMk cId="453247505" sldId="2147483675"/>
          </pc:sldLayoutMkLst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453247505" sldId="2147483675"/>
              <ac:spMk id="2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453247505" sldId="2147483675"/>
              <ac:spMk id="3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453247505" sldId="2147483675"/>
              <ac:spMk id="9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453247505" sldId="2147483675"/>
              <ac:spMk id="10" creationId="{00000000-0000-0000-0000-000000000000}"/>
            </ac:spMkLst>
          </pc:spChg>
          <pc:picChg chg="mod">
            <ac:chgData name="Gregory Seront" userId="37e663da-5390-40f7-be30-caac7fa4d540" providerId="ADAL" clId="{37B8EACE-E33D-4D18-BEB8-EC191E2CA439}" dt="2023-03-09T20:00:29.935" v="1"/>
            <ac:picMkLst>
              <pc:docMk/>
              <pc:sldMasterMk cId="833633263" sldId="2147483672"/>
              <pc:sldLayoutMk cId="453247505" sldId="2147483675"/>
              <ac:picMk id="11" creationId="{00000000-0000-0000-0000-000000000000}"/>
            </ac:picMkLst>
          </pc:picChg>
          <pc:picChg chg="mod">
            <ac:chgData name="Gregory Seront" userId="37e663da-5390-40f7-be30-caac7fa4d540" providerId="ADAL" clId="{37B8EACE-E33D-4D18-BEB8-EC191E2CA439}" dt="2023-03-09T20:00:29.935" v="1"/>
            <ac:picMkLst>
              <pc:docMk/>
              <pc:sldMasterMk cId="833633263" sldId="2147483672"/>
              <pc:sldLayoutMk cId="453247505" sldId="2147483675"/>
              <ac:picMk id="12" creationId="{00000000-0000-0000-0000-000000000000}"/>
            </ac:picMkLst>
          </pc:picChg>
        </pc:sldLayoutChg>
        <pc:sldLayoutChg chg="modSp">
          <pc:chgData name="Gregory Seront" userId="37e663da-5390-40f7-be30-caac7fa4d540" providerId="ADAL" clId="{37B8EACE-E33D-4D18-BEB8-EC191E2CA439}" dt="2023-03-09T20:00:29.935" v="1"/>
          <pc:sldLayoutMkLst>
            <pc:docMk/>
            <pc:sldMasterMk cId="833633263" sldId="2147483672"/>
            <pc:sldLayoutMk cId="1703443971" sldId="2147483676"/>
          </pc:sldLayoutMkLst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1703443971" sldId="2147483676"/>
              <ac:spMk id="2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1703443971" sldId="2147483676"/>
              <ac:spMk id="3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1703443971" sldId="2147483676"/>
              <ac:spMk id="4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1703443971" sldId="2147483676"/>
              <ac:spMk id="10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1703443971" sldId="2147483676"/>
              <ac:spMk id="11" creationId="{00000000-0000-0000-0000-000000000000}"/>
            </ac:spMkLst>
          </pc:spChg>
          <pc:picChg chg="mod">
            <ac:chgData name="Gregory Seront" userId="37e663da-5390-40f7-be30-caac7fa4d540" providerId="ADAL" clId="{37B8EACE-E33D-4D18-BEB8-EC191E2CA439}" dt="2023-03-09T20:00:29.935" v="1"/>
            <ac:picMkLst>
              <pc:docMk/>
              <pc:sldMasterMk cId="833633263" sldId="2147483672"/>
              <pc:sldLayoutMk cId="1703443971" sldId="2147483676"/>
              <ac:picMk id="12" creationId="{00000000-0000-0000-0000-000000000000}"/>
            </ac:picMkLst>
          </pc:picChg>
          <pc:picChg chg="mod">
            <ac:chgData name="Gregory Seront" userId="37e663da-5390-40f7-be30-caac7fa4d540" providerId="ADAL" clId="{37B8EACE-E33D-4D18-BEB8-EC191E2CA439}" dt="2023-03-09T20:00:29.935" v="1"/>
            <ac:picMkLst>
              <pc:docMk/>
              <pc:sldMasterMk cId="833633263" sldId="2147483672"/>
              <pc:sldLayoutMk cId="1703443971" sldId="2147483676"/>
              <ac:picMk id="13" creationId="{00000000-0000-0000-0000-000000000000}"/>
            </ac:picMkLst>
          </pc:picChg>
        </pc:sldLayoutChg>
        <pc:sldLayoutChg chg="modSp">
          <pc:chgData name="Gregory Seront" userId="37e663da-5390-40f7-be30-caac7fa4d540" providerId="ADAL" clId="{37B8EACE-E33D-4D18-BEB8-EC191E2CA439}" dt="2023-03-09T20:00:29.935" v="1"/>
          <pc:sldLayoutMkLst>
            <pc:docMk/>
            <pc:sldMasterMk cId="833633263" sldId="2147483672"/>
            <pc:sldLayoutMk cId="2936303501" sldId="2147483677"/>
          </pc:sldLayoutMkLst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2936303501" sldId="2147483677"/>
              <ac:spMk id="2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2936303501" sldId="2147483677"/>
              <ac:spMk id="3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2936303501" sldId="2147483677"/>
              <ac:spMk id="4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2936303501" sldId="2147483677"/>
              <ac:spMk id="5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2936303501" sldId="2147483677"/>
              <ac:spMk id="6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2936303501" sldId="2147483677"/>
              <ac:spMk id="12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2936303501" sldId="2147483677"/>
              <ac:spMk id="13" creationId="{00000000-0000-0000-0000-000000000000}"/>
            </ac:spMkLst>
          </pc:spChg>
          <pc:picChg chg="mod">
            <ac:chgData name="Gregory Seront" userId="37e663da-5390-40f7-be30-caac7fa4d540" providerId="ADAL" clId="{37B8EACE-E33D-4D18-BEB8-EC191E2CA439}" dt="2023-03-09T20:00:29.935" v="1"/>
            <ac:picMkLst>
              <pc:docMk/>
              <pc:sldMasterMk cId="833633263" sldId="2147483672"/>
              <pc:sldLayoutMk cId="2936303501" sldId="2147483677"/>
              <ac:picMk id="14" creationId="{00000000-0000-0000-0000-000000000000}"/>
            </ac:picMkLst>
          </pc:picChg>
          <pc:picChg chg="mod">
            <ac:chgData name="Gregory Seront" userId="37e663da-5390-40f7-be30-caac7fa4d540" providerId="ADAL" clId="{37B8EACE-E33D-4D18-BEB8-EC191E2CA439}" dt="2023-03-09T20:00:29.935" v="1"/>
            <ac:picMkLst>
              <pc:docMk/>
              <pc:sldMasterMk cId="833633263" sldId="2147483672"/>
              <pc:sldLayoutMk cId="2936303501" sldId="2147483677"/>
              <ac:picMk id="15" creationId="{00000000-0000-0000-0000-000000000000}"/>
            </ac:picMkLst>
          </pc:picChg>
        </pc:sldLayoutChg>
        <pc:sldLayoutChg chg="modSp">
          <pc:chgData name="Gregory Seront" userId="37e663da-5390-40f7-be30-caac7fa4d540" providerId="ADAL" clId="{37B8EACE-E33D-4D18-BEB8-EC191E2CA439}" dt="2023-03-09T20:00:29.935" v="1"/>
          <pc:sldLayoutMkLst>
            <pc:docMk/>
            <pc:sldMasterMk cId="833633263" sldId="2147483672"/>
            <pc:sldLayoutMk cId="2034685177" sldId="2147483678"/>
          </pc:sldLayoutMkLst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2034685177" sldId="2147483678"/>
              <ac:spMk id="2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2034685177" sldId="2147483678"/>
              <ac:spMk id="8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2034685177" sldId="2147483678"/>
              <ac:spMk id="9" creationId="{00000000-0000-0000-0000-000000000000}"/>
            </ac:spMkLst>
          </pc:spChg>
          <pc:picChg chg="mod">
            <ac:chgData name="Gregory Seront" userId="37e663da-5390-40f7-be30-caac7fa4d540" providerId="ADAL" clId="{37B8EACE-E33D-4D18-BEB8-EC191E2CA439}" dt="2023-03-09T20:00:29.935" v="1"/>
            <ac:picMkLst>
              <pc:docMk/>
              <pc:sldMasterMk cId="833633263" sldId="2147483672"/>
              <pc:sldLayoutMk cId="2034685177" sldId="2147483678"/>
              <ac:picMk id="10" creationId="{00000000-0000-0000-0000-000000000000}"/>
            </ac:picMkLst>
          </pc:picChg>
          <pc:picChg chg="mod">
            <ac:chgData name="Gregory Seront" userId="37e663da-5390-40f7-be30-caac7fa4d540" providerId="ADAL" clId="{37B8EACE-E33D-4D18-BEB8-EC191E2CA439}" dt="2023-03-09T20:00:29.935" v="1"/>
            <ac:picMkLst>
              <pc:docMk/>
              <pc:sldMasterMk cId="833633263" sldId="2147483672"/>
              <pc:sldLayoutMk cId="2034685177" sldId="2147483678"/>
              <ac:picMk id="11" creationId="{00000000-0000-0000-0000-000000000000}"/>
            </ac:picMkLst>
          </pc:picChg>
        </pc:sldLayoutChg>
        <pc:sldLayoutChg chg="modSp">
          <pc:chgData name="Gregory Seront" userId="37e663da-5390-40f7-be30-caac7fa4d540" providerId="ADAL" clId="{37B8EACE-E33D-4D18-BEB8-EC191E2CA439}" dt="2023-03-09T20:00:29.935" v="1"/>
          <pc:sldLayoutMkLst>
            <pc:docMk/>
            <pc:sldMasterMk cId="833633263" sldId="2147483672"/>
            <pc:sldLayoutMk cId="3559262808" sldId="2147483679"/>
          </pc:sldLayoutMkLst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3559262808" sldId="2147483679"/>
              <ac:spMk id="7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3559262808" sldId="2147483679"/>
              <ac:spMk id="8" creationId="{00000000-0000-0000-0000-000000000000}"/>
            </ac:spMkLst>
          </pc:spChg>
          <pc:picChg chg="mod">
            <ac:chgData name="Gregory Seront" userId="37e663da-5390-40f7-be30-caac7fa4d540" providerId="ADAL" clId="{37B8EACE-E33D-4D18-BEB8-EC191E2CA439}" dt="2023-03-09T20:00:29.935" v="1"/>
            <ac:picMkLst>
              <pc:docMk/>
              <pc:sldMasterMk cId="833633263" sldId="2147483672"/>
              <pc:sldLayoutMk cId="3559262808" sldId="2147483679"/>
              <ac:picMk id="9" creationId="{00000000-0000-0000-0000-000000000000}"/>
            </ac:picMkLst>
          </pc:picChg>
          <pc:picChg chg="mod">
            <ac:chgData name="Gregory Seront" userId="37e663da-5390-40f7-be30-caac7fa4d540" providerId="ADAL" clId="{37B8EACE-E33D-4D18-BEB8-EC191E2CA439}" dt="2023-03-09T20:00:29.935" v="1"/>
            <ac:picMkLst>
              <pc:docMk/>
              <pc:sldMasterMk cId="833633263" sldId="2147483672"/>
              <pc:sldLayoutMk cId="3559262808" sldId="2147483679"/>
              <ac:picMk id="10" creationId="{00000000-0000-0000-0000-000000000000}"/>
            </ac:picMkLst>
          </pc:picChg>
        </pc:sldLayoutChg>
        <pc:sldLayoutChg chg="modSp">
          <pc:chgData name="Gregory Seront" userId="37e663da-5390-40f7-be30-caac7fa4d540" providerId="ADAL" clId="{37B8EACE-E33D-4D18-BEB8-EC191E2CA439}" dt="2023-03-09T20:00:29.935" v="1"/>
          <pc:sldLayoutMkLst>
            <pc:docMk/>
            <pc:sldMasterMk cId="833633263" sldId="2147483672"/>
            <pc:sldLayoutMk cId="672338595" sldId="2147483680"/>
          </pc:sldLayoutMkLst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672338595" sldId="2147483680"/>
              <ac:spMk id="2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672338595" sldId="2147483680"/>
              <ac:spMk id="3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672338595" sldId="2147483680"/>
              <ac:spMk id="4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672338595" sldId="2147483680"/>
              <ac:spMk id="10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672338595" sldId="2147483680"/>
              <ac:spMk id="11" creationId="{00000000-0000-0000-0000-000000000000}"/>
            </ac:spMkLst>
          </pc:spChg>
          <pc:picChg chg="mod">
            <ac:chgData name="Gregory Seront" userId="37e663da-5390-40f7-be30-caac7fa4d540" providerId="ADAL" clId="{37B8EACE-E33D-4D18-BEB8-EC191E2CA439}" dt="2023-03-09T20:00:29.935" v="1"/>
            <ac:picMkLst>
              <pc:docMk/>
              <pc:sldMasterMk cId="833633263" sldId="2147483672"/>
              <pc:sldLayoutMk cId="672338595" sldId="2147483680"/>
              <ac:picMk id="12" creationId="{00000000-0000-0000-0000-000000000000}"/>
            </ac:picMkLst>
          </pc:picChg>
          <pc:picChg chg="mod">
            <ac:chgData name="Gregory Seront" userId="37e663da-5390-40f7-be30-caac7fa4d540" providerId="ADAL" clId="{37B8EACE-E33D-4D18-BEB8-EC191E2CA439}" dt="2023-03-09T20:00:29.935" v="1"/>
            <ac:picMkLst>
              <pc:docMk/>
              <pc:sldMasterMk cId="833633263" sldId="2147483672"/>
              <pc:sldLayoutMk cId="672338595" sldId="2147483680"/>
              <ac:picMk id="13" creationId="{00000000-0000-0000-0000-000000000000}"/>
            </ac:picMkLst>
          </pc:picChg>
        </pc:sldLayoutChg>
        <pc:sldLayoutChg chg="modSp">
          <pc:chgData name="Gregory Seront" userId="37e663da-5390-40f7-be30-caac7fa4d540" providerId="ADAL" clId="{37B8EACE-E33D-4D18-BEB8-EC191E2CA439}" dt="2023-03-09T20:00:29.935" v="1"/>
          <pc:sldLayoutMkLst>
            <pc:docMk/>
            <pc:sldMasterMk cId="833633263" sldId="2147483672"/>
            <pc:sldLayoutMk cId="3993062623" sldId="2147483681"/>
          </pc:sldLayoutMkLst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3993062623" sldId="2147483681"/>
              <ac:spMk id="2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3993062623" sldId="2147483681"/>
              <ac:spMk id="3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3993062623" sldId="2147483681"/>
              <ac:spMk id="4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3993062623" sldId="2147483681"/>
              <ac:spMk id="10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3993062623" sldId="2147483681"/>
              <ac:spMk id="11" creationId="{00000000-0000-0000-0000-000000000000}"/>
            </ac:spMkLst>
          </pc:spChg>
          <pc:picChg chg="mod">
            <ac:chgData name="Gregory Seront" userId="37e663da-5390-40f7-be30-caac7fa4d540" providerId="ADAL" clId="{37B8EACE-E33D-4D18-BEB8-EC191E2CA439}" dt="2023-03-09T20:00:29.935" v="1"/>
            <ac:picMkLst>
              <pc:docMk/>
              <pc:sldMasterMk cId="833633263" sldId="2147483672"/>
              <pc:sldLayoutMk cId="3993062623" sldId="2147483681"/>
              <ac:picMk id="12" creationId="{00000000-0000-0000-0000-000000000000}"/>
            </ac:picMkLst>
          </pc:picChg>
          <pc:picChg chg="mod">
            <ac:chgData name="Gregory Seront" userId="37e663da-5390-40f7-be30-caac7fa4d540" providerId="ADAL" clId="{37B8EACE-E33D-4D18-BEB8-EC191E2CA439}" dt="2023-03-09T20:00:29.935" v="1"/>
            <ac:picMkLst>
              <pc:docMk/>
              <pc:sldMasterMk cId="833633263" sldId="2147483672"/>
              <pc:sldLayoutMk cId="3993062623" sldId="2147483681"/>
              <ac:picMk id="13" creationId="{00000000-0000-0000-0000-000000000000}"/>
            </ac:picMkLst>
          </pc:picChg>
        </pc:sldLayoutChg>
        <pc:sldLayoutChg chg="modSp">
          <pc:chgData name="Gregory Seront" userId="37e663da-5390-40f7-be30-caac7fa4d540" providerId="ADAL" clId="{37B8EACE-E33D-4D18-BEB8-EC191E2CA439}" dt="2023-03-09T20:00:29.935" v="1"/>
          <pc:sldLayoutMkLst>
            <pc:docMk/>
            <pc:sldMasterMk cId="833633263" sldId="2147483672"/>
            <pc:sldLayoutMk cId="314984215" sldId="2147483682"/>
          </pc:sldLayoutMkLst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314984215" sldId="2147483682"/>
              <ac:spMk id="2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314984215" sldId="2147483682"/>
              <ac:spMk id="9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314984215" sldId="2147483682"/>
              <ac:spMk id="10" creationId="{00000000-0000-0000-0000-000000000000}"/>
            </ac:spMkLst>
          </pc:spChg>
          <pc:picChg chg="mod">
            <ac:chgData name="Gregory Seront" userId="37e663da-5390-40f7-be30-caac7fa4d540" providerId="ADAL" clId="{37B8EACE-E33D-4D18-BEB8-EC191E2CA439}" dt="2023-03-09T20:00:29.935" v="1"/>
            <ac:picMkLst>
              <pc:docMk/>
              <pc:sldMasterMk cId="833633263" sldId="2147483672"/>
              <pc:sldLayoutMk cId="314984215" sldId="2147483682"/>
              <ac:picMk id="11" creationId="{00000000-0000-0000-0000-000000000000}"/>
            </ac:picMkLst>
          </pc:picChg>
          <pc:picChg chg="mod">
            <ac:chgData name="Gregory Seront" userId="37e663da-5390-40f7-be30-caac7fa4d540" providerId="ADAL" clId="{37B8EACE-E33D-4D18-BEB8-EC191E2CA439}" dt="2023-03-09T20:00:29.935" v="1"/>
            <ac:picMkLst>
              <pc:docMk/>
              <pc:sldMasterMk cId="833633263" sldId="2147483672"/>
              <pc:sldLayoutMk cId="314984215" sldId="2147483682"/>
              <ac:picMk id="12" creationId="{00000000-0000-0000-0000-000000000000}"/>
            </ac:picMkLst>
          </pc:picChg>
        </pc:sldLayoutChg>
        <pc:sldLayoutChg chg="modSp">
          <pc:chgData name="Gregory Seront" userId="37e663da-5390-40f7-be30-caac7fa4d540" providerId="ADAL" clId="{37B8EACE-E33D-4D18-BEB8-EC191E2CA439}" dt="2023-03-09T20:00:29.935" v="1"/>
          <pc:sldLayoutMkLst>
            <pc:docMk/>
            <pc:sldMasterMk cId="833633263" sldId="2147483672"/>
            <pc:sldLayoutMk cId="3708494115" sldId="2147483683"/>
          </pc:sldLayoutMkLst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3708494115" sldId="2147483683"/>
              <ac:spMk id="2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3708494115" sldId="2147483683"/>
              <ac:spMk id="3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3708494115" sldId="2147483683"/>
              <ac:spMk id="9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3708494115" sldId="2147483683"/>
              <ac:spMk id="10" creationId="{00000000-0000-0000-0000-000000000000}"/>
            </ac:spMkLst>
          </pc:spChg>
          <pc:picChg chg="mod">
            <ac:chgData name="Gregory Seront" userId="37e663da-5390-40f7-be30-caac7fa4d540" providerId="ADAL" clId="{37B8EACE-E33D-4D18-BEB8-EC191E2CA439}" dt="2023-03-09T20:00:29.935" v="1"/>
            <ac:picMkLst>
              <pc:docMk/>
              <pc:sldMasterMk cId="833633263" sldId="2147483672"/>
              <pc:sldLayoutMk cId="3708494115" sldId="2147483683"/>
              <ac:picMk id="11" creationId="{00000000-0000-0000-0000-000000000000}"/>
            </ac:picMkLst>
          </pc:picChg>
          <pc:picChg chg="mod">
            <ac:chgData name="Gregory Seront" userId="37e663da-5390-40f7-be30-caac7fa4d540" providerId="ADAL" clId="{37B8EACE-E33D-4D18-BEB8-EC191E2CA439}" dt="2023-03-09T20:00:29.935" v="1"/>
            <ac:picMkLst>
              <pc:docMk/>
              <pc:sldMasterMk cId="833633263" sldId="2147483672"/>
              <pc:sldLayoutMk cId="3708494115" sldId="2147483683"/>
              <ac:picMk id="12" creationId="{00000000-0000-0000-0000-000000000000}"/>
            </ac:picMkLst>
          </pc:picChg>
        </pc:sldLayoutChg>
        <pc:sldLayoutChg chg="modSp">
          <pc:chgData name="Gregory Seront" userId="37e663da-5390-40f7-be30-caac7fa4d540" providerId="ADAL" clId="{37B8EACE-E33D-4D18-BEB8-EC191E2CA439}" dt="2023-03-09T20:00:29.935" v="1"/>
          <pc:sldLayoutMkLst>
            <pc:docMk/>
            <pc:sldMasterMk cId="833633263" sldId="2147483672"/>
            <pc:sldLayoutMk cId="346781694" sldId="2147483684"/>
          </pc:sldLayoutMkLst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346781694" sldId="2147483684"/>
              <ac:spMk id="2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346781694" sldId="2147483684"/>
              <ac:spMk id="3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346781694" sldId="2147483684"/>
              <ac:spMk id="4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346781694" sldId="2147483684"/>
              <ac:spMk id="10" creationId="{CAF70E9A-3B75-4600-A78D-187A0F80281D}"/>
            </ac:spMkLst>
          </pc:spChg>
          <pc:picChg chg="mod">
            <ac:chgData name="Gregory Seront" userId="37e663da-5390-40f7-be30-caac7fa4d540" providerId="ADAL" clId="{37B8EACE-E33D-4D18-BEB8-EC191E2CA439}" dt="2023-03-09T20:00:29.935" v="1"/>
            <ac:picMkLst>
              <pc:docMk/>
              <pc:sldMasterMk cId="833633263" sldId="2147483672"/>
              <pc:sldLayoutMk cId="346781694" sldId="2147483684"/>
              <ac:picMk id="11" creationId="{00000000-0000-0000-0000-000000000000}"/>
            </ac:picMkLst>
          </pc:picChg>
        </pc:sldLayoutChg>
        <pc:sldLayoutChg chg="modSp">
          <pc:chgData name="Gregory Seront" userId="37e663da-5390-40f7-be30-caac7fa4d540" providerId="ADAL" clId="{37B8EACE-E33D-4D18-BEB8-EC191E2CA439}" dt="2023-03-09T20:00:29.935" v="1"/>
          <pc:sldLayoutMkLst>
            <pc:docMk/>
            <pc:sldMasterMk cId="833633263" sldId="2147483672"/>
            <pc:sldLayoutMk cId="2131984880" sldId="2147483685"/>
          </pc:sldLayoutMkLst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2131984880" sldId="2147483685"/>
              <ac:spMk id="2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2131984880" sldId="2147483685"/>
              <ac:spMk id="3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2131984880" sldId="2147483685"/>
              <ac:spMk id="4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2131984880" sldId="2147483685"/>
              <ac:spMk id="5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2131984880" sldId="2147483685"/>
              <ac:spMk id="10" creationId="{CAF70E9A-3B75-4600-A78D-187A0F80281D}"/>
            </ac:spMkLst>
          </pc:spChg>
          <pc:picChg chg="mod">
            <ac:chgData name="Gregory Seront" userId="37e663da-5390-40f7-be30-caac7fa4d540" providerId="ADAL" clId="{37B8EACE-E33D-4D18-BEB8-EC191E2CA439}" dt="2023-03-09T20:00:29.935" v="1"/>
            <ac:picMkLst>
              <pc:docMk/>
              <pc:sldMasterMk cId="833633263" sldId="2147483672"/>
              <pc:sldLayoutMk cId="2131984880" sldId="2147483685"/>
              <ac:picMk id="11" creationId="{00000000-0000-0000-0000-000000000000}"/>
            </ac:picMkLst>
          </pc:picChg>
        </pc:sldLayoutChg>
        <pc:sldLayoutChg chg="modSp">
          <pc:chgData name="Gregory Seront" userId="37e663da-5390-40f7-be30-caac7fa4d540" providerId="ADAL" clId="{37B8EACE-E33D-4D18-BEB8-EC191E2CA439}" dt="2023-03-09T20:00:29.935" v="1"/>
          <pc:sldLayoutMkLst>
            <pc:docMk/>
            <pc:sldMasterMk cId="833633263" sldId="2147483672"/>
            <pc:sldLayoutMk cId="222019414" sldId="2147483686"/>
          </pc:sldLayoutMkLst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222019414" sldId="2147483686"/>
              <ac:spMk id="2" creationId="{00000000-0000-0000-0000-000000000000}"/>
            </ac:spMkLst>
          </pc:spChg>
          <pc:spChg chg="mod">
            <ac:chgData name="Gregory Seront" userId="37e663da-5390-40f7-be30-caac7fa4d540" providerId="ADAL" clId="{37B8EACE-E33D-4D18-BEB8-EC191E2CA439}" dt="2023-03-09T20:00:29.935" v="1"/>
            <ac:spMkLst>
              <pc:docMk/>
              <pc:sldMasterMk cId="833633263" sldId="2147483672"/>
              <pc:sldLayoutMk cId="222019414" sldId="2147483686"/>
              <ac:spMk id="6" creationId="{00000000-0000-0000-0000-000000000000}"/>
            </ac:spMkLst>
          </pc:spChg>
          <pc:picChg chg="mod">
            <ac:chgData name="Gregory Seront" userId="37e663da-5390-40f7-be30-caac7fa4d540" providerId="ADAL" clId="{37B8EACE-E33D-4D18-BEB8-EC191E2CA439}" dt="2023-03-09T20:00:29.935" v="1"/>
            <ac:picMkLst>
              <pc:docMk/>
              <pc:sldMasterMk cId="833633263" sldId="2147483672"/>
              <pc:sldLayoutMk cId="222019414" sldId="2147483686"/>
              <ac:picMk id="7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88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BE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88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BE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9285480"/>
            <a:ext cx="2975760" cy="488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BE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9285480"/>
            <a:ext cx="2975760" cy="488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150B8B18-680E-4FB3-822A-B4B0581FBAC1}" type="slidenum">
              <a:t>‹N°›</a:t>
            </a:fld>
            <a:endParaRPr lang="fr-BE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65154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77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AutoShape 1"/>
          <p:cNvSpPr/>
          <p:nvPr/>
        </p:nvSpPr>
        <p:spPr>
          <a:xfrm>
            <a:off x="0" y="0"/>
            <a:ext cx="6858000" cy="977436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AutoShape 2"/>
          <p:cNvSpPr/>
          <p:nvPr/>
        </p:nvSpPr>
        <p:spPr>
          <a:xfrm>
            <a:off x="0" y="0"/>
            <a:ext cx="6858000" cy="977436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5" name="AutoShape 3"/>
          <p:cNvSpPr/>
          <p:nvPr/>
        </p:nvSpPr>
        <p:spPr>
          <a:xfrm>
            <a:off x="0" y="0"/>
            <a:ext cx="6858000" cy="977436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6" name="AutoShape 4"/>
          <p:cNvSpPr/>
          <p:nvPr/>
        </p:nvSpPr>
        <p:spPr>
          <a:xfrm>
            <a:off x="0" y="0"/>
            <a:ext cx="6858000" cy="977436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7" name="AutoShape 5"/>
          <p:cNvSpPr/>
          <p:nvPr/>
        </p:nvSpPr>
        <p:spPr>
          <a:xfrm>
            <a:off x="0" y="0"/>
            <a:ext cx="6858000" cy="977436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8" name="Espace réservé de l'image des diapositives 7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938213"/>
            <a:ext cx="6008688" cy="3381375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Espace réservé des notes 8"/>
          <p:cNvSpPr txBox="1">
            <a:spLocks noGrp="1"/>
          </p:cNvSpPr>
          <p:nvPr>
            <p:ph type="body" sz="quarter" idx="3"/>
          </p:nvPr>
        </p:nvSpPr>
        <p:spPr>
          <a:xfrm>
            <a:off x="1060200" y="4649400"/>
            <a:ext cx="4732200" cy="375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9730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fr-BE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5904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 kern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5112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5112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19100" y="938213"/>
            <a:ext cx="6008688" cy="338137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2200" cy="375372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5112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5112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5112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5112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5112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5112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19100" y="938213"/>
            <a:ext cx="6008688" cy="338137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2200" cy="375372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5112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19100" y="938213"/>
            <a:ext cx="6008688" cy="338137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2200" cy="375372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19100" y="938213"/>
            <a:ext cx="6008688" cy="338137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2200" cy="375372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19100" y="938213"/>
            <a:ext cx="6008688" cy="338137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2200" cy="375372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19100" y="938213"/>
            <a:ext cx="6008688" cy="338137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2200" cy="375372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19100" y="938213"/>
            <a:ext cx="6008688" cy="338137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2200" cy="375372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4788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19100" y="938213"/>
            <a:ext cx="6008688" cy="338137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2200" cy="375372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19100" y="938213"/>
            <a:ext cx="6008688" cy="338137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2200" cy="375372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19100" y="938213"/>
            <a:ext cx="6008688" cy="338137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2200" cy="375372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19100" y="938213"/>
            <a:ext cx="6008688" cy="338137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2200" cy="375372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5112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41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5112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4788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5112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4788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4788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/>
          <p:nvPr/>
        </p:nvSpPr>
        <p:spPr>
          <a:xfrm>
            <a:off x="1149480" y="853919"/>
            <a:ext cx="4551120" cy="3418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>
          <a:xfrm>
            <a:off x="1060200" y="4649400"/>
            <a:ext cx="4733640" cy="3754800"/>
          </a:xfrm>
        </p:spPr>
        <p:txBody>
          <a:bodyPr wrap="none" anchor="ctr" anchorCtr="0">
            <a:spAutoFit/>
          </a:bodyPr>
          <a:lstStyle/>
          <a:p>
            <a:pPr lvl="0"/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058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65909" y="1605688"/>
            <a:ext cx="7429522" cy="2387600"/>
          </a:xfrm>
        </p:spPr>
        <p:txBody>
          <a:bodyPr anchor="b"/>
          <a:lstStyle>
            <a:lvl1pPr algn="l">
              <a:defRPr sz="6000" b="1" spc="30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AJOUTER UN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5908" y="43469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12" name="Ellipse 11"/>
          <p:cNvSpPr/>
          <p:nvPr/>
        </p:nvSpPr>
        <p:spPr>
          <a:xfrm>
            <a:off x="8560532" y="1837502"/>
            <a:ext cx="2736000" cy="2736000"/>
          </a:xfrm>
          <a:prstGeom prst="ellipse">
            <a:avLst/>
          </a:prstGeom>
          <a:solidFill>
            <a:schemeClr val="bg1"/>
          </a:solidFill>
          <a:ln>
            <a:solidFill>
              <a:srgbClr val="0586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Arc 13"/>
          <p:cNvSpPr/>
          <p:nvPr/>
        </p:nvSpPr>
        <p:spPr>
          <a:xfrm rot="3660370">
            <a:off x="8770005" y="1910147"/>
            <a:ext cx="2700000" cy="2700000"/>
          </a:xfrm>
          <a:prstGeom prst="arc">
            <a:avLst>
              <a:gd name="adj1" fmla="val 16259988"/>
              <a:gd name="adj2" fmla="val 0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Arc 14"/>
          <p:cNvSpPr/>
          <p:nvPr/>
        </p:nvSpPr>
        <p:spPr>
          <a:xfrm rot="13247665">
            <a:off x="8266172" y="1568147"/>
            <a:ext cx="3384000" cy="3384000"/>
          </a:xfrm>
          <a:prstGeom prst="arc">
            <a:avLst>
              <a:gd name="adj1" fmla="val 16259988"/>
              <a:gd name="adj2" fmla="val 10133107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Arc 15"/>
          <p:cNvSpPr/>
          <p:nvPr/>
        </p:nvSpPr>
        <p:spPr>
          <a:xfrm rot="9705744">
            <a:off x="8050171" y="1352147"/>
            <a:ext cx="3816000" cy="3816000"/>
          </a:xfrm>
          <a:prstGeom prst="arc">
            <a:avLst>
              <a:gd name="adj1" fmla="val 16259988"/>
              <a:gd name="adj2" fmla="val 1467748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648" y="2656768"/>
            <a:ext cx="2773767" cy="1097467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8560532" y="1837502"/>
            <a:ext cx="2736000" cy="2736000"/>
          </a:xfrm>
          <a:prstGeom prst="ellipse">
            <a:avLst/>
          </a:prstGeom>
          <a:solidFill>
            <a:schemeClr val="bg1"/>
          </a:solidFill>
          <a:ln>
            <a:solidFill>
              <a:srgbClr val="0586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Arc 9"/>
          <p:cNvSpPr/>
          <p:nvPr/>
        </p:nvSpPr>
        <p:spPr>
          <a:xfrm rot="3660370">
            <a:off x="8770005" y="1910147"/>
            <a:ext cx="2700000" cy="2700000"/>
          </a:xfrm>
          <a:prstGeom prst="arc">
            <a:avLst>
              <a:gd name="adj1" fmla="val 16259988"/>
              <a:gd name="adj2" fmla="val 0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Arc 10"/>
          <p:cNvSpPr/>
          <p:nvPr/>
        </p:nvSpPr>
        <p:spPr>
          <a:xfrm rot="13247665">
            <a:off x="8266172" y="1568147"/>
            <a:ext cx="3384000" cy="3384000"/>
          </a:xfrm>
          <a:prstGeom prst="arc">
            <a:avLst>
              <a:gd name="adj1" fmla="val 16259988"/>
              <a:gd name="adj2" fmla="val 10133107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Arc 12"/>
          <p:cNvSpPr/>
          <p:nvPr/>
        </p:nvSpPr>
        <p:spPr>
          <a:xfrm rot="9705744">
            <a:off x="8050171" y="1352147"/>
            <a:ext cx="3816000" cy="3816000"/>
          </a:xfrm>
          <a:prstGeom prst="arc">
            <a:avLst>
              <a:gd name="adj1" fmla="val 16259988"/>
              <a:gd name="adj2" fmla="val 1467748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648" y="2656768"/>
            <a:ext cx="2773767" cy="109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5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6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pPr lvl="0"/>
            <a:fld id="{5D343046-0C07-4459-81C5-3721273CE039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" y="185737"/>
            <a:ext cx="2240699" cy="88655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8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pPr lvl="0"/>
            <a:fld id="{D89E3A8B-99D6-4BF2-A8A9-87805A989A32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" y="185737"/>
            <a:ext cx="2240699" cy="88655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31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82588" y="609600"/>
            <a:ext cx="9395011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10">
            <a:extLst>
              <a:ext uri="{FF2B5EF4-FFF2-40B4-BE49-F238E27FC236}">
                <a16:creationId xmlns:a16="http://schemas.microsoft.com/office/drawing/2014/main" id="{7BA63DDC-C4B1-4438-9885-D685CF2C1F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AAE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11">
            <a:extLst>
              <a:ext uri="{FF2B5EF4-FFF2-40B4-BE49-F238E27FC236}">
                <a16:creationId xmlns:a16="http://schemas.microsoft.com/office/drawing/2014/main" id="{DC6AA434-384F-47CD-A389-14EB100A81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AAE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12">
            <a:extLst>
              <a:ext uri="{FF2B5EF4-FFF2-40B4-BE49-F238E27FC236}">
                <a16:creationId xmlns:a16="http://schemas.microsoft.com/office/drawing/2014/main" id="{FADCEBF6-0225-4D78-A281-89E389F9F6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rgbClr val="058AAE"/>
                </a:solidFill>
              </a:defRPr>
            </a:lvl1pPr>
          </a:lstStyle>
          <a:p>
            <a:pPr lvl="0"/>
            <a:fld id="{F947D831-0086-440F-83F8-AEB3EA788584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F70E9A-3B75-4600-A78D-187A0F80281D}"/>
              </a:ext>
            </a:extLst>
          </p:cNvPr>
          <p:cNvSpPr/>
          <p:nvPr/>
        </p:nvSpPr>
        <p:spPr>
          <a:xfrm>
            <a:off x="0" y="6721482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2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82588" y="609600"/>
            <a:ext cx="9395012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2725ED0-40AD-4C9E-9A69-FF0DE35607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AAE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0BCFAB0-C3FF-4D6C-AD46-B20A33AA2D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AAE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6AFE0D8-E484-483D-9258-CA8BAE8C9A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rgbClr val="058AAE"/>
                </a:solidFill>
              </a:defRPr>
            </a:lvl1pPr>
          </a:lstStyle>
          <a:p>
            <a:pPr lvl="0"/>
            <a:fld id="{F947D831-0086-440F-83F8-AEB3EA788584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F70E9A-3B75-4600-A78D-187A0F80281D}"/>
              </a:ext>
            </a:extLst>
          </p:cNvPr>
          <p:cNvSpPr/>
          <p:nvPr/>
        </p:nvSpPr>
        <p:spPr>
          <a:xfrm>
            <a:off x="0" y="6721482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09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91552" y="365125"/>
            <a:ext cx="9462247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AAE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AAE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AAE"/>
                </a:solidFill>
              </a:defRPr>
            </a:lvl1pPr>
          </a:lstStyle>
          <a:p>
            <a:pPr lvl="0"/>
            <a:fld id="{F947D831-0086-440F-83F8-AEB3EA788584}" type="slidenum">
              <a:rPr lang="fr-BE" smtClean="0"/>
              <a:t>‹N°›</a:t>
            </a:fld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6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pPr lvl="0"/>
            <a:fld id="{8EE5FAAE-FF5F-41E5-A24F-49F025985F03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" y="185737"/>
            <a:ext cx="2240699" cy="88655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0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pPr lvl="0"/>
            <a:fld id="{56EF3B47-B541-45B8-8A38-54E89A4CE7EE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" y="185737"/>
            <a:ext cx="2240699" cy="88655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5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5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pPr lvl="0"/>
            <a:fld id="{90E302F7-30B5-4189-8D7D-FBEAD0431EB6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" y="185737"/>
            <a:ext cx="2240699" cy="88655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78839" y="365125"/>
            <a:ext cx="8876548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pPr lvl="0"/>
            <a:fld id="{AB988DF6-21F4-48E4-A421-4CF14E7E6907}" type="slidenum">
              <a:rPr lang="fr-BE" smtClean="0"/>
              <a:t>‹N°›</a:t>
            </a:fld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" y="185737"/>
            <a:ext cx="2240699" cy="88655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0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4" y="365125"/>
            <a:ext cx="9049585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pPr lvl="0"/>
            <a:fld id="{7E957345-E9E9-449E-94C9-15F5D25229A4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" y="185737"/>
            <a:ext cx="2240699" cy="88655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2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pPr lvl="0"/>
            <a:fld id="{F4D6F849-810E-435C-84CB-2ECD0BD60AC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" y="185737"/>
            <a:ext cx="2240699" cy="8865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006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1043608"/>
            <a:ext cx="3932237" cy="1333831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377440"/>
            <a:ext cx="3932237" cy="34915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pPr lvl="0"/>
            <a:fld id="{DB5FE906-58E6-4FCB-AB75-31201BC5C4A6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" y="185737"/>
            <a:ext cx="2240699" cy="88655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2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105156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651760"/>
            <a:ext cx="3932237" cy="32172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pPr lvl="0"/>
            <a:fld id="{55DC86FB-DDBF-42A9-8994-60AAD641B92E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" y="185737"/>
            <a:ext cx="2240699" cy="88655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721474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9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F947D831-0086-440F-83F8-AEB3EA78858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061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fr-FR" sz="5100"/>
              <a:t>Les entrées Sorties (E/S)</a:t>
            </a:r>
            <a:br>
              <a:rPr lang="fr-FR" sz="5100"/>
            </a:br>
            <a:r>
              <a:rPr lang="fr-FR" sz="5100"/>
              <a:t>Input Output (I/O)</a:t>
            </a:r>
            <a:br>
              <a:rPr lang="fr-FR" sz="5100"/>
            </a:br>
            <a:r>
              <a:rPr lang="fr-FR" sz="5100"/>
              <a:t>Première approche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/>
          <p:cNvSpPr/>
          <p:nvPr/>
        </p:nvSpPr>
        <p:spPr>
          <a:xfrm>
            <a:off x="4876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ct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5"/>
          <p:cNvSpPr/>
          <p:nvPr/>
        </p:nvSpPr>
        <p:spPr>
          <a:xfrm>
            <a:off x="8305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4E6AB29F-F32C-4905-BB7F-5709580515FD}" type="slidenum">
              <a:rPr/>
              <a:pPr algn="r"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t>10</a:t>
            </a:fld>
            <a:endParaRPr lang="fr-FR" sz="100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0" y="307975"/>
            <a:ext cx="7764463" cy="615950"/>
          </a:xfrm>
        </p:spPr>
        <p:txBody>
          <a:bodyPr vert="horz" wrap="square" lIns="0" tIns="0" rIns="0" bIns="0" anchor="ctr" anchorCtr="0" compatLnSpc="1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FR"/>
              <a:t>Lecture disque (approche naïve)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359280" y="738359"/>
            <a:ext cx="5580000" cy="611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/>
          <p:cNvSpPr/>
          <p:nvPr/>
        </p:nvSpPr>
        <p:spPr>
          <a:xfrm>
            <a:off x="4876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ct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5"/>
          <p:cNvSpPr/>
          <p:nvPr/>
        </p:nvSpPr>
        <p:spPr>
          <a:xfrm>
            <a:off x="8305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915DBAA6-3A1F-4FFA-82CD-404D6BD6F516}" type="slidenum">
              <a:rPr/>
              <a:pPr algn="r"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t>11</a:t>
            </a:fld>
            <a:endParaRPr lang="fr-FR" sz="100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0" y="720725"/>
            <a:ext cx="7764463" cy="615950"/>
          </a:xfrm>
        </p:spPr>
        <p:txBody>
          <a:bodyPr vert="horz" wrap="square" lIns="0" tIns="0" rIns="0" bIns="0" anchor="ctr" anchorCtr="0" compatLnSpc="1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FR"/>
              <a:t>E/S Programmées  (approche naïve)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4294967295"/>
          </p:nvPr>
        </p:nvSpPr>
        <p:spPr>
          <a:xfrm>
            <a:off x="4600575" y="1803400"/>
            <a:ext cx="7591425" cy="3409950"/>
          </a:xfrm>
        </p:spPr>
        <p:txBody>
          <a:bodyPr vert="horz" wrap="square" lIns="0" tIns="0" rIns="0" bIns="0" anchor="t" anchorCtr="0" compatLnSpc="1">
            <a:spAutoFit/>
          </a:bodyPr>
          <a:lstStyle/>
          <a:p>
            <a:pPr marL="320400" indent="-320400" hangingPunct="1">
              <a:lnSpc>
                <a:spcPct val="101000"/>
              </a:lnSpc>
              <a:tabLst>
                <a:tab pos="891720" algn="l"/>
                <a:tab pos="1806119" algn="l"/>
                <a:tab pos="2720519" algn="l"/>
                <a:tab pos="3634919" algn="l"/>
                <a:tab pos="4549319" algn="l"/>
                <a:tab pos="5463720" algn="l"/>
                <a:tab pos="6378120" algn="l"/>
                <a:tab pos="7292520" algn="l"/>
                <a:tab pos="8206920" algn="l"/>
                <a:tab pos="9121320" algn="l"/>
                <a:tab pos="10035720" algn="l"/>
              </a:tabLst>
            </a:pPr>
            <a:r>
              <a:rPr lang="fr-FR" sz="2400"/>
              <a:t>1) Demande  de write par l'utilisateur</a:t>
            </a:r>
          </a:p>
          <a:p>
            <a:pPr marL="320400" indent="-320400" hangingPunct="1">
              <a:lnSpc>
                <a:spcPct val="101000"/>
              </a:lnSpc>
              <a:tabLst>
                <a:tab pos="891720" algn="l"/>
                <a:tab pos="1806119" algn="l"/>
                <a:tab pos="2720519" algn="l"/>
                <a:tab pos="3634919" algn="l"/>
                <a:tab pos="4549319" algn="l"/>
                <a:tab pos="5463720" algn="l"/>
                <a:tab pos="6378120" algn="l"/>
                <a:tab pos="7292520" algn="l"/>
                <a:tab pos="8206920" algn="l"/>
                <a:tab pos="9121320" algn="l"/>
                <a:tab pos="10035720" algn="l"/>
              </a:tabLst>
            </a:pPr>
            <a:r>
              <a:rPr lang="fr-FR" sz="2400"/>
              <a:t>2)  Le driver regarde le status du device pour voir si busy si oui =&gt; attente</a:t>
            </a:r>
          </a:p>
          <a:p>
            <a:pPr marL="320400" indent="-320400" hangingPunct="1">
              <a:lnSpc>
                <a:spcPct val="101000"/>
              </a:lnSpc>
              <a:tabLst>
                <a:tab pos="891720" algn="l"/>
                <a:tab pos="1806119" algn="l"/>
                <a:tab pos="2720519" algn="l"/>
                <a:tab pos="3634919" algn="l"/>
                <a:tab pos="4549319" algn="l"/>
                <a:tab pos="5463720" algn="l"/>
                <a:tab pos="6378120" algn="l"/>
                <a:tab pos="7292520" algn="l"/>
                <a:tab pos="8206920" algn="l"/>
                <a:tab pos="9121320" algn="l"/>
                <a:tab pos="10035720" algn="l"/>
              </a:tabLst>
            </a:pPr>
            <a:r>
              <a:rPr lang="fr-FR" sz="2400"/>
              <a:t>3) On met la commande dans le reg du contrôleur avec le premier caractère</a:t>
            </a:r>
          </a:p>
          <a:p>
            <a:pPr marL="320400" indent="-320400" hangingPunct="1">
              <a:lnSpc>
                <a:spcPct val="101000"/>
              </a:lnSpc>
              <a:tabLst>
                <a:tab pos="891720" algn="l"/>
                <a:tab pos="1806119" algn="l"/>
                <a:tab pos="2720519" algn="l"/>
                <a:tab pos="3634919" algn="l"/>
                <a:tab pos="4549319" algn="l"/>
                <a:tab pos="5463720" algn="l"/>
                <a:tab pos="6378120" algn="l"/>
                <a:tab pos="7292520" algn="l"/>
                <a:tab pos="8206920" algn="l"/>
                <a:tab pos="9121320" algn="l"/>
                <a:tab pos="10035720" algn="l"/>
              </a:tabLst>
            </a:pPr>
            <a:r>
              <a:rPr lang="fr-FR" sz="2400"/>
              <a:t>4) On attend status ok</a:t>
            </a:r>
          </a:p>
          <a:p>
            <a:pPr marL="320400" indent="-320400" hangingPunct="1">
              <a:lnSpc>
                <a:spcPct val="101000"/>
              </a:lnSpc>
              <a:tabLst>
                <a:tab pos="891720" algn="l"/>
                <a:tab pos="1806119" algn="l"/>
                <a:tab pos="2720519" algn="l"/>
                <a:tab pos="3634919" algn="l"/>
                <a:tab pos="4549319" algn="l"/>
                <a:tab pos="5463720" algn="l"/>
                <a:tab pos="6378120" algn="l"/>
                <a:tab pos="7292520" algn="l"/>
                <a:tab pos="8206920" algn="l"/>
                <a:tab pos="9121320" algn="l"/>
                <a:tab pos="10035720" algn="l"/>
              </a:tabLst>
            </a:pPr>
            <a:r>
              <a:rPr lang="fr-FR" sz="2400"/>
              <a:t>5) Copie le caractère suivant</a:t>
            </a:r>
          </a:p>
          <a:p>
            <a:pPr marL="320400" indent="-320400" hangingPunct="1">
              <a:lnSpc>
                <a:spcPct val="101000"/>
              </a:lnSpc>
              <a:tabLst>
                <a:tab pos="891720" algn="l"/>
                <a:tab pos="1806119" algn="l"/>
                <a:tab pos="2720519" algn="l"/>
                <a:tab pos="3634919" algn="l"/>
                <a:tab pos="4549319" algn="l"/>
                <a:tab pos="5463720" algn="l"/>
                <a:tab pos="6378120" algn="l"/>
                <a:tab pos="7292520" algn="l"/>
                <a:tab pos="8206920" algn="l"/>
                <a:tab pos="9121320" algn="l"/>
                <a:tab pos="10035720" algn="l"/>
              </a:tabLst>
            </a:pPr>
            <a:r>
              <a:rPr lang="fr-BE" sz="2400"/>
              <a:t>6) etc, 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4419600" y="163513"/>
            <a:ext cx="7772400" cy="1371600"/>
          </a:xfrm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lvl="0" hangingPunct="1"/>
            <a:r>
              <a:rPr lang="fr-BE"/>
              <a:t>E/S Programmées </a:t>
            </a:r>
            <a:r>
              <a:rPr lang="fr-FR"/>
              <a:t> (approche naïve)</a:t>
            </a: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24000" y="1781280"/>
            <a:ext cx="9144000" cy="323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/>
          <p:cNvSpPr/>
          <p:nvPr/>
        </p:nvSpPr>
        <p:spPr>
          <a:xfrm>
            <a:off x="4876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ct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5"/>
          <p:cNvSpPr/>
          <p:nvPr/>
        </p:nvSpPr>
        <p:spPr>
          <a:xfrm>
            <a:off x="8305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0A5C48F8-9066-415E-9D9A-8C64A37C6A7C}" type="slidenum">
              <a:rPr/>
              <a:pPr algn="r"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t>13</a:t>
            </a:fld>
            <a:endParaRPr lang="fr-FR" sz="100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0" y="720725"/>
            <a:ext cx="7764463" cy="615950"/>
          </a:xfrm>
        </p:spPr>
        <p:txBody>
          <a:bodyPr vert="horz" wrap="square" lIns="0" tIns="0" rIns="0" bIns="0" anchor="ctr" anchorCtr="0" compatLnSpc="1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FR"/>
              <a:t>E/S Programmées (approche naïve)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4294967295"/>
          </p:nvPr>
        </p:nvSpPr>
        <p:spPr>
          <a:xfrm>
            <a:off x="4600575" y="1803400"/>
            <a:ext cx="7591425" cy="3044825"/>
          </a:xfrm>
        </p:spPr>
        <p:txBody>
          <a:bodyPr vert="horz" wrap="square" lIns="0" tIns="0" rIns="0" bIns="0" anchor="t" anchorCtr="0" compatLnSpc="1">
            <a:spAutoFit/>
          </a:bodyPr>
          <a:lstStyle/>
          <a:p>
            <a:pPr lvl="0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Problème?</a:t>
            </a:r>
          </a:p>
          <a:p>
            <a:pPr lvl="0" hangingPunct="1">
              <a:lnSpc>
                <a:spcPct val="106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Trop d'attente pour rien, ...</a:t>
            </a:r>
          </a:p>
          <a:p>
            <a:pPr lvl="0" hangingPunct="1">
              <a:lnSpc>
                <a:spcPct val="106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On pourrait exécuter d'autres programme pendant ce temps, ...</a:t>
            </a:r>
          </a:p>
          <a:p>
            <a:pPr lvl="0" hangingPunct="1">
              <a:lnSpc>
                <a:spcPct val="106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Autre solution?</a:t>
            </a:r>
          </a:p>
          <a:p>
            <a:pPr marL="320400" indent="-320400" hangingPunct="1">
              <a:lnSpc>
                <a:spcPct val="106000"/>
              </a:lnSpc>
              <a:tabLst>
                <a:tab pos="891720" algn="l"/>
                <a:tab pos="1806119" algn="l"/>
                <a:tab pos="2720519" algn="l"/>
                <a:tab pos="3634919" algn="l"/>
                <a:tab pos="4549319" algn="l"/>
                <a:tab pos="5463720" algn="l"/>
                <a:tab pos="6378120" algn="l"/>
                <a:tab pos="7292520" algn="l"/>
                <a:tab pos="8206920" algn="l"/>
                <a:tab pos="9121320" algn="l"/>
                <a:tab pos="10035720" algn="l"/>
              </a:tabLst>
            </a:pPr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/>
          <p:cNvSpPr/>
          <p:nvPr/>
        </p:nvSpPr>
        <p:spPr>
          <a:xfrm>
            <a:off x="4876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ct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5"/>
          <p:cNvSpPr/>
          <p:nvPr/>
        </p:nvSpPr>
        <p:spPr>
          <a:xfrm>
            <a:off x="8305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086FB5E4-0069-42BC-A66D-4A67A4CF3864}" type="slidenum">
              <a:rPr/>
              <a:pPr algn="r"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t>14</a:t>
            </a:fld>
            <a:endParaRPr lang="fr-FR" sz="100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0" y="720725"/>
            <a:ext cx="7764463" cy="615950"/>
          </a:xfrm>
        </p:spPr>
        <p:txBody>
          <a:bodyPr vert="horz" wrap="square" lIns="0" tIns="0" rIns="0" bIns="0" anchor="ctr" anchorCtr="0" compatLnSpc="1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FR"/>
              <a:t>Gestion par interruption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4294967295"/>
          </p:nvPr>
        </p:nvSpPr>
        <p:spPr>
          <a:xfrm>
            <a:off x="4600575" y="1803400"/>
            <a:ext cx="7591425" cy="2763838"/>
          </a:xfrm>
        </p:spPr>
        <p:txBody>
          <a:bodyPr vert="horz" wrap="square" lIns="0" tIns="0" rIns="0" bIns="0" anchor="t" anchorCtr="0" compatLnSpc="1">
            <a:spAutoFit/>
          </a:bodyPr>
          <a:lstStyle/>
          <a:p>
            <a:pPr lvl="0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Le périphérique prévient quand il a fini via une </a:t>
            </a:r>
            <a:r>
              <a:rPr lang="fr-FR" b="1"/>
              <a:t>interruption hardware</a:t>
            </a:r>
          </a:p>
          <a:p>
            <a:pPr lvl="0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L’OS n’attend plus de façon active pour imprimer le caractère suivant.</a:t>
            </a:r>
          </a:p>
          <a:p>
            <a:pPr lvl="0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BE"/>
              <a:t>On peut exécuter un autre processus pendant ce temps là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/>
          <p:cNvSpPr/>
          <p:nvPr/>
        </p:nvSpPr>
        <p:spPr>
          <a:xfrm>
            <a:off x="4876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ct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5"/>
          <p:cNvSpPr/>
          <p:nvPr/>
        </p:nvSpPr>
        <p:spPr>
          <a:xfrm>
            <a:off x="8305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4C357F4B-B0B7-46E6-B2CA-E15F05465FF3}" type="slidenum">
              <a:rPr/>
              <a:pPr algn="r"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t>15</a:t>
            </a:fld>
            <a:endParaRPr lang="fr-FR" sz="100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0" y="720725"/>
            <a:ext cx="7764463" cy="615950"/>
          </a:xfrm>
        </p:spPr>
        <p:txBody>
          <a:bodyPr vert="horz" wrap="square" lIns="0" tIns="0" rIns="0" bIns="0" anchor="ctr" anchorCtr="0" compatLnSpc="1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FR"/>
              <a:t>Gestion E/S par Interruption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24000" y="1773360"/>
            <a:ext cx="9144000" cy="381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/>
          <p:cNvSpPr/>
          <p:nvPr/>
        </p:nvSpPr>
        <p:spPr>
          <a:xfrm>
            <a:off x="4876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ct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5"/>
          <p:cNvSpPr/>
          <p:nvPr/>
        </p:nvSpPr>
        <p:spPr>
          <a:xfrm>
            <a:off x="8305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64576359-C797-479A-8B80-1D4C36341BCF}" type="slidenum">
              <a:rPr/>
              <a:pPr algn="r"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t>16</a:t>
            </a:fld>
            <a:endParaRPr lang="fr-FR" sz="100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0" y="720725"/>
            <a:ext cx="7764463" cy="615950"/>
          </a:xfrm>
        </p:spPr>
        <p:txBody>
          <a:bodyPr vert="horz" wrap="square" lIns="0" tIns="0" rIns="0" bIns="0" anchor="ctr" anchorCtr="0" compatLnSpc="1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FR"/>
              <a:t>Lecture par interruption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4294967295"/>
          </p:nvPr>
        </p:nvSpPr>
        <p:spPr>
          <a:xfrm>
            <a:off x="4600575" y="1803400"/>
            <a:ext cx="7591425" cy="842963"/>
          </a:xfrm>
        </p:spPr>
        <p:txBody>
          <a:bodyPr vert="horz" wrap="square" lIns="0" tIns="0" rIns="0" bIns="0" anchor="t" anchorCtr="0" compatLnSpc="1">
            <a:spAutoFit/>
          </a:bodyPr>
          <a:lstStyle/>
          <a:p>
            <a:pPr lvl="0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Le périphérique prévient quand il a fini via une </a:t>
            </a:r>
            <a:r>
              <a:rPr lang="fr-FR" b="1"/>
              <a:t>interruption hardware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54040" y="1378080"/>
            <a:ext cx="7871040" cy="547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/>
          <p:cNvSpPr/>
          <p:nvPr/>
        </p:nvSpPr>
        <p:spPr>
          <a:xfrm>
            <a:off x="4876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ct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5"/>
          <p:cNvSpPr/>
          <p:nvPr/>
        </p:nvSpPr>
        <p:spPr>
          <a:xfrm>
            <a:off x="8305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CF71B19D-463E-44C7-886E-08551C510637}" type="slidenum">
              <a:rPr/>
              <a:pPr algn="r"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t>17</a:t>
            </a:fld>
            <a:endParaRPr lang="fr-FR" sz="100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0" y="720725"/>
            <a:ext cx="7764463" cy="615950"/>
          </a:xfrm>
        </p:spPr>
        <p:txBody>
          <a:bodyPr vert="horz" wrap="square" lIns="0" tIns="0" rIns="0" bIns="0" anchor="ctr" anchorCtr="0" compatLnSpc="1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FR"/>
              <a:t>Lecture par interruption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4294967295"/>
          </p:nvPr>
        </p:nvSpPr>
        <p:spPr>
          <a:xfrm>
            <a:off x="621792" y="1430719"/>
            <a:ext cx="7764463" cy="3262312"/>
          </a:xfrm>
        </p:spPr>
        <p:txBody>
          <a:bodyPr vert="horz" wrap="square" lIns="0" tIns="0" rIns="0" bIns="0" anchor="t" anchorCtr="0" compatLnSpc="1">
            <a:spAutoFit/>
          </a:bodyPr>
          <a:lstStyle/>
          <a:p>
            <a:pPr marL="342720" indent="-342720" hangingPunct="1">
              <a:lnSpc>
                <a:spcPct val="95000"/>
              </a:lnSpc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fr-FR" dirty="0"/>
              <a:t>1) Demande  de </a:t>
            </a:r>
            <a:r>
              <a:rPr lang="fr-FR" dirty="0" err="1"/>
              <a:t>read</a:t>
            </a:r>
            <a:r>
              <a:rPr lang="fr-FR" dirty="0"/>
              <a:t> par l'utilisateur</a:t>
            </a:r>
          </a:p>
          <a:p>
            <a:pPr marL="342720" indent="-342720" hangingPunct="1">
              <a:lnSpc>
                <a:spcPct val="101000"/>
              </a:lnSpc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fr-FR" dirty="0"/>
              <a:t>2) Le driver regarde le </a:t>
            </a:r>
            <a:r>
              <a:rPr lang="fr-FR" dirty="0" err="1"/>
              <a:t>status</a:t>
            </a:r>
            <a:r>
              <a:rPr lang="fr-FR" dirty="0"/>
              <a:t> du </a:t>
            </a:r>
            <a:r>
              <a:rPr lang="fr-FR" dirty="0" err="1"/>
              <a:t>device</a:t>
            </a:r>
            <a:r>
              <a:rPr lang="fr-FR" dirty="0"/>
              <a:t> pour voir si </a:t>
            </a:r>
            <a:r>
              <a:rPr lang="fr-FR" dirty="0" err="1"/>
              <a:t>busy</a:t>
            </a:r>
            <a:r>
              <a:rPr lang="fr-FR" dirty="0"/>
              <a:t> si oui =&gt; attente</a:t>
            </a:r>
          </a:p>
          <a:p>
            <a:pPr marL="342720" indent="-342720" hangingPunct="1">
              <a:lnSpc>
                <a:spcPct val="101000"/>
              </a:lnSpc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fr-FR" dirty="0"/>
              <a:t>3) On met la commande dans le reg du contrôleur</a:t>
            </a:r>
          </a:p>
          <a:p>
            <a:pPr marL="342720" indent="-342720" hangingPunct="1">
              <a:lnSpc>
                <a:spcPct val="101000"/>
              </a:lnSpc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fr-FR" dirty="0"/>
              <a:t>4) On stocke info dans </a:t>
            </a:r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err="1"/>
              <a:t>status</a:t>
            </a:r>
            <a:r>
              <a:rPr lang="fr-FR" dirty="0"/>
              <a:t> table. On rend le contrôle à un autre programme.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/>
          <p:cNvSpPr/>
          <p:nvPr/>
        </p:nvSpPr>
        <p:spPr>
          <a:xfrm>
            <a:off x="4876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ct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5"/>
          <p:cNvSpPr/>
          <p:nvPr/>
        </p:nvSpPr>
        <p:spPr>
          <a:xfrm>
            <a:off x="8305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30D7C5A4-B1A5-4CF7-9C44-D6FDF74C322B}" type="slidenum">
              <a:rPr/>
              <a:pPr algn="r"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t>18</a:t>
            </a:fld>
            <a:endParaRPr lang="fr-FR" sz="100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0" y="720725"/>
            <a:ext cx="7764463" cy="615950"/>
          </a:xfrm>
        </p:spPr>
        <p:txBody>
          <a:bodyPr vert="horz" wrap="square" lIns="0" tIns="0" rIns="0" bIns="0" anchor="ctr" anchorCtr="0" compatLnSpc="1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FR"/>
              <a:t>Lecture par interruption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4294967295"/>
          </p:nvPr>
        </p:nvSpPr>
        <p:spPr>
          <a:xfrm>
            <a:off x="1097280" y="1531303"/>
            <a:ext cx="7764463" cy="4133850"/>
          </a:xfrm>
        </p:spPr>
        <p:txBody>
          <a:bodyPr vert="horz" wrap="square" lIns="0" tIns="0" rIns="0" bIns="0" anchor="t" anchorCtr="0" compatLnSpc="1">
            <a:spAutoFit/>
          </a:bodyPr>
          <a:lstStyle/>
          <a:p>
            <a:pPr marL="342720" indent="-342720" hangingPunct="1">
              <a:lnSpc>
                <a:spcPct val="95000"/>
              </a:lnSpc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fr-FR" dirty="0"/>
              <a:t>5) Quand le </a:t>
            </a:r>
            <a:r>
              <a:rPr lang="fr-FR" dirty="0" err="1"/>
              <a:t>device</a:t>
            </a:r>
            <a:r>
              <a:rPr lang="fr-FR" dirty="0"/>
              <a:t> à fini il fait une interruption.</a:t>
            </a:r>
          </a:p>
          <a:p>
            <a:pPr marL="342720" indent="-342720" hangingPunct="1">
              <a:lnSpc>
                <a:spcPct val="95000"/>
              </a:lnSpc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fr-FR" dirty="0"/>
              <a:t>6) Le gestionnaire d'interruption détermine de qui vient l'interruption et branche sur le bon gestionnaire de périphérique.</a:t>
            </a:r>
          </a:p>
          <a:p>
            <a:pPr marL="342720" indent="-342720" hangingPunct="1">
              <a:lnSpc>
                <a:spcPct val="95000"/>
              </a:lnSpc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fr-FR" dirty="0"/>
              <a:t>7) Le gestionnaire de périph. regarde le statut du périph.</a:t>
            </a:r>
          </a:p>
          <a:p>
            <a:pPr marL="342720" indent="-342720" hangingPunct="1">
              <a:lnSpc>
                <a:spcPct val="95000"/>
              </a:lnSpc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fr-FR" dirty="0"/>
              <a:t>8) Il copie les données chez l'utilisateur</a:t>
            </a:r>
          </a:p>
          <a:p>
            <a:pPr marL="342720" indent="-342720" hangingPunct="1">
              <a:lnSpc>
                <a:spcPct val="95000"/>
              </a:lnSpc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fr-FR" dirty="0"/>
              <a:t>9) Il rend la main à l'utilisateur.</a:t>
            </a:r>
          </a:p>
          <a:p>
            <a:pPr marL="342720" indent="-342720" hangingPunct="1">
              <a:lnSpc>
                <a:spcPct val="95000"/>
              </a:lnSpc>
              <a:tabLst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4419600" y="479425"/>
            <a:ext cx="7772400" cy="739775"/>
          </a:xfrm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lvl="0" hangingPunct="1"/>
            <a:r>
              <a:rPr lang="fr-BE"/>
              <a:t>Direct Memory Access (DMA)</a:t>
            </a: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24000" y="1413000"/>
            <a:ext cx="9144000" cy="407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/>
          <p:cNvSpPr/>
          <p:nvPr/>
        </p:nvSpPr>
        <p:spPr>
          <a:xfrm>
            <a:off x="4876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ct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5"/>
          <p:cNvSpPr/>
          <p:nvPr/>
        </p:nvSpPr>
        <p:spPr>
          <a:xfrm>
            <a:off x="8305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EF6819AA-EDAA-4017-8B45-398B2F1039B9}" type="slidenum">
              <a:rPr/>
              <a:pPr algn="r"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t>2</a:t>
            </a:fld>
            <a:endParaRPr lang="fr-FR" sz="100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0" y="720725"/>
            <a:ext cx="7764463" cy="615950"/>
          </a:xfrm>
        </p:spPr>
        <p:txBody>
          <a:bodyPr vert="horz" wrap="square" lIns="0" tIns="0" rIns="0" bIns="0" anchor="ctr" anchorCtr="0" compatLnSpc="1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FR" dirty="0"/>
              <a:t>Observons nos périphériques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4294967295"/>
          </p:nvPr>
        </p:nvSpPr>
        <p:spPr>
          <a:xfrm>
            <a:off x="4600575" y="1803400"/>
            <a:ext cx="7591425" cy="981075"/>
          </a:xfrm>
        </p:spPr>
        <p:txBody>
          <a:bodyPr vert="horz" wrap="square" lIns="0" tIns="0" rIns="0" bIns="0" anchor="t" anchorCtr="0" compatLnSpc="1">
            <a:spAutoFit/>
          </a:bodyPr>
          <a:lstStyle/>
          <a:p>
            <a:pPr lvl="0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 dirty="0"/>
              <a:t>msinfo32</a:t>
            </a:r>
          </a:p>
          <a:p>
            <a:pPr lvl="0" hangingPunct="1">
              <a:lnSpc>
                <a:spcPct val="106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 dirty="0" err="1"/>
              <a:t>Device</a:t>
            </a:r>
            <a:r>
              <a:rPr lang="fr-FR" dirty="0"/>
              <a:t> manager</a:t>
            </a:r>
            <a:endParaRPr lang="fr-FR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4419600" y="479425"/>
            <a:ext cx="7772400" cy="739775"/>
          </a:xfrm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lvl="0" hangingPunct="1"/>
            <a:r>
              <a:rPr lang="fr-BE"/>
              <a:t>Direct Memory Access (DMA)</a:t>
            </a: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24000" y="1484279"/>
            <a:ext cx="9144000" cy="252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4419600" y="479425"/>
            <a:ext cx="7772400" cy="739775"/>
          </a:xfrm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lvl="0" hangingPunct="1"/>
            <a:r>
              <a:rPr lang="fr-BE"/>
              <a:t>Contrôleur d’interruptions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1524000" y="2225520"/>
            <a:ext cx="9144000" cy="3522960"/>
            <a:chOff x="0" y="2225520"/>
            <a:chExt cx="9144000" cy="3522960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0" y="2225520"/>
              <a:ext cx="9144000" cy="3522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ZoneTexte 4"/>
            <p:cNvSpPr txBox="1"/>
            <p:nvPr/>
          </p:nvSpPr>
          <p:spPr>
            <a:xfrm>
              <a:off x="0" y="2225520"/>
              <a:ext cx="181822" cy="37151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/>
            <a:p>
              <a:pPr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BE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4419600" y="479425"/>
            <a:ext cx="7772400" cy="739775"/>
          </a:xfrm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lvl="0" hangingPunct="1"/>
            <a:r>
              <a:rPr lang="fr-BE"/>
              <a:t>Structure des logiciel d’E/S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1524000" y="1773360"/>
            <a:ext cx="9144000" cy="3456000"/>
            <a:chOff x="0" y="1773360"/>
            <a:chExt cx="9144000" cy="3456000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0" y="1773360"/>
              <a:ext cx="9144000" cy="345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ZoneTexte 4"/>
            <p:cNvSpPr txBox="1"/>
            <p:nvPr/>
          </p:nvSpPr>
          <p:spPr>
            <a:xfrm>
              <a:off x="0" y="1773360"/>
              <a:ext cx="181822" cy="37151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/>
            <a:p>
              <a:pPr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BE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4419600" y="479425"/>
            <a:ext cx="7772400" cy="739775"/>
          </a:xfrm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lvl="0" hangingPunct="1"/>
            <a:r>
              <a:rPr lang="fr-BE"/>
              <a:t>Pilotes des périphériques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2566919" y="1052640"/>
            <a:ext cx="6553440" cy="5806800"/>
            <a:chOff x="1042919" y="1052640"/>
            <a:chExt cx="6553440" cy="5806800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1042919" y="1052640"/>
              <a:ext cx="6553440" cy="580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ZoneTexte 4"/>
            <p:cNvSpPr txBox="1"/>
            <p:nvPr/>
          </p:nvSpPr>
          <p:spPr>
            <a:xfrm>
              <a:off x="1042919" y="1052640"/>
              <a:ext cx="181822" cy="37151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/>
            <a:p>
              <a:pPr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BE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4419600" y="163513"/>
            <a:ext cx="7772400" cy="1371600"/>
          </a:xfrm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lvl="0" hangingPunct="1"/>
            <a:r>
              <a:rPr lang="fr-BE"/>
              <a:t>Logiciel d’E/S indépendant du hardware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1828800" y="1600200"/>
            <a:ext cx="10363200" cy="3646488"/>
          </a:xfrm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 hangingPunct="1">
              <a:buClr>
                <a:srgbClr val="B2B2B2"/>
              </a:buClr>
              <a:buSzPct val="90000"/>
              <a:buFont typeface="Wingdings" pitchFamily="2"/>
              <a:buChar char=""/>
            </a:pPr>
            <a:r>
              <a:rPr lang="fr-BE"/>
              <a:t>Interfaçage uniforme</a:t>
            </a:r>
          </a:p>
          <a:p>
            <a:pPr lvl="0" hangingPunct="1">
              <a:buClr>
                <a:srgbClr val="B2B2B2"/>
              </a:buClr>
              <a:buSzPct val="90000"/>
              <a:buFont typeface="Wingdings" pitchFamily="2"/>
              <a:buChar char=""/>
            </a:pPr>
            <a:r>
              <a:rPr lang="fr-BE"/>
              <a:t>Mise en mémoire tampon</a:t>
            </a:r>
          </a:p>
          <a:p>
            <a:pPr lvl="0" hangingPunct="1">
              <a:buClr>
                <a:srgbClr val="B2B2B2"/>
              </a:buClr>
              <a:buSzPct val="90000"/>
              <a:buFont typeface="Wingdings" pitchFamily="2"/>
              <a:buChar char=""/>
            </a:pPr>
            <a:r>
              <a:rPr lang="fr-BE"/>
              <a:t>Rapport d’erreurs</a:t>
            </a:r>
          </a:p>
          <a:p>
            <a:pPr lvl="0" hangingPunct="1">
              <a:buClr>
                <a:srgbClr val="B2B2B2"/>
              </a:buClr>
              <a:buSzPct val="90000"/>
              <a:buFont typeface="Wingdings" pitchFamily="2"/>
              <a:buChar char=""/>
            </a:pPr>
            <a:r>
              <a:rPr lang="fr-BE"/>
              <a:t>Allocation et libération des périphériques</a:t>
            </a:r>
          </a:p>
          <a:p>
            <a:pPr lvl="0" hangingPunct="1">
              <a:buClr>
                <a:srgbClr val="B2B2B2"/>
              </a:buClr>
              <a:buSzPct val="90000"/>
              <a:buFont typeface="Wingdings" pitchFamily="2"/>
              <a:buChar char=""/>
            </a:pPr>
            <a:r>
              <a:rPr lang="fr-BE"/>
              <a:t>Taille de bloc indépendante périph</a:t>
            </a:r>
          </a:p>
          <a:p>
            <a:pPr lvl="0" hangingPunct="1">
              <a:buClr>
                <a:srgbClr val="B2B2B2"/>
              </a:buClr>
              <a:buSzPct val="90000"/>
              <a:buFont typeface="Wingdings" pitchFamily="2"/>
              <a:buChar char=""/>
            </a:pPr>
            <a:endParaRPr lang="fr-BE"/>
          </a:p>
          <a:p>
            <a:pPr lvl="0" hangingPunct="1">
              <a:buClr>
                <a:srgbClr val="B2B2B2"/>
              </a:buClr>
              <a:buSzPct val="90000"/>
              <a:buFont typeface="Wingdings" pitchFamily="2"/>
              <a:buChar char=""/>
            </a:pPr>
            <a:endParaRPr lang="fr-B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/>
          <p:cNvSpPr/>
          <p:nvPr/>
        </p:nvSpPr>
        <p:spPr>
          <a:xfrm>
            <a:off x="4876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ct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5"/>
          <p:cNvSpPr/>
          <p:nvPr/>
        </p:nvSpPr>
        <p:spPr>
          <a:xfrm>
            <a:off x="8305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8A088862-7313-49B1-A425-5253EB87E17C}" type="slidenum">
              <a:rPr/>
              <a:pPr algn="r"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t>25</a:t>
            </a:fld>
            <a:endParaRPr lang="fr-FR" sz="100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0" y="720725"/>
            <a:ext cx="7761288" cy="615950"/>
          </a:xfrm>
        </p:spPr>
        <p:txBody>
          <a:bodyPr vert="horz" wrap="square" lIns="0" tIns="0" rIns="0" bIns="0" anchor="ctr" anchorCtr="0" compatLnSpc="1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FR"/>
              <a:t>Abstraction du contrôleur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4294967295"/>
          </p:nvPr>
        </p:nvSpPr>
        <p:spPr>
          <a:xfrm>
            <a:off x="1289304" y="1446332"/>
            <a:ext cx="7761288" cy="4802188"/>
          </a:xfrm>
        </p:spPr>
        <p:txBody>
          <a:bodyPr vert="horz" wrap="square" lIns="0" tIns="0" rIns="0" bIns="0" anchor="t" anchorCtr="0" compatLnSpc="1">
            <a:spAutoFit/>
          </a:bodyPr>
          <a:lstStyle/>
          <a:p>
            <a:pPr lvl="0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 dirty="0"/>
              <a:t>Les détails des  opérations  I/O diffèrent de contrôleur en contrôleur</a:t>
            </a:r>
          </a:p>
          <a:p>
            <a:pPr lvl="0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 dirty="0"/>
              <a:t>Ces différences sont cachées par l’OS qui propose un interface:</a:t>
            </a:r>
          </a:p>
          <a:p>
            <a:pPr marL="0" lvl="1" indent="0">
              <a:lnSpc>
                <a:spcPct val="108000"/>
              </a:lnSpc>
              <a:spcBef>
                <a:spcPts val="598"/>
              </a:spcBef>
              <a:buClr>
                <a:srgbClr val="0066FF"/>
              </a:buClr>
              <a:buSzPct val="100000"/>
              <a:buFont typeface="Tahom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Microsoft YaHei" pitchFamily="2"/>
              </a:rPr>
              <a:t>le programmeur emploie  une interface I/O abstraite implémentée pour dialoguer avec un grand nombre de </a:t>
            </a:r>
            <a:r>
              <a:rPr lang="fr-FR" sz="2800" dirty="0" err="1">
                <a:solidFill>
                  <a:srgbClr val="000000"/>
                </a:solidFill>
                <a:latin typeface="Arial" pitchFamily="18"/>
                <a:ea typeface="Microsoft YaHei" pitchFamily="2"/>
              </a:rPr>
              <a:t>devices</a:t>
            </a:r>
            <a:r>
              <a:rPr lang="fr-FR" sz="2800" dirty="0">
                <a:solidFill>
                  <a:srgbClr val="000000"/>
                </a:solidFill>
                <a:latin typeface="Arial" pitchFamily="18"/>
                <a:ea typeface="Microsoft YaHei" pitchFamily="2"/>
              </a:rPr>
              <a:t> sans connaître les détails de chacune.</a:t>
            </a:r>
          </a:p>
          <a:p>
            <a:pPr marL="0" lvl="1" indent="0">
              <a:lnSpc>
                <a:spcPct val="108000"/>
              </a:lnSpc>
              <a:spcBef>
                <a:spcPts val="598"/>
              </a:spcBef>
              <a:buClr>
                <a:srgbClr val="0066FF"/>
              </a:buClr>
              <a:buSzPct val="100000"/>
              <a:buFont typeface="Tahom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Microsoft YaHei" pitchFamily="2"/>
              </a:rPr>
              <a:t>Les opérations de haut niveau incluent </a:t>
            </a:r>
            <a:r>
              <a:rPr lang="fr-FR" sz="2800" dirty="0" err="1">
                <a:solidFill>
                  <a:srgbClr val="000000"/>
                </a:solidFill>
                <a:latin typeface="Arial" pitchFamily="18"/>
                <a:ea typeface="Microsoft YaHei" pitchFamily="2"/>
              </a:rPr>
              <a:t>allocate</a:t>
            </a:r>
            <a:r>
              <a:rPr lang="fr-FR" sz="2800" dirty="0">
                <a:solidFill>
                  <a:srgbClr val="000000"/>
                </a:solidFill>
                <a:latin typeface="Arial" pitchFamily="18"/>
                <a:ea typeface="Microsoft YaHei" pitchFamily="2"/>
              </a:rPr>
              <a:t>/</a:t>
            </a:r>
            <a:r>
              <a:rPr lang="fr-FR" sz="2800" dirty="0" err="1">
                <a:solidFill>
                  <a:srgbClr val="000000"/>
                </a:solidFill>
                <a:latin typeface="Arial" pitchFamily="18"/>
                <a:ea typeface="Microsoft YaHei" pitchFamily="2"/>
              </a:rPr>
              <a:t>deallocate</a:t>
            </a:r>
            <a:r>
              <a:rPr lang="fr-FR" sz="2800" dirty="0">
                <a:solidFill>
                  <a:srgbClr val="000000"/>
                </a:solidFill>
                <a:latin typeface="Arial" pitchFamily="18"/>
                <a:ea typeface="Microsoft YaHei" pitchFamily="2"/>
              </a:rPr>
              <a:t> et </a:t>
            </a:r>
            <a:r>
              <a:rPr lang="fr-FR" sz="2800" dirty="0" err="1">
                <a:solidFill>
                  <a:srgbClr val="000000"/>
                </a:solidFill>
                <a:latin typeface="Arial" pitchFamily="18"/>
                <a:ea typeface="Microsoft YaHei" pitchFamily="2"/>
              </a:rPr>
              <a:t>read</a:t>
            </a:r>
            <a:r>
              <a:rPr lang="fr-FR" sz="2800" dirty="0">
                <a:solidFill>
                  <a:srgbClr val="000000"/>
                </a:solidFill>
                <a:latin typeface="Arial" pitchFamily="18"/>
                <a:ea typeface="Microsoft YaHei" pitchFamily="2"/>
              </a:rPr>
              <a:t>/</a:t>
            </a:r>
            <a:r>
              <a:rPr lang="fr-FR" sz="2800" dirty="0" err="1">
                <a:solidFill>
                  <a:srgbClr val="000000"/>
                </a:solidFill>
                <a:latin typeface="Arial" pitchFamily="18"/>
                <a:ea typeface="Microsoft YaHei" pitchFamily="2"/>
              </a:rPr>
              <a:t>write</a:t>
            </a:r>
            <a:r>
              <a:rPr lang="fr-FR" sz="2800" dirty="0">
                <a:solidFill>
                  <a:srgbClr val="000000"/>
                </a:solidFill>
                <a:latin typeface="Arial" pitchFamily="18"/>
                <a:ea typeface="Microsoft YaHei" pitchFamily="2"/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4419600" y="479425"/>
            <a:ext cx="7772400" cy="739775"/>
          </a:xfrm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lvl="0" hangingPunct="1"/>
            <a:r>
              <a:rPr lang="fr-BE"/>
              <a:t>Interfaçage standard</a:t>
            </a: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24000" y="1341360"/>
            <a:ext cx="9144000" cy="362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4392613" y="30163"/>
            <a:ext cx="7799387" cy="738187"/>
          </a:xfrm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lvl="0" hangingPunct="1"/>
            <a:r>
              <a:rPr lang="fr-BE"/>
              <a:t>Mise en mémoire tampon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4243388" y="4365625"/>
            <a:ext cx="7948612" cy="1912938"/>
          </a:xfrm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 hangingPunct="1">
              <a:lnSpc>
                <a:spcPct val="90000"/>
              </a:lnSpc>
              <a:buClr>
                <a:srgbClr val="B2B2B2"/>
              </a:buClr>
              <a:buSzPct val="90000"/>
              <a:buAutoNum type="alphaLcParenR"/>
            </a:pPr>
            <a:r>
              <a:rPr lang="fr-BE"/>
              <a:t>Pas de tampon</a:t>
            </a:r>
          </a:p>
          <a:p>
            <a:pPr lvl="0" hangingPunct="1">
              <a:lnSpc>
                <a:spcPct val="90000"/>
              </a:lnSpc>
              <a:buClr>
                <a:srgbClr val="B2B2B2"/>
              </a:buClr>
              <a:buSzPct val="90000"/>
              <a:buAutoNum type="alphaLcParenR"/>
            </a:pPr>
            <a:r>
              <a:rPr lang="fr-BE"/>
              <a:t>Tampon espace utilisateur</a:t>
            </a:r>
          </a:p>
          <a:p>
            <a:pPr lvl="0" hangingPunct="1">
              <a:lnSpc>
                <a:spcPct val="90000"/>
              </a:lnSpc>
              <a:buClr>
                <a:srgbClr val="B2B2B2"/>
              </a:buClr>
              <a:buSzPct val="90000"/>
              <a:buAutoNum type="alphaLcParenR"/>
            </a:pPr>
            <a:r>
              <a:rPr lang="fr-BE"/>
              <a:t>Tampon noyau</a:t>
            </a:r>
          </a:p>
          <a:p>
            <a:pPr lvl="0" hangingPunct="1">
              <a:lnSpc>
                <a:spcPct val="90000"/>
              </a:lnSpc>
              <a:buClr>
                <a:srgbClr val="B2B2B2"/>
              </a:buClr>
              <a:buSzPct val="90000"/>
              <a:buAutoNum type="alphaLcParenR"/>
            </a:pPr>
            <a:r>
              <a:rPr lang="fr-BE"/>
              <a:t>Double tampon noyau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1524000" y="620640"/>
            <a:ext cx="9144000" cy="3767040"/>
            <a:chOff x="0" y="620640"/>
            <a:chExt cx="9144000" cy="3767040"/>
          </a:xfrm>
        </p:grpSpPr>
        <p:pic>
          <p:nvPicPr>
            <p:cNvPr id="5" name="Picture 8"/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0" y="620640"/>
              <a:ext cx="9144000" cy="3767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ZoneTexte 5"/>
            <p:cNvSpPr txBox="1"/>
            <p:nvPr/>
          </p:nvSpPr>
          <p:spPr>
            <a:xfrm>
              <a:off x="0" y="620640"/>
              <a:ext cx="181822" cy="37151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/>
            <a:p>
              <a:pPr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BE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66919" y="1671480"/>
            <a:ext cx="7299360" cy="3989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4419600" y="479425"/>
            <a:ext cx="7772400" cy="739775"/>
          </a:xfrm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lvl="0" hangingPunct="1"/>
            <a:r>
              <a:rPr lang="fr-BE"/>
              <a:t>Vue d’ensemble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1524000" y="1628640"/>
            <a:ext cx="9144000" cy="3973679"/>
            <a:chOff x="0" y="1628639"/>
            <a:chExt cx="9144000" cy="3973679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0" y="1628639"/>
              <a:ext cx="9144000" cy="39736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ZoneTexte 4"/>
            <p:cNvSpPr txBox="1"/>
            <p:nvPr/>
          </p:nvSpPr>
          <p:spPr>
            <a:xfrm>
              <a:off x="0" y="1628639"/>
              <a:ext cx="181822" cy="37151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/>
            <a:p>
              <a:pPr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BE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/>
          <p:cNvSpPr/>
          <p:nvPr/>
        </p:nvSpPr>
        <p:spPr>
          <a:xfrm>
            <a:off x="4876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ct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5"/>
          <p:cNvSpPr/>
          <p:nvPr/>
        </p:nvSpPr>
        <p:spPr>
          <a:xfrm>
            <a:off x="8305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EF6819AA-EDAA-4017-8B45-398B2F1039B9}" type="slidenum">
              <a:rPr/>
              <a:pPr algn="r"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t>3</a:t>
            </a:fld>
            <a:endParaRPr lang="fr-FR" sz="100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0" y="720725"/>
            <a:ext cx="7764463" cy="615950"/>
          </a:xfrm>
        </p:spPr>
        <p:txBody>
          <a:bodyPr vert="horz" wrap="square" lIns="0" tIns="0" rIns="0" bIns="0" anchor="ctr" anchorCtr="0" compatLnSpc="1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FR"/>
              <a:t>Contrôle du disque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4294967295"/>
          </p:nvPr>
        </p:nvSpPr>
        <p:spPr>
          <a:xfrm>
            <a:off x="4600575" y="1803400"/>
            <a:ext cx="7591425" cy="1384300"/>
          </a:xfrm>
        </p:spPr>
        <p:txBody>
          <a:bodyPr vert="horz" wrap="square" lIns="0" tIns="0" rIns="0" bIns="0" anchor="t" anchorCtr="0" compatLnSpc="1">
            <a:spAutoFit/>
          </a:bodyPr>
          <a:lstStyle/>
          <a:p>
            <a:pPr lvl="0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L'OS contrôle-t-il directement les têtes de lecture du disque?</a:t>
            </a:r>
          </a:p>
          <a:p>
            <a:pPr lvl="0" hangingPunct="1">
              <a:lnSpc>
                <a:spcPct val="106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Non! Le disque possède un </a:t>
            </a:r>
            <a:r>
              <a:rPr lang="fr-FR" b="1"/>
              <a:t>contrôleur</a:t>
            </a:r>
          </a:p>
        </p:txBody>
      </p:sp>
    </p:spTree>
    <p:extLst>
      <p:ext uri="{BB962C8B-B14F-4D97-AF65-F5344CB8AC3E}">
        <p14:creationId xmlns:p14="http://schemas.microsoft.com/office/powerpoint/2010/main" val="1889962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9F117-62F6-D507-33D8-BEEF74F7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Points Clef?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64EDED-E75C-585C-DE2D-18F1D4EBB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2052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/>
          <p:cNvSpPr/>
          <p:nvPr/>
        </p:nvSpPr>
        <p:spPr>
          <a:xfrm>
            <a:off x="4876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ct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5"/>
          <p:cNvSpPr/>
          <p:nvPr/>
        </p:nvSpPr>
        <p:spPr>
          <a:xfrm>
            <a:off x="8305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AFF4C49A-C56B-4D1B-8C4B-BF86D473DC78}" type="slidenum">
              <a:rPr/>
              <a:pPr algn="r"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t>4</a:t>
            </a:fld>
            <a:endParaRPr lang="fr-FR" sz="100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0" y="720725"/>
            <a:ext cx="7762875" cy="615950"/>
          </a:xfrm>
        </p:spPr>
        <p:txBody>
          <a:bodyPr vert="horz" wrap="square" lIns="0" tIns="0" rIns="0" bIns="0" anchor="ctr" anchorCtr="0" compatLnSpc="1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FR"/>
              <a:t>Contrôleurs (Rappel)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20920" y="1800360"/>
            <a:ext cx="2503440" cy="41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/>
          <p:cNvSpPr/>
          <p:nvPr/>
        </p:nvSpPr>
        <p:spPr>
          <a:xfrm>
            <a:off x="4876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ct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5"/>
          <p:cNvSpPr/>
          <p:nvPr/>
        </p:nvSpPr>
        <p:spPr>
          <a:xfrm>
            <a:off x="8305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2905E408-A968-413E-AA85-A38795189B6F}" type="slidenum">
              <a:rPr/>
              <a:pPr algn="r"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t>5</a:t>
            </a:fld>
            <a:endParaRPr lang="fr-FR" sz="100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0" y="720725"/>
            <a:ext cx="7761288" cy="615950"/>
          </a:xfrm>
        </p:spPr>
        <p:txBody>
          <a:bodyPr vert="horz" wrap="square" lIns="0" tIns="0" rIns="0" bIns="0" anchor="ctr" anchorCtr="0" compatLnSpc="1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FR"/>
              <a:t>Contrôleur (Rappel)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4294967295"/>
          </p:nvPr>
        </p:nvSpPr>
        <p:spPr>
          <a:xfrm>
            <a:off x="4603750" y="1803400"/>
            <a:ext cx="7588250" cy="3751263"/>
          </a:xfrm>
        </p:spPr>
        <p:txBody>
          <a:bodyPr vert="horz" wrap="square" lIns="0" tIns="0" rIns="0" bIns="0" anchor="t" anchorCtr="0" compatLnSpc="1">
            <a:spAutoFit/>
          </a:bodyPr>
          <a:lstStyle/>
          <a:p>
            <a:pPr lvl="0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Le contrôleur offre la possibilité de piloter un périphérique physique au moyen d‘instructions exécutées par le CPU.</a:t>
            </a:r>
          </a:p>
          <a:p>
            <a:pPr marL="0" lvl="1" indent="0">
              <a:lnSpc>
                <a:spcPct val="108000"/>
              </a:lnSpc>
              <a:spcBef>
                <a:spcPts val="598"/>
              </a:spcBef>
              <a:buClr>
                <a:srgbClr val="0066FF"/>
              </a:buClr>
              <a:buSzPct val="100000"/>
              <a:buFont typeface="Tahom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fr-FR" sz="2800">
                <a:solidFill>
                  <a:srgbClr val="000000"/>
                </a:solidFill>
                <a:latin typeface="Arial" pitchFamily="18"/>
                <a:ea typeface="Microsoft YaHei" pitchFamily="2"/>
              </a:rPr>
              <a:t>Assure la transformation des signaux digitaux en signaux analogiques.</a:t>
            </a:r>
          </a:p>
          <a:p>
            <a:pPr marL="0" lvl="1" indent="0">
              <a:lnSpc>
                <a:spcPct val="108000"/>
              </a:lnSpc>
              <a:spcBef>
                <a:spcPts val="598"/>
              </a:spcBef>
              <a:buClr>
                <a:srgbClr val="0066FF"/>
              </a:buClr>
              <a:buSzPct val="100000"/>
              <a:buFont typeface="Tahom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fr-FR" sz="2800">
                <a:solidFill>
                  <a:srgbClr val="000000"/>
                </a:solidFill>
                <a:latin typeface="Arial" pitchFamily="18"/>
                <a:ea typeface="Microsoft YaHei" pitchFamily="2"/>
              </a:rPr>
              <a:t>Interprète les instructions en ordre de positionnement pour une tête de lecture, une K7,..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/>
          <p:cNvSpPr/>
          <p:nvPr/>
        </p:nvSpPr>
        <p:spPr>
          <a:xfrm>
            <a:off x="4876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ct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5"/>
          <p:cNvSpPr/>
          <p:nvPr/>
        </p:nvSpPr>
        <p:spPr>
          <a:xfrm>
            <a:off x="8305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294DDD64-349E-4CB8-8CEA-311A4A200AF4}" type="slidenum">
              <a:rPr/>
              <a:pPr algn="r"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t>6</a:t>
            </a:fld>
            <a:endParaRPr lang="fr-FR" sz="100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0" y="379413"/>
            <a:ext cx="7762875" cy="615950"/>
          </a:xfrm>
        </p:spPr>
        <p:txBody>
          <a:bodyPr vert="horz" wrap="square" lIns="0" tIns="0" rIns="0" bIns="0" anchor="ctr" anchorCtr="0" compatLnSpc="1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FR"/>
              <a:t>Registres de Contrôle (Rappel)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4294967295"/>
          </p:nvPr>
        </p:nvSpPr>
        <p:spPr>
          <a:xfrm>
            <a:off x="0" y="1412875"/>
            <a:ext cx="7762875" cy="1952625"/>
          </a:xfrm>
        </p:spPr>
        <p:txBody>
          <a:bodyPr vert="horz" wrap="square" lIns="0" tIns="0" rIns="0" bIns="0" anchor="t" anchorCtr="0" compatLnSpc="1">
            <a:spAutoFit/>
          </a:bodyPr>
          <a:lstStyle/>
          <a:p>
            <a:pPr lvl="0" hangingPunct="1">
              <a:lnSpc>
                <a:spcPct val="106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 b="1"/>
              <a:t>Le contrôleur est accédé via des registres de contrôle</a:t>
            </a:r>
          </a:p>
          <a:p>
            <a:pPr lvl="0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 b="1"/>
              <a:t>TBD figure 4.8 pg 128 NUTT</a:t>
            </a:r>
          </a:p>
          <a:p>
            <a:pPr marL="320400" indent="-320400" hangingPunct="1">
              <a:lnSpc>
                <a:spcPct val="106000"/>
              </a:lnSpc>
              <a:tabLst>
                <a:tab pos="891720" algn="l"/>
                <a:tab pos="1806119" algn="l"/>
                <a:tab pos="2720519" algn="l"/>
                <a:tab pos="3634919" algn="l"/>
                <a:tab pos="4549319" algn="l"/>
                <a:tab pos="5463720" algn="l"/>
                <a:tab pos="6378120" algn="l"/>
                <a:tab pos="7292520" algn="l"/>
                <a:tab pos="8206920" algn="l"/>
                <a:tab pos="9121320" algn="l"/>
                <a:tab pos="10035720" algn="l"/>
              </a:tabLst>
            </a:pPr>
            <a:endParaRPr lang="fr-FR" b="1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92360" y="2281320"/>
            <a:ext cx="7635960" cy="457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5"/>
          <p:cNvSpPr/>
          <p:nvPr/>
        </p:nvSpPr>
        <p:spPr>
          <a:xfrm>
            <a:off x="4876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ct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6"/>
          <p:cNvSpPr/>
          <p:nvPr/>
        </p:nvSpPr>
        <p:spPr>
          <a:xfrm>
            <a:off x="8305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C41B9F5E-88DD-4E62-81F9-4210C853CBB4}" type="slidenum">
              <a:rPr/>
              <a:pPr algn="r"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t>7</a:t>
            </a:fld>
            <a:endParaRPr lang="fr-FR" sz="100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4386263" y="519113"/>
            <a:ext cx="7805737" cy="615950"/>
          </a:xfrm>
        </p:spPr>
        <p:txBody>
          <a:bodyPr vert="horz" wrap="square" lIns="0" tIns="0" rIns="0" bIns="0" anchor="ctr" anchorCtr="0" compatLnSpc="1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FR"/>
              <a:t>Accès registres contrôle (Rappel)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4294967295"/>
          </p:nvPr>
        </p:nvSpPr>
        <p:spPr>
          <a:xfrm>
            <a:off x="4237038" y="1484313"/>
            <a:ext cx="7954962" cy="3138487"/>
          </a:xfrm>
        </p:spPr>
        <p:txBody>
          <a:bodyPr vert="horz" wrap="square" lIns="0" tIns="0" rIns="0" bIns="0" anchor="t" anchorCtr="0" compatLnSpc="1">
            <a:spAutoFit/>
          </a:bodyPr>
          <a:lstStyle/>
          <a:p>
            <a:pPr lvl="0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Accès via des ports</a:t>
            </a:r>
          </a:p>
          <a:p>
            <a:pPr marL="0" lvl="1" indent="0">
              <a:lnSpc>
                <a:spcPct val="108000"/>
              </a:lnSpc>
              <a:spcBef>
                <a:spcPts val="598"/>
              </a:spcBef>
              <a:buClr>
                <a:srgbClr val="0066FF"/>
              </a:buClr>
              <a:buSzPct val="100000"/>
              <a:buFont typeface="Tahom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fr-FR" sz="2800">
                <a:solidFill>
                  <a:srgbClr val="000000"/>
                </a:solidFill>
                <a:latin typeface="Arial" pitchFamily="18"/>
                <a:ea typeface="Microsoft YaHei" pitchFamily="2"/>
              </a:rPr>
              <a:t>In Reg, Port</a:t>
            </a:r>
          </a:p>
          <a:p>
            <a:pPr marL="0" lvl="1" indent="0">
              <a:lnSpc>
                <a:spcPct val="108000"/>
              </a:lnSpc>
              <a:spcBef>
                <a:spcPts val="598"/>
              </a:spcBef>
              <a:buClr>
                <a:srgbClr val="0066FF"/>
              </a:buClr>
              <a:buSzPct val="100000"/>
              <a:buFont typeface="Tahom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fr-FR" sz="2800">
                <a:solidFill>
                  <a:srgbClr val="000000"/>
                </a:solidFill>
                <a:latin typeface="Arial" pitchFamily="18"/>
                <a:ea typeface="Microsoft YaHei" pitchFamily="2"/>
              </a:rPr>
              <a:t>Out Port, Reg</a:t>
            </a:r>
          </a:p>
          <a:p>
            <a:pPr lvl="0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Mappé en mémoire</a:t>
            </a:r>
          </a:p>
          <a:p>
            <a:pPr marL="0" lvl="1" indent="0">
              <a:lnSpc>
                <a:spcPct val="108000"/>
              </a:lnSpc>
              <a:spcBef>
                <a:spcPts val="598"/>
              </a:spcBef>
              <a:buClr>
                <a:srgbClr val="0066FF"/>
              </a:buClr>
              <a:buSzPct val="100000"/>
              <a:buFont typeface="Tahom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fr-FR" sz="2800">
                <a:solidFill>
                  <a:srgbClr val="000000"/>
                </a:solidFill>
                <a:latin typeface="Arial" pitchFamily="18"/>
                <a:ea typeface="Microsoft YaHei" pitchFamily="2"/>
              </a:rPr>
              <a:t>Mov Reg, adresse</a:t>
            </a:r>
          </a:p>
          <a:p>
            <a:pPr lvl="0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TBD Figure pg 289 Tannen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63640" y="4140360"/>
            <a:ext cx="7348680" cy="24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5"/>
          <p:cNvSpPr/>
          <p:nvPr/>
        </p:nvSpPr>
        <p:spPr>
          <a:xfrm>
            <a:off x="4876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ct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6"/>
          <p:cNvSpPr/>
          <p:nvPr/>
        </p:nvSpPr>
        <p:spPr>
          <a:xfrm>
            <a:off x="8305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DDE5203A-97E7-47C2-8A30-0AC85149C39F}" type="slidenum">
              <a:rPr/>
              <a:pPr algn="r"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t>8</a:t>
            </a:fld>
            <a:endParaRPr lang="fr-FR" sz="100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4386263" y="263525"/>
            <a:ext cx="7805737" cy="615950"/>
          </a:xfrm>
        </p:spPr>
        <p:txBody>
          <a:bodyPr vert="horz" wrap="square" lIns="0" tIns="0" rIns="0" bIns="0" anchor="ctr" anchorCtr="0" compatLnSpc="1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FR"/>
              <a:t>Accès registres contrôle (Rappel)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4294967295"/>
          </p:nvPr>
        </p:nvSpPr>
        <p:spPr>
          <a:xfrm>
            <a:off x="0" y="981075"/>
            <a:ext cx="7954963" cy="3138488"/>
          </a:xfrm>
        </p:spPr>
        <p:txBody>
          <a:bodyPr vert="horz" wrap="square" lIns="0" tIns="0" rIns="0" bIns="0" anchor="t" anchorCtr="0" compatLnSpc="1">
            <a:spAutoFit/>
          </a:bodyPr>
          <a:lstStyle/>
          <a:p>
            <a:pPr lvl="0" hangingPunct="1">
              <a:lnSpc>
                <a:spcPct val="101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Accès via des ports</a:t>
            </a:r>
          </a:p>
          <a:p>
            <a:pPr marL="0" lvl="1" indent="0">
              <a:lnSpc>
                <a:spcPct val="108000"/>
              </a:lnSpc>
              <a:spcBef>
                <a:spcPts val="598"/>
              </a:spcBef>
              <a:buClr>
                <a:srgbClr val="0066FF"/>
              </a:buClr>
              <a:buSzPct val="100000"/>
              <a:buFont typeface="Tahom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fr-FR" sz="2800">
                <a:solidFill>
                  <a:srgbClr val="000000"/>
                </a:solidFill>
                <a:latin typeface="Arial" pitchFamily="18"/>
                <a:ea typeface="Microsoft YaHei" pitchFamily="2"/>
              </a:rPr>
              <a:t>In Reg, Port</a:t>
            </a:r>
          </a:p>
          <a:p>
            <a:pPr marL="0" lvl="1" indent="0">
              <a:lnSpc>
                <a:spcPct val="108000"/>
              </a:lnSpc>
              <a:spcBef>
                <a:spcPts val="598"/>
              </a:spcBef>
              <a:buClr>
                <a:srgbClr val="0066FF"/>
              </a:buClr>
              <a:buSzPct val="100000"/>
              <a:buFont typeface="Tahom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fr-FR" sz="2800">
                <a:solidFill>
                  <a:srgbClr val="000000"/>
                </a:solidFill>
                <a:latin typeface="Arial" pitchFamily="18"/>
                <a:ea typeface="Microsoft YaHei" pitchFamily="2"/>
              </a:rPr>
              <a:t>Out Port, Reg</a:t>
            </a:r>
          </a:p>
          <a:p>
            <a:pPr lvl="0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Mappé en mémoire</a:t>
            </a:r>
          </a:p>
          <a:p>
            <a:pPr marL="0" lvl="1" indent="0">
              <a:lnSpc>
                <a:spcPct val="108000"/>
              </a:lnSpc>
              <a:spcBef>
                <a:spcPts val="598"/>
              </a:spcBef>
              <a:buClr>
                <a:srgbClr val="0066FF"/>
              </a:buClr>
              <a:buSzPct val="100000"/>
              <a:buFont typeface="Tahoma" pitchFamily="34"/>
              <a:buChar char="–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fr-FR" sz="2800">
                <a:solidFill>
                  <a:srgbClr val="000000"/>
                </a:solidFill>
                <a:latin typeface="Arial" pitchFamily="18"/>
                <a:ea typeface="Microsoft YaHei" pitchFamily="2"/>
              </a:rPr>
              <a:t>Mov Reg, adresse</a:t>
            </a:r>
          </a:p>
          <a:p>
            <a:pPr lvl="0" hangingPunct="1">
              <a:lnSpc>
                <a:spcPct val="108000"/>
              </a:lnSpc>
              <a:buClr>
                <a:srgbClr val="0066FF"/>
              </a:buClr>
              <a:buSzPct val="75000"/>
              <a:buFont typeface="Monotype Sorts" pitchFamily="2"/>
              <a:buChar char=""/>
            </a:pPr>
            <a:r>
              <a:rPr lang="fr-FR"/>
              <a:t>TBD Figure pg 289 Tannen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63640" y="3583080"/>
            <a:ext cx="7236000" cy="327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4"/>
          <p:cNvSpPr/>
          <p:nvPr/>
        </p:nvSpPr>
        <p:spPr>
          <a:xfrm>
            <a:off x="4876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ct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0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Operating Systems I</a:t>
            </a:r>
          </a:p>
        </p:txBody>
      </p:sp>
      <p:sp>
        <p:nvSpPr>
          <p:cNvPr id="3" name="Espace réservé du numéro de diapositive 5"/>
          <p:cNvSpPr/>
          <p:nvPr/>
        </p:nvSpPr>
        <p:spPr>
          <a:xfrm>
            <a:off x="8305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r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fld id="{20067C5A-CFFC-49B7-8880-B5AE1ED72224}" type="slidenum">
              <a:rPr/>
              <a:pPr algn="r"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t>9</a:t>
            </a:fld>
            <a:endParaRPr lang="fr-FR" sz="100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Titre 3"/>
          <p:cNvSpPr txBox="1">
            <a:spLocks noGrp="1"/>
          </p:cNvSpPr>
          <p:nvPr>
            <p:ph type="title" idx="4294967295"/>
          </p:nvPr>
        </p:nvSpPr>
        <p:spPr>
          <a:xfrm>
            <a:off x="0" y="720725"/>
            <a:ext cx="7764463" cy="615950"/>
          </a:xfrm>
        </p:spPr>
        <p:txBody>
          <a:bodyPr vert="horz" wrap="square" lIns="0" tIns="0" rIns="0" bIns="0" anchor="ctr" anchorCtr="0" compatLnSpc="1">
            <a:spAutoFit/>
          </a:bodyPr>
          <a:lstStyle/>
          <a:p>
            <a:pPr lvl="0" hangingPunct="1">
              <a:lnSpc>
                <a:spcPct val="101000"/>
              </a:lnSpc>
            </a:pPr>
            <a:r>
              <a:rPr lang="fr-BE"/>
              <a:t>E/S Programmées </a:t>
            </a:r>
            <a:r>
              <a:rPr lang="fr-FR"/>
              <a:t> (approche naïve)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1524000" y="1893960"/>
            <a:ext cx="9144000" cy="4127400"/>
            <a:chOff x="0" y="1893960"/>
            <a:chExt cx="9144000" cy="41274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0" y="1893960"/>
              <a:ext cx="9144000" cy="4127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ZoneTexte 6"/>
            <p:cNvSpPr txBox="1"/>
            <p:nvPr/>
          </p:nvSpPr>
          <p:spPr>
            <a:xfrm>
              <a:off x="0" y="1893960"/>
              <a:ext cx="181822" cy="37151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6800" rIns="90000" bIns="46800" anchor="t" anchorCtr="0" compatLnSpc="1">
              <a:spAutoFit/>
            </a:bodyPr>
            <a:lstStyle/>
            <a:p>
              <a:pPr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fr-BE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_vinc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_vinci" id="{2E2DE77C-2CA1-488B-BD87-76707F8F74AF}" vid="{FF9263F0-9FC5-4094-9054-BC83D242ED2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86fdfb0-3574-4dee-bb57-eda9e5f4b4e6" xsi:nil="true"/>
    <lcf76f155ced4ddcb4097134ff3c332f xmlns="ff85e5dd-9316-4fb5-adec-73af0890d4b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D4F9E4781B9A4782C5F1634C416C17" ma:contentTypeVersion="11" ma:contentTypeDescription="Crée un document." ma:contentTypeScope="" ma:versionID="cebc02578fb3dadc852164df9e3ee78e">
  <xsd:schema xmlns:xsd="http://www.w3.org/2001/XMLSchema" xmlns:xs="http://www.w3.org/2001/XMLSchema" xmlns:p="http://schemas.microsoft.com/office/2006/metadata/properties" xmlns:ns2="ff85e5dd-9316-4fb5-adec-73af0890d4bc" xmlns:ns3="786fdfb0-3574-4dee-bb57-eda9e5f4b4e6" targetNamespace="http://schemas.microsoft.com/office/2006/metadata/properties" ma:root="true" ma:fieldsID="f4219f3e0419105aed55f8de376f72c2" ns2:_="" ns3:_="">
    <xsd:import namespace="ff85e5dd-9316-4fb5-adec-73af0890d4bc"/>
    <xsd:import namespace="786fdfb0-3574-4dee-bb57-eda9e5f4b4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85e5dd-9316-4fb5-adec-73af0890d4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d99b3629-034e-40d8-81e2-b8c7a4d868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6fdfb0-3574-4dee-bb57-eda9e5f4b4e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8c57eb3-5a42-41e2-a2fa-19a387240a2a}" ma:internalName="TaxCatchAll" ma:showField="CatchAllData" ma:web="786fdfb0-3574-4dee-bb57-eda9e5f4b4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B42435-C36B-419A-842A-0665705397B2}">
  <ds:schemaRefs>
    <ds:schemaRef ds:uri="http://schemas.microsoft.com/office/2006/metadata/properties"/>
    <ds:schemaRef ds:uri="http://schemas.microsoft.com/office/infopath/2007/PartnerControls"/>
    <ds:schemaRef ds:uri="786fdfb0-3574-4dee-bb57-eda9e5f4b4e6"/>
    <ds:schemaRef ds:uri="ff85e5dd-9316-4fb5-adec-73af0890d4bc"/>
  </ds:schemaRefs>
</ds:datastoreItem>
</file>

<file path=customXml/itemProps2.xml><?xml version="1.0" encoding="utf-8"?>
<ds:datastoreItem xmlns:ds="http://schemas.openxmlformats.org/officeDocument/2006/customXml" ds:itemID="{4FB0F222-DDD1-480D-8D32-15F26CC10E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CC05B4-F435-4166-B71B-DFCF021A85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85e5dd-9316-4fb5-adec-73af0890d4bc"/>
    <ds:schemaRef ds:uri="786fdfb0-3574-4dee-bb57-eda9e5f4b4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Thème_vinci</Template>
  <TotalTime>107</TotalTime>
  <Words>675</Words>
  <Application>Microsoft Office PowerPoint</Application>
  <PresentationFormat>Grand écran</PresentationFormat>
  <Paragraphs>120</Paragraphs>
  <Slides>30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Monotype Sorts</vt:lpstr>
      <vt:lpstr>Tahoma</vt:lpstr>
      <vt:lpstr>Times New Roman</vt:lpstr>
      <vt:lpstr>Wingdings</vt:lpstr>
      <vt:lpstr>Thème_vinci</vt:lpstr>
      <vt:lpstr>Les entrées Sorties (E/S) Input Output (I/O) Première approche</vt:lpstr>
      <vt:lpstr>Observons nos périphériques</vt:lpstr>
      <vt:lpstr>Contrôle du disque</vt:lpstr>
      <vt:lpstr>Contrôleurs (Rappel)</vt:lpstr>
      <vt:lpstr>Contrôleur (Rappel)</vt:lpstr>
      <vt:lpstr>Registres de Contrôle (Rappel)</vt:lpstr>
      <vt:lpstr>Accès registres contrôle (Rappel)</vt:lpstr>
      <vt:lpstr>Accès registres contrôle (Rappel)</vt:lpstr>
      <vt:lpstr>E/S Programmées  (approche naïve)</vt:lpstr>
      <vt:lpstr>Lecture disque (approche naïve)</vt:lpstr>
      <vt:lpstr>E/S Programmées  (approche naïve)</vt:lpstr>
      <vt:lpstr>E/S Programmées  (approche naïve)</vt:lpstr>
      <vt:lpstr>E/S Programmées (approche naïve)</vt:lpstr>
      <vt:lpstr>Gestion par interruption</vt:lpstr>
      <vt:lpstr>Gestion E/S par Interruption</vt:lpstr>
      <vt:lpstr>Lecture par interruption</vt:lpstr>
      <vt:lpstr>Lecture par interruption</vt:lpstr>
      <vt:lpstr>Lecture par interruption</vt:lpstr>
      <vt:lpstr>Direct Memory Access (DMA)</vt:lpstr>
      <vt:lpstr>Direct Memory Access (DMA)</vt:lpstr>
      <vt:lpstr>Contrôleur d’interruptions</vt:lpstr>
      <vt:lpstr>Structure des logiciel d’E/S</vt:lpstr>
      <vt:lpstr>Pilotes des périphériques</vt:lpstr>
      <vt:lpstr>Logiciel d’E/S indépendant du hardware</vt:lpstr>
      <vt:lpstr>Abstraction du contrôleur</vt:lpstr>
      <vt:lpstr>Interfaçage standard</vt:lpstr>
      <vt:lpstr>Mise en mémoire tampon</vt:lpstr>
      <vt:lpstr>Présentation PowerPoint</vt:lpstr>
      <vt:lpstr>Vue d’ensemble</vt:lpstr>
      <vt:lpstr>Points Clef?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entrées Sorties (E/S) Input Output (I/O) Première approche</dc:title>
  <dc:creator>Gregory Seront</dc:creator>
  <cp:lastModifiedBy>Gregory Seront</cp:lastModifiedBy>
  <cp:revision>32</cp:revision>
  <cp:lastPrinted>2013-03-08T11:55:45Z</cp:lastPrinted>
  <dcterms:modified xsi:type="dcterms:W3CDTF">2023-03-16T15:17:41Z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0x01010093D4F9E4781B9A4782C5F1634C416C17</vt:lpwstr>
  </property>
  <property fmtid="{D5CDD505-2E9C-101B-9397-08002B2CF9AE}" pid="3" name="MediaServiceImageTags">
    <vt:lpwstr/>
  </property>
</Properties>
</file>