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4"/>
    <p:sldMasterId id="2147483649" r:id="rId5"/>
  </p:sldMasterIdLst>
  <p:notesMasterIdLst>
    <p:notesMasterId r:id="rId120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363" r:id="rId26"/>
    <p:sldId id="364" r:id="rId27"/>
    <p:sldId id="362" r:id="rId28"/>
    <p:sldId id="373" r:id="rId29"/>
    <p:sldId id="374" r:id="rId30"/>
    <p:sldId id="375" r:id="rId31"/>
    <p:sldId id="276" r:id="rId32"/>
    <p:sldId id="277" r:id="rId33"/>
    <p:sldId id="278" r:id="rId34"/>
    <p:sldId id="279" r:id="rId35"/>
    <p:sldId id="280" r:id="rId36"/>
    <p:sldId id="281" r:id="rId37"/>
    <p:sldId id="282" r:id="rId38"/>
    <p:sldId id="283" r:id="rId39"/>
    <p:sldId id="284" r:id="rId40"/>
    <p:sldId id="285" r:id="rId41"/>
    <p:sldId id="286" r:id="rId42"/>
    <p:sldId id="287" r:id="rId43"/>
    <p:sldId id="288" r:id="rId44"/>
    <p:sldId id="289" r:id="rId45"/>
    <p:sldId id="290" r:id="rId46"/>
    <p:sldId id="291" r:id="rId47"/>
    <p:sldId id="292" r:id="rId48"/>
    <p:sldId id="293" r:id="rId49"/>
    <p:sldId id="294" r:id="rId50"/>
    <p:sldId id="295" r:id="rId51"/>
    <p:sldId id="296" r:id="rId52"/>
    <p:sldId id="297" r:id="rId53"/>
    <p:sldId id="298" r:id="rId54"/>
    <p:sldId id="299" r:id="rId55"/>
    <p:sldId id="300" r:id="rId56"/>
    <p:sldId id="301" r:id="rId57"/>
    <p:sldId id="302" r:id="rId58"/>
    <p:sldId id="376" r:id="rId59"/>
    <p:sldId id="303" r:id="rId60"/>
    <p:sldId id="304" r:id="rId61"/>
    <p:sldId id="305" r:id="rId62"/>
    <p:sldId id="306" r:id="rId63"/>
    <p:sldId id="307" r:id="rId64"/>
    <p:sldId id="308" r:id="rId65"/>
    <p:sldId id="365" r:id="rId66"/>
    <p:sldId id="372" r:id="rId67"/>
    <p:sldId id="311" r:id="rId68"/>
    <p:sldId id="367" r:id="rId69"/>
    <p:sldId id="368" r:id="rId70"/>
    <p:sldId id="369" r:id="rId71"/>
    <p:sldId id="370" r:id="rId72"/>
    <p:sldId id="371" r:id="rId73"/>
    <p:sldId id="366" r:id="rId74"/>
    <p:sldId id="312" r:id="rId75"/>
    <p:sldId id="313" r:id="rId76"/>
    <p:sldId id="314" r:id="rId77"/>
    <p:sldId id="309" r:id="rId78"/>
    <p:sldId id="310" r:id="rId79"/>
    <p:sldId id="354" r:id="rId80"/>
    <p:sldId id="355" r:id="rId81"/>
    <p:sldId id="356" r:id="rId82"/>
    <p:sldId id="357" r:id="rId83"/>
    <p:sldId id="358" r:id="rId84"/>
    <p:sldId id="359" r:id="rId85"/>
    <p:sldId id="361" r:id="rId86"/>
    <p:sldId id="360" r:id="rId87"/>
    <p:sldId id="315" r:id="rId88"/>
    <p:sldId id="316" r:id="rId89"/>
    <p:sldId id="317" r:id="rId90"/>
    <p:sldId id="318" r:id="rId91"/>
    <p:sldId id="319" r:id="rId92"/>
    <p:sldId id="320" r:id="rId93"/>
    <p:sldId id="321" r:id="rId94"/>
    <p:sldId id="322" r:id="rId95"/>
    <p:sldId id="323" r:id="rId96"/>
    <p:sldId id="324" r:id="rId97"/>
    <p:sldId id="325" r:id="rId98"/>
    <p:sldId id="326" r:id="rId99"/>
    <p:sldId id="329" r:id="rId100"/>
    <p:sldId id="330" r:id="rId101"/>
    <p:sldId id="331" r:id="rId102"/>
    <p:sldId id="332" r:id="rId103"/>
    <p:sldId id="333" r:id="rId104"/>
    <p:sldId id="334" r:id="rId105"/>
    <p:sldId id="340" r:id="rId106"/>
    <p:sldId id="341" r:id="rId107"/>
    <p:sldId id="342" r:id="rId108"/>
    <p:sldId id="343" r:id="rId109"/>
    <p:sldId id="344" r:id="rId110"/>
    <p:sldId id="345" r:id="rId111"/>
    <p:sldId id="346" r:id="rId112"/>
    <p:sldId id="347" r:id="rId113"/>
    <p:sldId id="348" r:id="rId114"/>
    <p:sldId id="349" r:id="rId115"/>
    <p:sldId id="350" r:id="rId116"/>
    <p:sldId id="351" r:id="rId117"/>
    <p:sldId id="352" r:id="rId118"/>
    <p:sldId id="353" r:id="rId119"/>
  </p:sldIdLst>
  <p:sldSz cx="10080625" cy="7559675"/>
  <p:notesSz cx="6796088" cy="9925050"/>
  <p:defaultTextStyle>
    <a:defPPr>
      <a:defRPr lang="en-GB"/>
    </a:defPPr>
    <a:lvl1pPr algn="l" defTabSz="449263" rtl="0" fontAlgn="base">
      <a:lnSpc>
        <a:spcPct val="87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Lucida Sans Unicode" panose="020B0602030504020204" pitchFamily="34" charset="0"/>
      </a:defRPr>
    </a:lvl1pPr>
    <a:lvl2pPr marL="742950" indent="-285750" algn="l" defTabSz="449263" rtl="0" fontAlgn="base">
      <a:lnSpc>
        <a:spcPct val="87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Lucida Sans Unicode" panose="020B0602030504020204" pitchFamily="34" charset="0"/>
      </a:defRPr>
    </a:lvl2pPr>
    <a:lvl3pPr marL="1143000" indent="-228600" algn="l" defTabSz="449263" rtl="0" fontAlgn="base">
      <a:lnSpc>
        <a:spcPct val="87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Lucida Sans Unicode" panose="020B0602030504020204" pitchFamily="34" charset="0"/>
      </a:defRPr>
    </a:lvl3pPr>
    <a:lvl4pPr marL="1600200" indent="-228600" algn="l" defTabSz="449263" rtl="0" fontAlgn="base">
      <a:lnSpc>
        <a:spcPct val="87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Lucida Sans Unicode" panose="020B0602030504020204" pitchFamily="34" charset="0"/>
      </a:defRPr>
    </a:lvl4pPr>
    <a:lvl5pPr marL="2057400" indent="-228600" algn="l" defTabSz="449263" rtl="0" fontAlgn="base">
      <a:lnSpc>
        <a:spcPct val="87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Lucida Sans Unicode" panose="020B0602030504020204" pitchFamily="34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Lucida Sans Unicode" panose="020B0602030504020204" pitchFamily="34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Lucida Sans Unicode" panose="020B0602030504020204" pitchFamily="34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Lucida Sans Unicode" panose="020B0602030504020204" pitchFamily="34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Lucida Sans Unicode" panose="020B0602030504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1392" y="120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1300"/>
    </p:cViewPr>
  </p:sorter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1.xml"/><Relationship Id="rId117" Type="http://schemas.openxmlformats.org/officeDocument/2006/relationships/slide" Target="slides/slide112.xml"/><Relationship Id="rId21" Type="http://schemas.openxmlformats.org/officeDocument/2006/relationships/slide" Target="slides/slide16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63" Type="http://schemas.openxmlformats.org/officeDocument/2006/relationships/slide" Target="slides/slide58.xml"/><Relationship Id="rId68" Type="http://schemas.openxmlformats.org/officeDocument/2006/relationships/slide" Target="slides/slide63.xml"/><Relationship Id="rId84" Type="http://schemas.openxmlformats.org/officeDocument/2006/relationships/slide" Target="slides/slide79.xml"/><Relationship Id="rId89" Type="http://schemas.openxmlformats.org/officeDocument/2006/relationships/slide" Target="slides/slide84.xml"/><Relationship Id="rId112" Type="http://schemas.openxmlformats.org/officeDocument/2006/relationships/slide" Target="slides/slide107.xml"/><Relationship Id="rId16" Type="http://schemas.openxmlformats.org/officeDocument/2006/relationships/slide" Target="slides/slide11.xml"/><Relationship Id="rId107" Type="http://schemas.openxmlformats.org/officeDocument/2006/relationships/slide" Target="slides/slide102.xml"/><Relationship Id="rId11" Type="http://schemas.openxmlformats.org/officeDocument/2006/relationships/slide" Target="slides/slide6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53" Type="http://schemas.openxmlformats.org/officeDocument/2006/relationships/slide" Target="slides/slide48.xml"/><Relationship Id="rId58" Type="http://schemas.openxmlformats.org/officeDocument/2006/relationships/slide" Target="slides/slide53.xml"/><Relationship Id="rId74" Type="http://schemas.openxmlformats.org/officeDocument/2006/relationships/slide" Target="slides/slide69.xml"/><Relationship Id="rId79" Type="http://schemas.openxmlformats.org/officeDocument/2006/relationships/slide" Target="slides/slide74.xml"/><Relationship Id="rId102" Type="http://schemas.openxmlformats.org/officeDocument/2006/relationships/slide" Target="slides/slide97.xml"/><Relationship Id="rId123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90" Type="http://schemas.openxmlformats.org/officeDocument/2006/relationships/slide" Target="slides/slide85.xml"/><Relationship Id="rId95" Type="http://schemas.openxmlformats.org/officeDocument/2006/relationships/slide" Target="slides/slide90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64" Type="http://schemas.openxmlformats.org/officeDocument/2006/relationships/slide" Target="slides/slide59.xml"/><Relationship Id="rId69" Type="http://schemas.openxmlformats.org/officeDocument/2006/relationships/slide" Target="slides/slide64.xml"/><Relationship Id="rId113" Type="http://schemas.openxmlformats.org/officeDocument/2006/relationships/slide" Target="slides/slide108.xml"/><Relationship Id="rId118" Type="http://schemas.openxmlformats.org/officeDocument/2006/relationships/slide" Target="slides/slide113.xml"/><Relationship Id="rId80" Type="http://schemas.openxmlformats.org/officeDocument/2006/relationships/slide" Target="slides/slide75.xml"/><Relationship Id="rId85" Type="http://schemas.openxmlformats.org/officeDocument/2006/relationships/slide" Target="slides/slide80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59" Type="http://schemas.openxmlformats.org/officeDocument/2006/relationships/slide" Target="slides/slide54.xml"/><Relationship Id="rId103" Type="http://schemas.openxmlformats.org/officeDocument/2006/relationships/slide" Target="slides/slide98.xml"/><Relationship Id="rId108" Type="http://schemas.openxmlformats.org/officeDocument/2006/relationships/slide" Target="slides/slide103.xml"/><Relationship Id="rId124" Type="http://schemas.openxmlformats.org/officeDocument/2006/relationships/tableStyles" Target="tableStyles.xml"/><Relationship Id="rId54" Type="http://schemas.openxmlformats.org/officeDocument/2006/relationships/slide" Target="slides/slide49.xml"/><Relationship Id="rId70" Type="http://schemas.openxmlformats.org/officeDocument/2006/relationships/slide" Target="slides/slide65.xml"/><Relationship Id="rId75" Type="http://schemas.openxmlformats.org/officeDocument/2006/relationships/slide" Target="slides/slide70.xml"/><Relationship Id="rId91" Type="http://schemas.openxmlformats.org/officeDocument/2006/relationships/slide" Target="slides/slide86.xml"/><Relationship Id="rId96" Type="http://schemas.openxmlformats.org/officeDocument/2006/relationships/slide" Target="slides/slide9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49" Type="http://schemas.openxmlformats.org/officeDocument/2006/relationships/slide" Target="slides/slide44.xml"/><Relationship Id="rId114" Type="http://schemas.openxmlformats.org/officeDocument/2006/relationships/slide" Target="slides/slide109.xml"/><Relationship Id="rId119" Type="http://schemas.openxmlformats.org/officeDocument/2006/relationships/slide" Target="slides/slide114.xml"/><Relationship Id="rId44" Type="http://schemas.openxmlformats.org/officeDocument/2006/relationships/slide" Target="slides/slide39.xml"/><Relationship Id="rId60" Type="http://schemas.openxmlformats.org/officeDocument/2006/relationships/slide" Target="slides/slide55.xml"/><Relationship Id="rId65" Type="http://schemas.openxmlformats.org/officeDocument/2006/relationships/slide" Target="slides/slide60.xml"/><Relationship Id="rId81" Type="http://schemas.openxmlformats.org/officeDocument/2006/relationships/slide" Target="slides/slide76.xml"/><Relationship Id="rId86" Type="http://schemas.openxmlformats.org/officeDocument/2006/relationships/slide" Target="slides/slide8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9" Type="http://schemas.openxmlformats.org/officeDocument/2006/relationships/slide" Target="slides/slide34.xml"/><Relationship Id="rId109" Type="http://schemas.openxmlformats.org/officeDocument/2006/relationships/slide" Target="slides/slide104.xml"/><Relationship Id="rId34" Type="http://schemas.openxmlformats.org/officeDocument/2006/relationships/slide" Target="slides/slide29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76" Type="http://schemas.openxmlformats.org/officeDocument/2006/relationships/slide" Target="slides/slide71.xml"/><Relationship Id="rId97" Type="http://schemas.openxmlformats.org/officeDocument/2006/relationships/slide" Target="slides/slide92.xml"/><Relationship Id="rId104" Type="http://schemas.openxmlformats.org/officeDocument/2006/relationships/slide" Target="slides/slide99.xml"/><Relationship Id="rId120" Type="http://schemas.openxmlformats.org/officeDocument/2006/relationships/notesMaster" Target="notesMasters/notesMaster1.xml"/><Relationship Id="rId7" Type="http://schemas.openxmlformats.org/officeDocument/2006/relationships/slide" Target="slides/slide2.xml"/><Relationship Id="rId71" Type="http://schemas.openxmlformats.org/officeDocument/2006/relationships/slide" Target="slides/slide66.xml"/><Relationship Id="rId92" Type="http://schemas.openxmlformats.org/officeDocument/2006/relationships/slide" Target="slides/slide87.xml"/><Relationship Id="rId2" Type="http://schemas.openxmlformats.org/officeDocument/2006/relationships/customXml" Target="../customXml/item2.xml"/><Relationship Id="rId29" Type="http://schemas.openxmlformats.org/officeDocument/2006/relationships/slide" Target="slides/slide24.xml"/><Relationship Id="rId24" Type="http://schemas.openxmlformats.org/officeDocument/2006/relationships/slide" Target="slides/slide19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66" Type="http://schemas.openxmlformats.org/officeDocument/2006/relationships/slide" Target="slides/slide61.xml"/><Relationship Id="rId87" Type="http://schemas.openxmlformats.org/officeDocument/2006/relationships/slide" Target="slides/slide82.xml"/><Relationship Id="rId110" Type="http://schemas.openxmlformats.org/officeDocument/2006/relationships/slide" Target="slides/slide105.xml"/><Relationship Id="rId115" Type="http://schemas.openxmlformats.org/officeDocument/2006/relationships/slide" Target="slides/slide110.xml"/><Relationship Id="rId61" Type="http://schemas.openxmlformats.org/officeDocument/2006/relationships/slide" Target="slides/slide56.xml"/><Relationship Id="rId82" Type="http://schemas.openxmlformats.org/officeDocument/2006/relationships/slide" Target="slides/slide77.xml"/><Relationship Id="rId19" Type="http://schemas.openxmlformats.org/officeDocument/2006/relationships/slide" Target="slides/slide14.xml"/><Relationship Id="rId14" Type="http://schemas.openxmlformats.org/officeDocument/2006/relationships/slide" Target="slides/slide9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56" Type="http://schemas.openxmlformats.org/officeDocument/2006/relationships/slide" Target="slides/slide51.xml"/><Relationship Id="rId77" Type="http://schemas.openxmlformats.org/officeDocument/2006/relationships/slide" Target="slides/slide72.xml"/><Relationship Id="rId100" Type="http://schemas.openxmlformats.org/officeDocument/2006/relationships/slide" Target="slides/slide95.xml"/><Relationship Id="rId105" Type="http://schemas.openxmlformats.org/officeDocument/2006/relationships/slide" Target="slides/slide100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72" Type="http://schemas.openxmlformats.org/officeDocument/2006/relationships/slide" Target="slides/slide67.xml"/><Relationship Id="rId93" Type="http://schemas.openxmlformats.org/officeDocument/2006/relationships/slide" Target="slides/slide88.xml"/><Relationship Id="rId98" Type="http://schemas.openxmlformats.org/officeDocument/2006/relationships/slide" Target="slides/slide93.xml"/><Relationship Id="rId121" Type="http://schemas.openxmlformats.org/officeDocument/2006/relationships/presProps" Target="presProps.xml"/><Relationship Id="rId3" Type="http://schemas.openxmlformats.org/officeDocument/2006/relationships/customXml" Target="../customXml/item3.xml"/><Relationship Id="rId25" Type="http://schemas.openxmlformats.org/officeDocument/2006/relationships/slide" Target="slides/slide20.xml"/><Relationship Id="rId46" Type="http://schemas.openxmlformats.org/officeDocument/2006/relationships/slide" Target="slides/slide41.xml"/><Relationship Id="rId67" Type="http://schemas.openxmlformats.org/officeDocument/2006/relationships/slide" Target="slides/slide62.xml"/><Relationship Id="rId116" Type="http://schemas.openxmlformats.org/officeDocument/2006/relationships/slide" Target="slides/slide111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62" Type="http://schemas.openxmlformats.org/officeDocument/2006/relationships/slide" Target="slides/slide57.xml"/><Relationship Id="rId83" Type="http://schemas.openxmlformats.org/officeDocument/2006/relationships/slide" Target="slides/slide78.xml"/><Relationship Id="rId88" Type="http://schemas.openxmlformats.org/officeDocument/2006/relationships/slide" Target="slides/slide83.xml"/><Relationship Id="rId111" Type="http://schemas.openxmlformats.org/officeDocument/2006/relationships/slide" Target="slides/slide106.xml"/><Relationship Id="rId15" Type="http://schemas.openxmlformats.org/officeDocument/2006/relationships/slide" Target="slides/slide10.xml"/><Relationship Id="rId36" Type="http://schemas.openxmlformats.org/officeDocument/2006/relationships/slide" Target="slides/slide31.xml"/><Relationship Id="rId57" Type="http://schemas.openxmlformats.org/officeDocument/2006/relationships/slide" Target="slides/slide52.xml"/><Relationship Id="rId106" Type="http://schemas.openxmlformats.org/officeDocument/2006/relationships/slide" Target="slides/slide101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52" Type="http://schemas.openxmlformats.org/officeDocument/2006/relationships/slide" Target="slides/slide47.xml"/><Relationship Id="rId73" Type="http://schemas.openxmlformats.org/officeDocument/2006/relationships/slide" Target="slides/slide68.xml"/><Relationship Id="rId78" Type="http://schemas.openxmlformats.org/officeDocument/2006/relationships/slide" Target="slides/slide73.xml"/><Relationship Id="rId94" Type="http://schemas.openxmlformats.org/officeDocument/2006/relationships/slide" Target="slides/slide89.xml"/><Relationship Id="rId99" Type="http://schemas.openxmlformats.org/officeDocument/2006/relationships/slide" Target="slides/slide94.xml"/><Relationship Id="rId101" Type="http://schemas.openxmlformats.org/officeDocument/2006/relationships/slide" Target="slides/slide96.xml"/><Relationship Id="rId1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AutoShape 1"/>
          <p:cNvSpPr>
            <a:spLocks noChangeArrowheads="1"/>
          </p:cNvSpPr>
          <p:nvPr/>
        </p:nvSpPr>
        <p:spPr bwMode="auto">
          <a:xfrm>
            <a:off x="0" y="0"/>
            <a:ext cx="6796088" cy="992505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BE" altLang="fr-FR"/>
          </a:p>
        </p:txBody>
      </p:sp>
      <p:sp>
        <p:nvSpPr>
          <p:cNvPr id="103427" name="AutoShape 2"/>
          <p:cNvSpPr>
            <a:spLocks noChangeArrowheads="1"/>
          </p:cNvSpPr>
          <p:nvPr/>
        </p:nvSpPr>
        <p:spPr bwMode="auto">
          <a:xfrm>
            <a:off x="0" y="0"/>
            <a:ext cx="6797675" cy="992505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BE" altLang="fr-FR"/>
          </a:p>
        </p:txBody>
      </p:sp>
      <p:sp>
        <p:nvSpPr>
          <p:cNvPr id="103428" name="Rectangle 3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9663" y="954088"/>
            <a:ext cx="4575175" cy="3430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76" name="Rectangle 4"/>
          <p:cNvSpPr>
            <a:spLocks noGrp="1" noChangeArrowheads="1"/>
          </p:cNvSpPr>
          <p:nvPr>
            <p:ph type="body"/>
          </p:nvPr>
        </p:nvSpPr>
        <p:spPr bwMode="auto">
          <a:xfrm>
            <a:off x="1052513" y="4722813"/>
            <a:ext cx="4694237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fr-FR" noProof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Text Box 1"/>
          <p:cNvSpPr txBox="1">
            <a:spLocks noChangeArrowheads="1"/>
          </p:cNvSpPr>
          <p:nvPr/>
        </p:nvSpPr>
        <p:spPr bwMode="auto">
          <a:xfrm>
            <a:off x="1108075" y="954088"/>
            <a:ext cx="4581525" cy="34353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BE" altLang="fr-FR"/>
          </a:p>
        </p:txBody>
      </p:sp>
      <p:sp>
        <p:nvSpPr>
          <p:cNvPr id="104451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1052513" y="4722813"/>
            <a:ext cx="4695825" cy="381317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Text Box 1"/>
          <p:cNvSpPr txBox="1">
            <a:spLocks noChangeArrowheads="1"/>
          </p:cNvSpPr>
          <p:nvPr/>
        </p:nvSpPr>
        <p:spPr bwMode="auto">
          <a:xfrm>
            <a:off x="1138238" y="866775"/>
            <a:ext cx="4513262" cy="347186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BE" altLang="fr-FR"/>
          </a:p>
        </p:txBody>
      </p:sp>
      <p:sp>
        <p:nvSpPr>
          <p:cNvPr id="113667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1052513" y="4722813"/>
            <a:ext cx="4695825" cy="381317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Text Box 1"/>
          <p:cNvSpPr txBox="1">
            <a:spLocks noChangeArrowheads="1"/>
          </p:cNvSpPr>
          <p:nvPr/>
        </p:nvSpPr>
        <p:spPr bwMode="auto">
          <a:xfrm>
            <a:off x="1109663" y="954088"/>
            <a:ext cx="4578350" cy="34337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BE" altLang="fr-FR"/>
          </a:p>
        </p:txBody>
      </p:sp>
      <p:sp>
        <p:nvSpPr>
          <p:cNvPr id="192515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1052513" y="4722813"/>
            <a:ext cx="4695825" cy="381317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Text Box 1"/>
          <p:cNvSpPr txBox="1">
            <a:spLocks noChangeArrowheads="1"/>
          </p:cNvSpPr>
          <p:nvPr/>
        </p:nvSpPr>
        <p:spPr bwMode="auto">
          <a:xfrm>
            <a:off x="1109663" y="954088"/>
            <a:ext cx="4578350" cy="34337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BE" altLang="fr-FR"/>
          </a:p>
        </p:txBody>
      </p:sp>
      <p:sp>
        <p:nvSpPr>
          <p:cNvPr id="193539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1052513" y="4722813"/>
            <a:ext cx="4695825" cy="381317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Text Box 1"/>
          <p:cNvSpPr txBox="1">
            <a:spLocks noChangeArrowheads="1"/>
          </p:cNvSpPr>
          <p:nvPr/>
        </p:nvSpPr>
        <p:spPr bwMode="auto">
          <a:xfrm>
            <a:off x="1109663" y="954088"/>
            <a:ext cx="4578350" cy="34337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BE" altLang="fr-FR"/>
          </a:p>
        </p:txBody>
      </p:sp>
      <p:sp>
        <p:nvSpPr>
          <p:cNvPr id="194563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1052513" y="4722813"/>
            <a:ext cx="4695825" cy="381317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Text Box 1"/>
          <p:cNvSpPr txBox="1">
            <a:spLocks noChangeArrowheads="1"/>
          </p:cNvSpPr>
          <p:nvPr/>
        </p:nvSpPr>
        <p:spPr bwMode="auto">
          <a:xfrm>
            <a:off x="1109663" y="954088"/>
            <a:ext cx="4578350" cy="34337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BE" altLang="fr-FR"/>
          </a:p>
        </p:txBody>
      </p:sp>
      <p:sp>
        <p:nvSpPr>
          <p:cNvPr id="195587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1052513" y="4722813"/>
            <a:ext cx="4695825" cy="381317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Text Box 1"/>
          <p:cNvSpPr txBox="1">
            <a:spLocks noChangeArrowheads="1"/>
          </p:cNvSpPr>
          <p:nvPr/>
        </p:nvSpPr>
        <p:spPr bwMode="auto">
          <a:xfrm>
            <a:off x="1109663" y="954088"/>
            <a:ext cx="4578350" cy="34337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BE" altLang="fr-FR"/>
          </a:p>
        </p:txBody>
      </p:sp>
      <p:sp>
        <p:nvSpPr>
          <p:cNvPr id="196611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1052513" y="4722813"/>
            <a:ext cx="4695825" cy="381317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Text Box 1"/>
          <p:cNvSpPr txBox="1">
            <a:spLocks noChangeArrowheads="1"/>
          </p:cNvSpPr>
          <p:nvPr/>
        </p:nvSpPr>
        <p:spPr bwMode="auto">
          <a:xfrm>
            <a:off x="1109663" y="954088"/>
            <a:ext cx="4578350" cy="34337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BE" altLang="fr-FR"/>
          </a:p>
        </p:txBody>
      </p:sp>
      <p:sp>
        <p:nvSpPr>
          <p:cNvPr id="197635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1052513" y="4722813"/>
            <a:ext cx="4695825" cy="381317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Text Box 1"/>
          <p:cNvSpPr txBox="1">
            <a:spLocks noChangeArrowheads="1"/>
          </p:cNvSpPr>
          <p:nvPr/>
        </p:nvSpPr>
        <p:spPr bwMode="auto">
          <a:xfrm>
            <a:off x="1109663" y="954088"/>
            <a:ext cx="4578350" cy="34337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BE" altLang="fr-FR"/>
          </a:p>
        </p:txBody>
      </p:sp>
      <p:sp>
        <p:nvSpPr>
          <p:cNvPr id="198659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1052513" y="4722813"/>
            <a:ext cx="4695825" cy="381317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Text Box 1"/>
          <p:cNvSpPr txBox="1">
            <a:spLocks noChangeArrowheads="1"/>
          </p:cNvSpPr>
          <p:nvPr/>
        </p:nvSpPr>
        <p:spPr bwMode="auto">
          <a:xfrm>
            <a:off x="1109663" y="954088"/>
            <a:ext cx="4578350" cy="34337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BE" altLang="fr-FR"/>
          </a:p>
        </p:txBody>
      </p:sp>
      <p:sp>
        <p:nvSpPr>
          <p:cNvPr id="199683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1052513" y="4722813"/>
            <a:ext cx="4695825" cy="381317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Text Box 1"/>
          <p:cNvSpPr txBox="1">
            <a:spLocks noChangeArrowheads="1"/>
          </p:cNvSpPr>
          <p:nvPr/>
        </p:nvSpPr>
        <p:spPr bwMode="auto">
          <a:xfrm>
            <a:off x="1109663" y="954088"/>
            <a:ext cx="4578350" cy="34337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BE" altLang="fr-FR"/>
          </a:p>
        </p:txBody>
      </p:sp>
      <p:sp>
        <p:nvSpPr>
          <p:cNvPr id="200707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1052513" y="4722813"/>
            <a:ext cx="4695825" cy="381317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Text Box 1"/>
          <p:cNvSpPr txBox="1">
            <a:spLocks noChangeArrowheads="1"/>
          </p:cNvSpPr>
          <p:nvPr/>
        </p:nvSpPr>
        <p:spPr bwMode="auto">
          <a:xfrm>
            <a:off x="1109663" y="954088"/>
            <a:ext cx="4578350" cy="34337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BE" altLang="fr-FR"/>
          </a:p>
        </p:txBody>
      </p:sp>
      <p:sp>
        <p:nvSpPr>
          <p:cNvPr id="201731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1052513" y="4722813"/>
            <a:ext cx="4695825" cy="381317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Text Box 1"/>
          <p:cNvSpPr txBox="1">
            <a:spLocks noChangeArrowheads="1"/>
          </p:cNvSpPr>
          <p:nvPr/>
        </p:nvSpPr>
        <p:spPr bwMode="auto">
          <a:xfrm>
            <a:off x="1138238" y="866775"/>
            <a:ext cx="4513262" cy="347186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BE" altLang="fr-FR"/>
          </a:p>
        </p:txBody>
      </p:sp>
      <p:sp>
        <p:nvSpPr>
          <p:cNvPr id="114691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1052513" y="4722813"/>
            <a:ext cx="4695825" cy="381317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Text Box 1"/>
          <p:cNvSpPr txBox="1">
            <a:spLocks noChangeArrowheads="1"/>
          </p:cNvSpPr>
          <p:nvPr/>
        </p:nvSpPr>
        <p:spPr bwMode="auto">
          <a:xfrm>
            <a:off x="1109663" y="954088"/>
            <a:ext cx="4578350" cy="34337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BE" altLang="fr-FR"/>
          </a:p>
        </p:txBody>
      </p:sp>
      <p:sp>
        <p:nvSpPr>
          <p:cNvPr id="202755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1052513" y="4722813"/>
            <a:ext cx="4695825" cy="381317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9663" y="954088"/>
            <a:ext cx="4576762" cy="34321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03779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052513" y="4722813"/>
            <a:ext cx="4695825" cy="381317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Text Box 1"/>
          <p:cNvSpPr txBox="1">
            <a:spLocks noChangeArrowheads="1"/>
          </p:cNvSpPr>
          <p:nvPr/>
        </p:nvSpPr>
        <p:spPr bwMode="auto">
          <a:xfrm>
            <a:off x="1179513" y="952500"/>
            <a:ext cx="4433887" cy="34353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BE" altLang="fr-FR"/>
          </a:p>
        </p:txBody>
      </p:sp>
      <p:sp>
        <p:nvSpPr>
          <p:cNvPr id="115715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1052513" y="4722813"/>
            <a:ext cx="4695825" cy="381317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Text Box 1"/>
          <p:cNvSpPr txBox="1">
            <a:spLocks noChangeArrowheads="1"/>
          </p:cNvSpPr>
          <p:nvPr/>
        </p:nvSpPr>
        <p:spPr bwMode="auto">
          <a:xfrm>
            <a:off x="1138238" y="866775"/>
            <a:ext cx="4513262" cy="347186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BE" altLang="fr-FR"/>
          </a:p>
        </p:txBody>
      </p:sp>
      <p:sp>
        <p:nvSpPr>
          <p:cNvPr id="116739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1052513" y="4722813"/>
            <a:ext cx="4695825" cy="381317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Text Box 1"/>
          <p:cNvSpPr txBox="1">
            <a:spLocks noChangeArrowheads="1"/>
          </p:cNvSpPr>
          <p:nvPr/>
        </p:nvSpPr>
        <p:spPr bwMode="auto">
          <a:xfrm>
            <a:off x="1138238" y="866775"/>
            <a:ext cx="4513262" cy="347186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BE" altLang="fr-FR"/>
          </a:p>
        </p:txBody>
      </p:sp>
      <p:sp>
        <p:nvSpPr>
          <p:cNvPr id="117763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1052513" y="4722813"/>
            <a:ext cx="4695825" cy="381317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Text Box 1"/>
          <p:cNvSpPr txBox="1">
            <a:spLocks noChangeArrowheads="1"/>
          </p:cNvSpPr>
          <p:nvPr/>
        </p:nvSpPr>
        <p:spPr bwMode="auto">
          <a:xfrm>
            <a:off x="1138238" y="866775"/>
            <a:ext cx="4513262" cy="347186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BE" altLang="fr-FR"/>
          </a:p>
        </p:txBody>
      </p:sp>
      <p:sp>
        <p:nvSpPr>
          <p:cNvPr id="118787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1052513" y="4722813"/>
            <a:ext cx="4695825" cy="381317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Text Box 1"/>
          <p:cNvSpPr txBox="1">
            <a:spLocks noChangeArrowheads="1"/>
          </p:cNvSpPr>
          <p:nvPr/>
        </p:nvSpPr>
        <p:spPr bwMode="auto">
          <a:xfrm>
            <a:off x="1138238" y="866775"/>
            <a:ext cx="4513262" cy="347186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BE" altLang="fr-FR"/>
          </a:p>
        </p:txBody>
      </p:sp>
      <p:sp>
        <p:nvSpPr>
          <p:cNvPr id="119811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1052513" y="4722813"/>
            <a:ext cx="4695825" cy="381317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Text Box 1"/>
          <p:cNvSpPr txBox="1">
            <a:spLocks noChangeArrowheads="1"/>
          </p:cNvSpPr>
          <p:nvPr/>
        </p:nvSpPr>
        <p:spPr bwMode="auto">
          <a:xfrm>
            <a:off x="1138238" y="866775"/>
            <a:ext cx="4513262" cy="347186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BE" altLang="fr-FR"/>
          </a:p>
        </p:txBody>
      </p:sp>
      <p:sp>
        <p:nvSpPr>
          <p:cNvPr id="120835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1052513" y="4722813"/>
            <a:ext cx="4695825" cy="381317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Text Box 1"/>
          <p:cNvSpPr txBox="1">
            <a:spLocks noChangeArrowheads="1"/>
          </p:cNvSpPr>
          <p:nvPr/>
        </p:nvSpPr>
        <p:spPr bwMode="auto">
          <a:xfrm>
            <a:off x="1108075" y="954088"/>
            <a:ext cx="4581525" cy="34353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BE" altLang="fr-FR"/>
          </a:p>
        </p:txBody>
      </p:sp>
      <p:sp>
        <p:nvSpPr>
          <p:cNvPr id="121859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1052513" y="4722813"/>
            <a:ext cx="4695825" cy="381317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Text Box 1"/>
          <p:cNvSpPr txBox="1">
            <a:spLocks noChangeArrowheads="1"/>
          </p:cNvSpPr>
          <p:nvPr/>
        </p:nvSpPr>
        <p:spPr bwMode="auto">
          <a:xfrm>
            <a:off x="1108075" y="954088"/>
            <a:ext cx="4581525" cy="34353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BE" altLang="fr-FR"/>
          </a:p>
        </p:txBody>
      </p:sp>
      <p:sp>
        <p:nvSpPr>
          <p:cNvPr id="122883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1052513" y="4722813"/>
            <a:ext cx="4695825" cy="381317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Text Box 1"/>
          <p:cNvSpPr txBox="1">
            <a:spLocks noChangeArrowheads="1"/>
          </p:cNvSpPr>
          <p:nvPr/>
        </p:nvSpPr>
        <p:spPr bwMode="auto">
          <a:xfrm>
            <a:off x="1108075" y="954088"/>
            <a:ext cx="4581525" cy="34353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BE" altLang="fr-FR"/>
          </a:p>
        </p:txBody>
      </p:sp>
      <p:sp>
        <p:nvSpPr>
          <p:cNvPr id="105475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1052513" y="4722813"/>
            <a:ext cx="4695825" cy="381317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Text Box 1"/>
          <p:cNvSpPr txBox="1">
            <a:spLocks noChangeArrowheads="1"/>
          </p:cNvSpPr>
          <p:nvPr/>
        </p:nvSpPr>
        <p:spPr bwMode="auto">
          <a:xfrm>
            <a:off x="1108075" y="954088"/>
            <a:ext cx="4581525" cy="34353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BE" altLang="fr-FR"/>
          </a:p>
        </p:txBody>
      </p:sp>
      <p:sp>
        <p:nvSpPr>
          <p:cNvPr id="123907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1052513" y="4722813"/>
            <a:ext cx="4695825" cy="381317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Text Box 1"/>
          <p:cNvSpPr txBox="1">
            <a:spLocks noChangeArrowheads="1"/>
          </p:cNvSpPr>
          <p:nvPr/>
        </p:nvSpPr>
        <p:spPr bwMode="auto">
          <a:xfrm>
            <a:off x="1108075" y="954088"/>
            <a:ext cx="4581525" cy="34353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BE" altLang="fr-FR"/>
          </a:p>
        </p:txBody>
      </p:sp>
      <p:sp>
        <p:nvSpPr>
          <p:cNvPr id="123907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1052513" y="4722813"/>
            <a:ext cx="4695825" cy="381317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568773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Text Box 1"/>
          <p:cNvSpPr txBox="1">
            <a:spLocks noChangeArrowheads="1"/>
          </p:cNvSpPr>
          <p:nvPr/>
        </p:nvSpPr>
        <p:spPr bwMode="auto">
          <a:xfrm>
            <a:off x="1108075" y="954088"/>
            <a:ext cx="4581525" cy="34353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BE" altLang="fr-FR"/>
          </a:p>
        </p:txBody>
      </p:sp>
      <p:sp>
        <p:nvSpPr>
          <p:cNvPr id="123907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1052513" y="4722813"/>
            <a:ext cx="4695825" cy="381317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806805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Text Box 1"/>
          <p:cNvSpPr txBox="1">
            <a:spLocks noChangeArrowheads="1"/>
          </p:cNvSpPr>
          <p:nvPr/>
        </p:nvSpPr>
        <p:spPr bwMode="auto">
          <a:xfrm>
            <a:off x="1108075" y="954088"/>
            <a:ext cx="4581525" cy="34353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BE" altLang="fr-FR"/>
          </a:p>
        </p:txBody>
      </p:sp>
      <p:sp>
        <p:nvSpPr>
          <p:cNvPr id="123907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1052513" y="4722813"/>
            <a:ext cx="4695825" cy="381317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619911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Text Box 1"/>
          <p:cNvSpPr txBox="1">
            <a:spLocks noChangeArrowheads="1"/>
          </p:cNvSpPr>
          <p:nvPr/>
        </p:nvSpPr>
        <p:spPr bwMode="auto">
          <a:xfrm>
            <a:off x="1108075" y="954088"/>
            <a:ext cx="4581525" cy="34353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BE" altLang="fr-FR"/>
          </a:p>
        </p:txBody>
      </p:sp>
      <p:sp>
        <p:nvSpPr>
          <p:cNvPr id="124931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1052513" y="4722813"/>
            <a:ext cx="4695825" cy="381317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Text Box 1"/>
          <p:cNvSpPr txBox="1">
            <a:spLocks noChangeArrowheads="1"/>
          </p:cNvSpPr>
          <p:nvPr/>
        </p:nvSpPr>
        <p:spPr bwMode="auto">
          <a:xfrm>
            <a:off x="1108075" y="954088"/>
            <a:ext cx="4581525" cy="34353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BE" altLang="fr-FR"/>
          </a:p>
        </p:txBody>
      </p:sp>
      <p:sp>
        <p:nvSpPr>
          <p:cNvPr id="125955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1052513" y="4722813"/>
            <a:ext cx="4695825" cy="381317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Text Box 1"/>
          <p:cNvSpPr txBox="1">
            <a:spLocks noChangeArrowheads="1"/>
          </p:cNvSpPr>
          <p:nvPr/>
        </p:nvSpPr>
        <p:spPr bwMode="auto">
          <a:xfrm>
            <a:off x="1108075" y="954088"/>
            <a:ext cx="4581525" cy="34353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BE" altLang="fr-FR"/>
          </a:p>
        </p:txBody>
      </p:sp>
      <p:sp>
        <p:nvSpPr>
          <p:cNvPr id="126979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1052513" y="4722813"/>
            <a:ext cx="4695825" cy="381317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Text Box 1"/>
          <p:cNvSpPr txBox="1">
            <a:spLocks noChangeArrowheads="1"/>
          </p:cNvSpPr>
          <p:nvPr/>
        </p:nvSpPr>
        <p:spPr bwMode="auto">
          <a:xfrm>
            <a:off x="1108075" y="954088"/>
            <a:ext cx="4581525" cy="34353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BE" altLang="fr-FR"/>
          </a:p>
        </p:txBody>
      </p:sp>
      <p:sp>
        <p:nvSpPr>
          <p:cNvPr id="128003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1052513" y="4722813"/>
            <a:ext cx="4695825" cy="381317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Text Box 1"/>
          <p:cNvSpPr txBox="1">
            <a:spLocks noChangeArrowheads="1"/>
          </p:cNvSpPr>
          <p:nvPr/>
        </p:nvSpPr>
        <p:spPr bwMode="auto">
          <a:xfrm>
            <a:off x="1108075" y="954088"/>
            <a:ext cx="4581525" cy="34353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BE" altLang="fr-FR"/>
          </a:p>
        </p:txBody>
      </p:sp>
      <p:sp>
        <p:nvSpPr>
          <p:cNvPr id="129027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1052513" y="4722813"/>
            <a:ext cx="4695825" cy="381317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Text Box 1"/>
          <p:cNvSpPr txBox="1">
            <a:spLocks noChangeArrowheads="1"/>
          </p:cNvSpPr>
          <p:nvPr/>
        </p:nvSpPr>
        <p:spPr bwMode="auto">
          <a:xfrm>
            <a:off x="1108075" y="954088"/>
            <a:ext cx="4581525" cy="34353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BE" altLang="fr-FR"/>
          </a:p>
        </p:txBody>
      </p:sp>
      <p:sp>
        <p:nvSpPr>
          <p:cNvPr id="130051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1052513" y="4722813"/>
            <a:ext cx="4695825" cy="381317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Text Box 1"/>
          <p:cNvSpPr txBox="1">
            <a:spLocks noChangeArrowheads="1"/>
          </p:cNvSpPr>
          <p:nvPr/>
        </p:nvSpPr>
        <p:spPr bwMode="auto">
          <a:xfrm>
            <a:off x="1108075" y="954088"/>
            <a:ext cx="4581525" cy="34353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BE" altLang="fr-FR"/>
          </a:p>
        </p:txBody>
      </p:sp>
      <p:sp>
        <p:nvSpPr>
          <p:cNvPr id="106499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1052513" y="4722813"/>
            <a:ext cx="4695825" cy="381317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Text Box 1"/>
          <p:cNvSpPr txBox="1">
            <a:spLocks noChangeArrowheads="1"/>
          </p:cNvSpPr>
          <p:nvPr/>
        </p:nvSpPr>
        <p:spPr bwMode="auto">
          <a:xfrm>
            <a:off x="1108075" y="954088"/>
            <a:ext cx="4581525" cy="34353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BE" altLang="fr-FR"/>
          </a:p>
        </p:txBody>
      </p:sp>
      <p:sp>
        <p:nvSpPr>
          <p:cNvPr id="131075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1052513" y="4722813"/>
            <a:ext cx="4695825" cy="381317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Text Box 1"/>
          <p:cNvSpPr txBox="1">
            <a:spLocks noChangeArrowheads="1"/>
          </p:cNvSpPr>
          <p:nvPr/>
        </p:nvSpPr>
        <p:spPr bwMode="auto">
          <a:xfrm>
            <a:off x="1108075" y="954088"/>
            <a:ext cx="4581525" cy="34353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BE" altLang="fr-FR"/>
          </a:p>
        </p:txBody>
      </p:sp>
      <p:sp>
        <p:nvSpPr>
          <p:cNvPr id="132099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1052513" y="4722813"/>
            <a:ext cx="4695825" cy="381317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Text Box 1"/>
          <p:cNvSpPr txBox="1">
            <a:spLocks noChangeArrowheads="1"/>
          </p:cNvSpPr>
          <p:nvPr/>
        </p:nvSpPr>
        <p:spPr bwMode="auto">
          <a:xfrm>
            <a:off x="1108075" y="954088"/>
            <a:ext cx="4581525" cy="34353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BE" altLang="fr-FR"/>
          </a:p>
        </p:txBody>
      </p:sp>
      <p:sp>
        <p:nvSpPr>
          <p:cNvPr id="133123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1052513" y="4722813"/>
            <a:ext cx="4695825" cy="381317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Text Box 1"/>
          <p:cNvSpPr txBox="1">
            <a:spLocks noChangeArrowheads="1"/>
          </p:cNvSpPr>
          <p:nvPr/>
        </p:nvSpPr>
        <p:spPr bwMode="auto">
          <a:xfrm>
            <a:off x="1108075" y="954088"/>
            <a:ext cx="4581525" cy="34353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BE" altLang="fr-FR"/>
          </a:p>
        </p:txBody>
      </p:sp>
      <p:sp>
        <p:nvSpPr>
          <p:cNvPr id="134147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1052513" y="4722813"/>
            <a:ext cx="4695825" cy="381317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Text Box 1"/>
          <p:cNvSpPr txBox="1">
            <a:spLocks noChangeArrowheads="1"/>
          </p:cNvSpPr>
          <p:nvPr/>
        </p:nvSpPr>
        <p:spPr bwMode="auto">
          <a:xfrm>
            <a:off x="1108075" y="954088"/>
            <a:ext cx="4581525" cy="34353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BE" altLang="fr-FR"/>
          </a:p>
        </p:txBody>
      </p:sp>
      <p:sp>
        <p:nvSpPr>
          <p:cNvPr id="135171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1052513" y="4722813"/>
            <a:ext cx="4695825" cy="381317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Text Box 1"/>
          <p:cNvSpPr txBox="1">
            <a:spLocks noChangeArrowheads="1"/>
          </p:cNvSpPr>
          <p:nvPr/>
        </p:nvSpPr>
        <p:spPr bwMode="auto">
          <a:xfrm>
            <a:off x="1108075" y="954088"/>
            <a:ext cx="4581525" cy="34353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BE" altLang="fr-FR"/>
          </a:p>
        </p:txBody>
      </p:sp>
      <p:sp>
        <p:nvSpPr>
          <p:cNvPr id="136195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1052513" y="4722813"/>
            <a:ext cx="4695825" cy="381317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Text Box 1"/>
          <p:cNvSpPr txBox="1">
            <a:spLocks noChangeArrowheads="1"/>
          </p:cNvSpPr>
          <p:nvPr/>
        </p:nvSpPr>
        <p:spPr bwMode="auto">
          <a:xfrm>
            <a:off x="1108075" y="954088"/>
            <a:ext cx="4581525" cy="34353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BE" altLang="fr-FR"/>
          </a:p>
        </p:txBody>
      </p:sp>
      <p:sp>
        <p:nvSpPr>
          <p:cNvPr id="137219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1052513" y="4722813"/>
            <a:ext cx="4695825" cy="381317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Text Box 1"/>
          <p:cNvSpPr txBox="1">
            <a:spLocks noChangeArrowheads="1"/>
          </p:cNvSpPr>
          <p:nvPr/>
        </p:nvSpPr>
        <p:spPr bwMode="auto">
          <a:xfrm>
            <a:off x="1108075" y="954088"/>
            <a:ext cx="4581525" cy="34353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BE" altLang="fr-FR"/>
          </a:p>
        </p:txBody>
      </p:sp>
      <p:sp>
        <p:nvSpPr>
          <p:cNvPr id="138243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1052513" y="4722813"/>
            <a:ext cx="4695825" cy="381317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Text Box 1"/>
          <p:cNvSpPr txBox="1">
            <a:spLocks noChangeArrowheads="1"/>
          </p:cNvSpPr>
          <p:nvPr/>
        </p:nvSpPr>
        <p:spPr bwMode="auto">
          <a:xfrm>
            <a:off x="1108075" y="954088"/>
            <a:ext cx="4581525" cy="34353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BE" altLang="fr-FR"/>
          </a:p>
        </p:txBody>
      </p:sp>
      <p:sp>
        <p:nvSpPr>
          <p:cNvPr id="139267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1052513" y="4722813"/>
            <a:ext cx="4695825" cy="381317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Text Box 1"/>
          <p:cNvSpPr txBox="1">
            <a:spLocks noChangeArrowheads="1"/>
          </p:cNvSpPr>
          <p:nvPr/>
        </p:nvSpPr>
        <p:spPr bwMode="auto">
          <a:xfrm>
            <a:off x="1108075" y="954088"/>
            <a:ext cx="4581525" cy="34353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BE" altLang="fr-FR"/>
          </a:p>
        </p:txBody>
      </p:sp>
      <p:sp>
        <p:nvSpPr>
          <p:cNvPr id="140291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1052513" y="4722813"/>
            <a:ext cx="4695825" cy="381317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Text Box 1"/>
          <p:cNvSpPr txBox="1">
            <a:spLocks noChangeArrowheads="1"/>
          </p:cNvSpPr>
          <p:nvPr/>
        </p:nvSpPr>
        <p:spPr bwMode="auto">
          <a:xfrm>
            <a:off x="1108075" y="954088"/>
            <a:ext cx="4581525" cy="34353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BE" altLang="fr-FR"/>
          </a:p>
        </p:txBody>
      </p:sp>
      <p:sp>
        <p:nvSpPr>
          <p:cNvPr id="107523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1052513" y="4722813"/>
            <a:ext cx="4695825" cy="381317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Text Box 1"/>
          <p:cNvSpPr txBox="1">
            <a:spLocks noChangeArrowheads="1"/>
          </p:cNvSpPr>
          <p:nvPr/>
        </p:nvSpPr>
        <p:spPr bwMode="auto">
          <a:xfrm>
            <a:off x="1108075" y="954088"/>
            <a:ext cx="4581525" cy="34353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BE" altLang="fr-FR"/>
          </a:p>
        </p:txBody>
      </p:sp>
      <p:sp>
        <p:nvSpPr>
          <p:cNvPr id="141315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1052513" y="4722813"/>
            <a:ext cx="4695825" cy="381317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Text Box 1"/>
          <p:cNvSpPr txBox="1">
            <a:spLocks noChangeArrowheads="1"/>
          </p:cNvSpPr>
          <p:nvPr/>
        </p:nvSpPr>
        <p:spPr bwMode="auto">
          <a:xfrm>
            <a:off x="1108075" y="954088"/>
            <a:ext cx="4581525" cy="34353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BE" altLang="fr-FR"/>
          </a:p>
        </p:txBody>
      </p:sp>
      <p:sp>
        <p:nvSpPr>
          <p:cNvPr id="142339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1052513" y="4722813"/>
            <a:ext cx="4695825" cy="381317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Text Box 1"/>
          <p:cNvSpPr txBox="1">
            <a:spLocks noChangeArrowheads="1"/>
          </p:cNvSpPr>
          <p:nvPr/>
        </p:nvSpPr>
        <p:spPr bwMode="auto">
          <a:xfrm>
            <a:off x="1108075" y="954088"/>
            <a:ext cx="4581525" cy="34353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BE" altLang="fr-FR"/>
          </a:p>
        </p:txBody>
      </p:sp>
      <p:sp>
        <p:nvSpPr>
          <p:cNvPr id="143363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1052513" y="4722813"/>
            <a:ext cx="4695825" cy="381317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Text Box 1"/>
          <p:cNvSpPr txBox="1">
            <a:spLocks noChangeArrowheads="1"/>
          </p:cNvSpPr>
          <p:nvPr/>
        </p:nvSpPr>
        <p:spPr bwMode="auto">
          <a:xfrm>
            <a:off x="1108075" y="954088"/>
            <a:ext cx="4581525" cy="34353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BE" altLang="fr-FR"/>
          </a:p>
        </p:txBody>
      </p:sp>
      <p:sp>
        <p:nvSpPr>
          <p:cNvPr id="144387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1052513" y="4722813"/>
            <a:ext cx="4695825" cy="381317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Text Box 1"/>
          <p:cNvSpPr txBox="1">
            <a:spLocks noChangeArrowheads="1"/>
          </p:cNvSpPr>
          <p:nvPr/>
        </p:nvSpPr>
        <p:spPr bwMode="auto">
          <a:xfrm>
            <a:off x="1108075" y="954088"/>
            <a:ext cx="4581525" cy="34353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BE" altLang="fr-FR"/>
          </a:p>
        </p:txBody>
      </p:sp>
      <p:sp>
        <p:nvSpPr>
          <p:cNvPr id="145411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1052513" y="4722813"/>
            <a:ext cx="4695825" cy="381317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Text Box 1"/>
          <p:cNvSpPr txBox="1">
            <a:spLocks noChangeArrowheads="1"/>
          </p:cNvSpPr>
          <p:nvPr/>
        </p:nvSpPr>
        <p:spPr bwMode="auto">
          <a:xfrm>
            <a:off x="1108075" y="954088"/>
            <a:ext cx="4581525" cy="34353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BE" altLang="fr-FR"/>
          </a:p>
        </p:txBody>
      </p:sp>
      <p:sp>
        <p:nvSpPr>
          <p:cNvPr id="146435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1052513" y="4722813"/>
            <a:ext cx="4695825" cy="381317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Text Box 1"/>
          <p:cNvSpPr txBox="1">
            <a:spLocks noChangeArrowheads="1"/>
          </p:cNvSpPr>
          <p:nvPr/>
        </p:nvSpPr>
        <p:spPr bwMode="auto">
          <a:xfrm>
            <a:off x="1108075" y="954088"/>
            <a:ext cx="4581525" cy="34353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BE" altLang="fr-FR"/>
          </a:p>
        </p:txBody>
      </p:sp>
      <p:sp>
        <p:nvSpPr>
          <p:cNvPr id="147459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1052513" y="4722813"/>
            <a:ext cx="4695825" cy="381317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Text Box 1"/>
          <p:cNvSpPr txBox="1">
            <a:spLocks noChangeArrowheads="1"/>
          </p:cNvSpPr>
          <p:nvPr/>
        </p:nvSpPr>
        <p:spPr bwMode="auto">
          <a:xfrm>
            <a:off x="1109663" y="954088"/>
            <a:ext cx="4578350" cy="34337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BE" altLang="fr-FR"/>
          </a:p>
        </p:txBody>
      </p:sp>
      <p:sp>
        <p:nvSpPr>
          <p:cNvPr id="148483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1052513" y="4722813"/>
            <a:ext cx="4695825" cy="381317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Text Box 1"/>
          <p:cNvSpPr txBox="1">
            <a:spLocks noChangeArrowheads="1"/>
          </p:cNvSpPr>
          <p:nvPr/>
        </p:nvSpPr>
        <p:spPr bwMode="auto">
          <a:xfrm>
            <a:off x="1108075" y="954088"/>
            <a:ext cx="4581525" cy="34353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BE" altLang="fr-FR"/>
          </a:p>
        </p:txBody>
      </p:sp>
      <p:sp>
        <p:nvSpPr>
          <p:cNvPr id="149507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1052513" y="4722813"/>
            <a:ext cx="4695825" cy="381317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Text Box 1"/>
          <p:cNvSpPr txBox="1">
            <a:spLocks noChangeArrowheads="1"/>
          </p:cNvSpPr>
          <p:nvPr/>
        </p:nvSpPr>
        <p:spPr bwMode="auto">
          <a:xfrm>
            <a:off x="1108075" y="954088"/>
            <a:ext cx="4581525" cy="34353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BE" altLang="fr-FR"/>
          </a:p>
        </p:txBody>
      </p:sp>
      <p:sp>
        <p:nvSpPr>
          <p:cNvPr id="150531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1052513" y="4722813"/>
            <a:ext cx="4695825" cy="381317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Text Box 1"/>
          <p:cNvSpPr txBox="1">
            <a:spLocks noChangeArrowheads="1"/>
          </p:cNvSpPr>
          <p:nvPr/>
        </p:nvSpPr>
        <p:spPr bwMode="auto">
          <a:xfrm>
            <a:off x="1108075" y="954088"/>
            <a:ext cx="4581525" cy="34353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BE" altLang="fr-FR"/>
          </a:p>
        </p:txBody>
      </p:sp>
      <p:sp>
        <p:nvSpPr>
          <p:cNvPr id="108547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1052513" y="4722813"/>
            <a:ext cx="4695825" cy="381317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Text Box 1"/>
          <p:cNvSpPr txBox="1">
            <a:spLocks noChangeArrowheads="1"/>
          </p:cNvSpPr>
          <p:nvPr/>
        </p:nvSpPr>
        <p:spPr bwMode="auto">
          <a:xfrm>
            <a:off x="1108075" y="954088"/>
            <a:ext cx="4581525" cy="34353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BE" altLang="fr-FR"/>
          </a:p>
        </p:txBody>
      </p:sp>
      <p:sp>
        <p:nvSpPr>
          <p:cNvPr id="151555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1052513" y="4722813"/>
            <a:ext cx="4695825" cy="381317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Text Box 1"/>
          <p:cNvSpPr txBox="1">
            <a:spLocks noChangeArrowheads="1"/>
          </p:cNvSpPr>
          <p:nvPr/>
        </p:nvSpPr>
        <p:spPr bwMode="auto">
          <a:xfrm>
            <a:off x="1108075" y="954088"/>
            <a:ext cx="4581525" cy="34353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BE" altLang="fr-FR"/>
          </a:p>
        </p:txBody>
      </p:sp>
      <p:sp>
        <p:nvSpPr>
          <p:cNvPr id="151555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1052513" y="4722813"/>
            <a:ext cx="4695825" cy="381317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980142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Text Box 1"/>
          <p:cNvSpPr txBox="1">
            <a:spLocks noChangeArrowheads="1"/>
          </p:cNvSpPr>
          <p:nvPr/>
        </p:nvSpPr>
        <p:spPr bwMode="auto">
          <a:xfrm>
            <a:off x="1108075" y="954088"/>
            <a:ext cx="4581525" cy="34353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BE" altLang="fr-FR"/>
          </a:p>
        </p:txBody>
      </p:sp>
      <p:sp>
        <p:nvSpPr>
          <p:cNvPr id="152579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1052513" y="4722813"/>
            <a:ext cx="4695825" cy="381317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Text Box 1"/>
          <p:cNvSpPr txBox="1">
            <a:spLocks noChangeArrowheads="1"/>
          </p:cNvSpPr>
          <p:nvPr/>
        </p:nvSpPr>
        <p:spPr bwMode="auto">
          <a:xfrm>
            <a:off x="1108075" y="954088"/>
            <a:ext cx="4581525" cy="34353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BE" altLang="fr-FR"/>
          </a:p>
        </p:txBody>
      </p:sp>
      <p:sp>
        <p:nvSpPr>
          <p:cNvPr id="153603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1052513" y="4722813"/>
            <a:ext cx="4695825" cy="381317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Text Box 1"/>
          <p:cNvSpPr txBox="1">
            <a:spLocks noChangeArrowheads="1"/>
          </p:cNvSpPr>
          <p:nvPr/>
        </p:nvSpPr>
        <p:spPr bwMode="auto">
          <a:xfrm>
            <a:off x="1108075" y="954088"/>
            <a:ext cx="4581525" cy="34353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BE" altLang="fr-FR"/>
          </a:p>
        </p:txBody>
      </p:sp>
      <p:sp>
        <p:nvSpPr>
          <p:cNvPr id="154627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1052513" y="4722813"/>
            <a:ext cx="4695825" cy="381317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Text Box 1"/>
          <p:cNvSpPr txBox="1">
            <a:spLocks noChangeArrowheads="1"/>
          </p:cNvSpPr>
          <p:nvPr/>
        </p:nvSpPr>
        <p:spPr bwMode="auto">
          <a:xfrm>
            <a:off x="1108075" y="954088"/>
            <a:ext cx="4581525" cy="34353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BE" altLang="fr-FR"/>
          </a:p>
        </p:txBody>
      </p:sp>
      <p:sp>
        <p:nvSpPr>
          <p:cNvPr id="155651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1052513" y="4722813"/>
            <a:ext cx="4695825" cy="381317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Text Box 1"/>
          <p:cNvSpPr txBox="1">
            <a:spLocks noChangeArrowheads="1"/>
          </p:cNvSpPr>
          <p:nvPr/>
        </p:nvSpPr>
        <p:spPr bwMode="auto">
          <a:xfrm>
            <a:off x="1108075" y="954088"/>
            <a:ext cx="4581525" cy="34353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BE" altLang="fr-FR"/>
          </a:p>
        </p:txBody>
      </p:sp>
      <p:sp>
        <p:nvSpPr>
          <p:cNvPr id="156675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1052513" y="4722813"/>
            <a:ext cx="4695825" cy="381317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Text Box 1"/>
          <p:cNvSpPr txBox="1">
            <a:spLocks noChangeArrowheads="1"/>
          </p:cNvSpPr>
          <p:nvPr/>
        </p:nvSpPr>
        <p:spPr bwMode="auto">
          <a:xfrm>
            <a:off x="1108075" y="954088"/>
            <a:ext cx="4581525" cy="34353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BE" altLang="fr-FR"/>
          </a:p>
        </p:txBody>
      </p:sp>
      <p:sp>
        <p:nvSpPr>
          <p:cNvPr id="157699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1052513" y="4722813"/>
            <a:ext cx="4695825" cy="381317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Text Box 1"/>
          <p:cNvSpPr txBox="1">
            <a:spLocks noChangeArrowheads="1"/>
          </p:cNvSpPr>
          <p:nvPr/>
        </p:nvSpPr>
        <p:spPr bwMode="auto">
          <a:xfrm>
            <a:off x="1108075" y="954088"/>
            <a:ext cx="4581525" cy="34353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BE" altLang="fr-FR"/>
          </a:p>
        </p:txBody>
      </p:sp>
      <p:sp>
        <p:nvSpPr>
          <p:cNvPr id="157699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1052513" y="4722813"/>
            <a:ext cx="4695825" cy="381317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4295367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Text Box 1"/>
          <p:cNvSpPr txBox="1">
            <a:spLocks noChangeArrowheads="1"/>
          </p:cNvSpPr>
          <p:nvPr/>
        </p:nvSpPr>
        <p:spPr bwMode="auto">
          <a:xfrm>
            <a:off x="1108075" y="954088"/>
            <a:ext cx="4581525" cy="34353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BE" altLang="fr-FR"/>
          </a:p>
        </p:txBody>
      </p:sp>
      <p:sp>
        <p:nvSpPr>
          <p:cNvPr id="157699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1052513" y="4722813"/>
            <a:ext cx="4695825" cy="381317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58315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Text Box 1"/>
          <p:cNvSpPr txBox="1">
            <a:spLocks noChangeArrowheads="1"/>
          </p:cNvSpPr>
          <p:nvPr/>
        </p:nvSpPr>
        <p:spPr bwMode="auto">
          <a:xfrm>
            <a:off x="1108075" y="954088"/>
            <a:ext cx="4581525" cy="34353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BE" altLang="fr-FR"/>
          </a:p>
        </p:txBody>
      </p:sp>
      <p:sp>
        <p:nvSpPr>
          <p:cNvPr id="109571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1052513" y="4722813"/>
            <a:ext cx="4695825" cy="381317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Text Box 1"/>
          <p:cNvSpPr txBox="1">
            <a:spLocks noChangeArrowheads="1"/>
          </p:cNvSpPr>
          <p:nvPr/>
        </p:nvSpPr>
        <p:spPr bwMode="auto">
          <a:xfrm>
            <a:off x="1108075" y="954088"/>
            <a:ext cx="4581525" cy="34353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BE" altLang="fr-FR"/>
          </a:p>
        </p:txBody>
      </p:sp>
      <p:sp>
        <p:nvSpPr>
          <p:cNvPr id="167939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1052513" y="4722813"/>
            <a:ext cx="4695825" cy="381317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Text Box 1"/>
          <p:cNvSpPr txBox="1">
            <a:spLocks noChangeArrowheads="1"/>
          </p:cNvSpPr>
          <p:nvPr/>
        </p:nvSpPr>
        <p:spPr bwMode="auto">
          <a:xfrm>
            <a:off x="1108075" y="954088"/>
            <a:ext cx="4581525" cy="34353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BE" altLang="fr-FR"/>
          </a:p>
        </p:txBody>
      </p:sp>
      <p:sp>
        <p:nvSpPr>
          <p:cNvPr id="167939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1052513" y="4722813"/>
            <a:ext cx="4695825" cy="381317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0963278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Text Box 1"/>
          <p:cNvSpPr txBox="1">
            <a:spLocks noChangeArrowheads="1"/>
          </p:cNvSpPr>
          <p:nvPr/>
        </p:nvSpPr>
        <p:spPr bwMode="auto">
          <a:xfrm>
            <a:off x="1108075" y="954088"/>
            <a:ext cx="4581525" cy="34353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BE" altLang="fr-FR"/>
          </a:p>
        </p:txBody>
      </p:sp>
      <p:sp>
        <p:nvSpPr>
          <p:cNvPr id="167939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1052513" y="4722813"/>
            <a:ext cx="4695825" cy="381317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1979656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Text Box 1"/>
          <p:cNvSpPr txBox="1">
            <a:spLocks noChangeArrowheads="1"/>
          </p:cNvSpPr>
          <p:nvPr/>
        </p:nvSpPr>
        <p:spPr bwMode="auto">
          <a:xfrm>
            <a:off x="1108075" y="954088"/>
            <a:ext cx="4581525" cy="34353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BE" altLang="fr-FR"/>
          </a:p>
        </p:txBody>
      </p:sp>
      <p:sp>
        <p:nvSpPr>
          <p:cNvPr id="154627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1052513" y="4722813"/>
            <a:ext cx="4695825" cy="381317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5108232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Text Box 1"/>
          <p:cNvSpPr txBox="1">
            <a:spLocks noChangeArrowheads="1"/>
          </p:cNvSpPr>
          <p:nvPr/>
        </p:nvSpPr>
        <p:spPr bwMode="auto">
          <a:xfrm>
            <a:off x="1108075" y="954088"/>
            <a:ext cx="4581525" cy="34353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BE" altLang="fr-FR"/>
          </a:p>
        </p:txBody>
      </p:sp>
      <p:sp>
        <p:nvSpPr>
          <p:cNvPr id="154627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1052513" y="4722813"/>
            <a:ext cx="4695825" cy="381317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0930497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Text Box 1"/>
          <p:cNvSpPr txBox="1">
            <a:spLocks noChangeArrowheads="1"/>
          </p:cNvSpPr>
          <p:nvPr/>
        </p:nvSpPr>
        <p:spPr bwMode="auto">
          <a:xfrm>
            <a:off x="1108075" y="954088"/>
            <a:ext cx="4581525" cy="34353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BE" altLang="fr-FR"/>
          </a:p>
        </p:txBody>
      </p:sp>
      <p:sp>
        <p:nvSpPr>
          <p:cNvPr id="154627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1052513" y="4722813"/>
            <a:ext cx="4695825" cy="381317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282811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Text Box 1"/>
          <p:cNvSpPr txBox="1">
            <a:spLocks noChangeArrowheads="1"/>
          </p:cNvSpPr>
          <p:nvPr/>
        </p:nvSpPr>
        <p:spPr bwMode="auto">
          <a:xfrm>
            <a:off x="1108075" y="954088"/>
            <a:ext cx="4581525" cy="34353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BE" altLang="fr-FR"/>
          </a:p>
        </p:txBody>
      </p:sp>
      <p:sp>
        <p:nvSpPr>
          <p:cNvPr id="167939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1052513" y="4722813"/>
            <a:ext cx="4695825" cy="381317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5530093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Text Box 1"/>
          <p:cNvSpPr txBox="1">
            <a:spLocks noChangeArrowheads="1"/>
          </p:cNvSpPr>
          <p:nvPr/>
        </p:nvSpPr>
        <p:spPr bwMode="auto">
          <a:xfrm>
            <a:off x="1108075" y="954088"/>
            <a:ext cx="4581525" cy="34353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BE" altLang="fr-FR"/>
          </a:p>
        </p:txBody>
      </p:sp>
      <p:sp>
        <p:nvSpPr>
          <p:cNvPr id="168963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1052513" y="4722813"/>
            <a:ext cx="4695825" cy="381317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Text Box 1"/>
          <p:cNvSpPr txBox="1">
            <a:spLocks noChangeArrowheads="1"/>
          </p:cNvSpPr>
          <p:nvPr/>
        </p:nvSpPr>
        <p:spPr bwMode="auto">
          <a:xfrm>
            <a:off x="1108075" y="954088"/>
            <a:ext cx="4581525" cy="34353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BE" altLang="fr-FR"/>
          </a:p>
        </p:txBody>
      </p:sp>
      <p:sp>
        <p:nvSpPr>
          <p:cNvPr id="169987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1052513" y="4722813"/>
            <a:ext cx="4695825" cy="381317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Text Box 1"/>
          <p:cNvSpPr txBox="1">
            <a:spLocks noChangeArrowheads="1"/>
          </p:cNvSpPr>
          <p:nvPr/>
        </p:nvSpPr>
        <p:spPr bwMode="auto">
          <a:xfrm>
            <a:off x="1108075" y="954088"/>
            <a:ext cx="4581525" cy="34353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BE" altLang="fr-FR"/>
          </a:p>
        </p:txBody>
      </p:sp>
      <p:sp>
        <p:nvSpPr>
          <p:cNvPr id="171011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1052513" y="4722813"/>
            <a:ext cx="4695825" cy="381317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Text Box 1"/>
          <p:cNvSpPr txBox="1">
            <a:spLocks noChangeArrowheads="1"/>
          </p:cNvSpPr>
          <p:nvPr/>
        </p:nvSpPr>
        <p:spPr bwMode="auto">
          <a:xfrm>
            <a:off x="1108075" y="954088"/>
            <a:ext cx="4581525" cy="34353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BE" altLang="fr-FR"/>
          </a:p>
        </p:txBody>
      </p:sp>
      <p:sp>
        <p:nvSpPr>
          <p:cNvPr id="110595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1052513" y="4722813"/>
            <a:ext cx="4695825" cy="381317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Text Box 1"/>
          <p:cNvSpPr txBox="1">
            <a:spLocks noChangeArrowheads="1"/>
          </p:cNvSpPr>
          <p:nvPr/>
        </p:nvSpPr>
        <p:spPr bwMode="auto">
          <a:xfrm>
            <a:off x="1108075" y="954088"/>
            <a:ext cx="4581525" cy="34353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BE" altLang="fr-FR"/>
          </a:p>
        </p:txBody>
      </p:sp>
      <p:sp>
        <p:nvSpPr>
          <p:cNvPr id="158723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1052513" y="4722813"/>
            <a:ext cx="4695825" cy="381317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9284502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Text Box 1"/>
          <p:cNvSpPr txBox="1">
            <a:spLocks noChangeArrowheads="1"/>
          </p:cNvSpPr>
          <p:nvPr/>
        </p:nvSpPr>
        <p:spPr bwMode="auto">
          <a:xfrm>
            <a:off x="1108075" y="954088"/>
            <a:ext cx="4581525" cy="34353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BE" altLang="fr-FR"/>
          </a:p>
        </p:txBody>
      </p:sp>
      <p:sp>
        <p:nvSpPr>
          <p:cNvPr id="159747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1052513" y="4722813"/>
            <a:ext cx="4695825" cy="381317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0079887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Text Box 1"/>
          <p:cNvSpPr txBox="1">
            <a:spLocks noChangeArrowheads="1"/>
          </p:cNvSpPr>
          <p:nvPr/>
        </p:nvSpPr>
        <p:spPr bwMode="auto">
          <a:xfrm>
            <a:off x="1109663" y="954088"/>
            <a:ext cx="4578350" cy="34337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BE" altLang="fr-FR"/>
          </a:p>
        </p:txBody>
      </p:sp>
      <p:sp>
        <p:nvSpPr>
          <p:cNvPr id="160771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1052513" y="4722813"/>
            <a:ext cx="4695825" cy="381317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3930403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Text Box 1"/>
          <p:cNvSpPr txBox="1">
            <a:spLocks noChangeArrowheads="1"/>
          </p:cNvSpPr>
          <p:nvPr/>
        </p:nvSpPr>
        <p:spPr bwMode="auto">
          <a:xfrm>
            <a:off x="1109663" y="954088"/>
            <a:ext cx="4578350" cy="34337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BE" altLang="fr-FR"/>
          </a:p>
        </p:txBody>
      </p:sp>
      <p:sp>
        <p:nvSpPr>
          <p:cNvPr id="161795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1052513" y="4722813"/>
            <a:ext cx="4695825" cy="381317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1102028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9663" y="954088"/>
            <a:ext cx="4576762" cy="34321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2819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052513" y="4722813"/>
            <a:ext cx="4695825" cy="381317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8230976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9663" y="954088"/>
            <a:ext cx="4576762" cy="34321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3843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052513" y="4722813"/>
            <a:ext cx="4695825" cy="381317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9880632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9663" y="954088"/>
            <a:ext cx="4576762" cy="34321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4867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052513" y="4722813"/>
            <a:ext cx="4695825" cy="381317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3395992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Text Box 1"/>
          <p:cNvSpPr txBox="1">
            <a:spLocks noChangeArrowheads="1"/>
          </p:cNvSpPr>
          <p:nvPr/>
        </p:nvSpPr>
        <p:spPr bwMode="auto">
          <a:xfrm>
            <a:off x="1108075" y="954088"/>
            <a:ext cx="4581525" cy="34353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BE" altLang="fr-FR"/>
          </a:p>
        </p:txBody>
      </p:sp>
      <p:sp>
        <p:nvSpPr>
          <p:cNvPr id="165891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1052513" y="4722813"/>
            <a:ext cx="4695825" cy="381317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1369533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Text Box 1"/>
          <p:cNvSpPr txBox="1">
            <a:spLocks noChangeArrowheads="1"/>
          </p:cNvSpPr>
          <p:nvPr/>
        </p:nvSpPr>
        <p:spPr bwMode="auto">
          <a:xfrm>
            <a:off x="1108075" y="954088"/>
            <a:ext cx="4581525" cy="34353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BE" altLang="fr-FR"/>
          </a:p>
        </p:txBody>
      </p:sp>
      <p:sp>
        <p:nvSpPr>
          <p:cNvPr id="165891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1052513" y="4722813"/>
            <a:ext cx="4695825" cy="381317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8506339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Text Box 1"/>
          <p:cNvSpPr txBox="1">
            <a:spLocks noChangeArrowheads="1"/>
          </p:cNvSpPr>
          <p:nvPr/>
        </p:nvSpPr>
        <p:spPr bwMode="auto">
          <a:xfrm>
            <a:off x="1108075" y="954088"/>
            <a:ext cx="4581525" cy="34353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BE" altLang="fr-FR"/>
          </a:p>
        </p:txBody>
      </p:sp>
      <p:sp>
        <p:nvSpPr>
          <p:cNvPr id="166915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1052513" y="4722813"/>
            <a:ext cx="4695825" cy="381317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99395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Text Box 1"/>
          <p:cNvSpPr txBox="1">
            <a:spLocks noChangeArrowheads="1"/>
          </p:cNvSpPr>
          <p:nvPr/>
        </p:nvSpPr>
        <p:spPr bwMode="auto">
          <a:xfrm>
            <a:off x="1138238" y="866775"/>
            <a:ext cx="4513262" cy="347186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BE" altLang="fr-FR"/>
          </a:p>
        </p:txBody>
      </p:sp>
      <p:sp>
        <p:nvSpPr>
          <p:cNvPr id="111619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1052513" y="4722813"/>
            <a:ext cx="4695825" cy="381317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Text Box 1"/>
          <p:cNvSpPr txBox="1">
            <a:spLocks noChangeArrowheads="1"/>
          </p:cNvSpPr>
          <p:nvPr/>
        </p:nvSpPr>
        <p:spPr bwMode="auto">
          <a:xfrm>
            <a:off x="1108075" y="954088"/>
            <a:ext cx="4581525" cy="34353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BE" altLang="fr-FR"/>
          </a:p>
        </p:txBody>
      </p:sp>
      <p:sp>
        <p:nvSpPr>
          <p:cNvPr id="172035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1052513" y="4722813"/>
            <a:ext cx="4695825" cy="381317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Text Box 1"/>
          <p:cNvSpPr txBox="1">
            <a:spLocks noChangeArrowheads="1"/>
          </p:cNvSpPr>
          <p:nvPr/>
        </p:nvSpPr>
        <p:spPr bwMode="auto">
          <a:xfrm>
            <a:off x="1108075" y="954088"/>
            <a:ext cx="4581525" cy="34353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BE" altLang="fr-FR"/>
          </a:p>
        </p:txBody>
      </p:sp>
      <p:sp>
        <p:nvSpPr>
          <p:cNvPr id="173059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1052513" y="4722813"/>
            <a:ext cx="4695825" cy="381317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Text Box 1"/>
          <p:cNvSpPr txBox="1">
            <a:spLocks noChangeArrowheads="1"/>
          </p:cNvSpPr>
          <p:nvPr/>
        </p:nvSpPr>
        <p:spPr bwMode="auto">
          <a:xfrm>
            <a:off x="1108075" y="954088"/>
            <a:ext cx="4581525" cy="34353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BE" altLang="fr-FR"/>
          </a:p>
        </p:txBody>
      </p:sp>
      <p:sp>
        <p:nvSpPr>
          <p:cNvPr id="174083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1052513" y="4722813"/>
            <a:ext cx="4695825" cy="381317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Text Box 1"/>
          <p:cNvSpPr txBox="1">
            <a:spLocks noChangeArrowheads="1"/>
          </p:cNvSpPr>
          <p:nvPr/>
        </p:nvSpPr>
        <p:spPr bwMode="auto">
          <a:xfrm>
            <a:off x="1108075" y="954088"/>
            <a:ext cx="4581525" cy="34353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BE" altLang="fr-FR"/>
          </a:p>
        </p:txBody>
      </p:sp>
      <p:sp>
        <p:nvSpPr>
          <p:cNvPr id="175107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1052513" y="4722813"/>
            <a:ext cx="4695825" cy="381317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Text Box 1"/>
          <p:cNvSpPr txBox="1">
            <a:spLocks noChangeArrowheads="1"/>
          </p:cNvSpPr>
          <p:nvPr/>
        </p:nvSpPr>
        <p:spPr bwMode="auto">
          <a:xfrm>
            <a:off x="1108075" y="954088"/>
            <a:ext cx="4581525" cy="34353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BE" altLang="fr-FR"/>
          </a:p>
        </p:txBody>
      </p:sp>
      <p:sp>
        <p:nvSpPr>
          <p:cNvPr id="176131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1052513" y="4722813"/>
            <a:ext cx="4695825" cy="381317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Text Box 1"/>
          <p:cNvSpPr txBox="1">
            <a:spLocks noChangeArrowheads="1"/>
          </p:cNvSpPr>
          <p:nvPr/>
        </p:nvSpPr>
        <p:spPr bwMode="auto">
          <a:xfrm>
            <a:off x="1108075" y="954088"/>
            <a:ext cx="4581525" cy="34353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BE" altLang="fr-FR"/>
          </a:p>
        </p:txBody>
      </p:sp>
      <p:sp>
        <p:nvSpPr>
          <p:cNvPr id="177155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1052513" y="4722813"/>
            <a:ext cx="4695825" cy="381317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Text Box 1"/>
          <p:cNvSpPr txBox="1">
            <a:spLocks noChangeArrowheads="1"/>
          </p:cNvSpPr>
          <p:nvPr/>
        </p:nvSpPr>
        <p:spPr bwMode="auto">
          <a:xfrm>
            <a:off x="1108075" y="954088"/>
            <a:ext cx="4581525" cy="34353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BE" altLang="fr-FR"/>
          </a:p>
        </p:txBody>
      </p:sp>
      <p:sp>
        <p:nvSpPr>
          <p:cNvPr id="178179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1052513" y="4722813"/>
            <a:ext cx="4695825" cy="381317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Text Box 1"/>
          <p:cNvSpPr txBox="1">
            <a:spLocks noChangeArrowheads="1"/>
          </p:cNvSpPr>
          <p:nvPr/>
        </p:nvSpPr>
        <p:spPr bwMode="auto">
          <a:xfrm>
            <a:off x="1108075" y="954088"/>
            <a:ext cx="4581525" cy="34353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BE" altLang="fr-FR"/>
          </a:p>
        </p:txBody>
      </p:sp>
      <p:sp>
        <p:nvSpPr>
          <p:cNvPr id="179203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1052513" y="4722813"/>
            <a:ext cx="4695825" cy="381317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Text Box 1"/>
          <p:cNvSpPr txBox="1">
            <a:spLocks noChangeArrowheads="1"/>
          </p:cNvSpPr>
          <p:nvPr/>
        </p:nvSpPr>
        <p:spPr bwMode="auto">
          <a:xfrm>
            <a:off x="1108075" y="954088"/>
            <a:ext cx="4581525" cy="34353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BE" altLang="fr-FR"/>
          </a:p>
        </p:txBody>
      </p:sp>
      <p:sp>
        <p:nvSpPr>
          <p:cNvPr id="180227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1052513" y="4722813"/>
            <a:ext cx="4695825" cy="381317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Text Box 1"/>
          <p:cNvSpPr txBox="1">
            <a:spLocks noChangeArrowheads="1"/>
          </p:cNvSpPr>
          <p:nvPr/>
        </p:nvSpPr>
        <p:spPr bwMode="auto">
          <a:xfrm>
            <a:off x="1108075" y="954088"/>
            <a:ext cx="4581525" cy="34353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BE" altLang="fr-FR"/>
          </a:p>
        </p:txBody>
      </p:sp>
      <p:sp>
        <p:nvSpPr>
          <p:cNvPr id="181251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1052513" y="4722813"/>
            <a:ext cx="4695825" cy="381317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Text Box 1"/>
          <p:cNvSpPr txBox="1">
            <a:spLocks noChangeArrowheads="1"/>
          </p:cNvSpPr>
          <p:nvPr/>
        </p:nvSpPr>
        <p:spPr bwMode="auto">
          <a:xfrm>
            <a:off x="1138238" y="866775"/>
            <a:ext cx="4513262" cy="347186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BE" altLang="fr-FR"/>
          </a:p>
        </p:txBody>
      </p:sp>
      <p:sp>
        <p:nvSpPr>
          <p:cNvPr id="112643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1052513" y="4722813"/>
            <a:ext cx="4695825" cy="381317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Text Box 1"/>
          <p:cNvSpPr txBox="1">
            <a:spLocks noChangeArrowheads="1"/>
          </p:cNvSpPr>
          <p:nvPr/>
        </p:nvSpPr>
        <p:spPr bwMode="auto">
          <a:xfrm>
            <a:off x="1108075" y="954088"/>
            <a:ext cx="4581525" cy="34353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BE" altLang="fr-FR"/>
          </a:p>
        </p:txBody>
      </p:sp>
      <p:sp>
        <p:nvSpPr>
          <p:cNvPr id="182275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1052513" y="4722813"/>
            <a:ext cx="4695825" cy="381317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Text Box 1"/>
          <p:cNvSpPr txBox="1">
            <a:spLocks noChangeArrowheads="1"/>
          </p:cNvSpPr>
          <p:nvPr/>
        </p:nvSpPr>
        <p:spPr bwMode="auto">
          <a:xfrm>
            <a:off x="1109663" y="954088"/>
            <a:ext cx="4578350" cy="34337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BE" altLang="fr-FR"/>
          </a:p>
        </p:txBody>
      </p:sp>
      <p:sp>
        <p:nvSpPr>
          <p:cNvPr id="183299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1052513" y="4722813"/>
            <a:ext cx="4695825" cy="381317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Text Box 1"/>
          <p:cNvSpPr txBox="1">
            <a:spLocks noChangeArrowheads="1"/>
          </p:cNvSpPr>
          <p:nvPr/>
        </p:nvSpPr>
        <p:spPr bwMode="auto">
          <a:xfrm>
            <a:off x="1108075" y="954088"/>
            <a:ext cx="4581525" cy="34353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BE" altLang="fr-FR"/>
          </a:p>
        </p:txBody>
      </p:sp>
      <p:sp>
        <p:nvSpPr>
          <p:cNvPr id="184323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1052513" y="4722813"/>
            <a:ext cx="4695825" cy="381317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Text Box 1"/>
          <p:cNvSpPr txBox="1">
            <a:spLocks noChangeArrowheads="1"/>
          </p:cNvSpPr>
          <p:nvPr/>
        </p:nvSpPr>
        <p:spPr bwMode="auto">
          <a:xfrm>
            <a:off x="1108075" y="954088"/>
            <a:ext cx="4581525" cy="34353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BE" altLang="fr-FR"/>
          </a:p>
        </p:txBody>
      </p:sp>
      <p:sp>
        <p:nvSpPr>
          <p:cNvPr id="185347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1052513" y="4722813"/>
            <a:ext cx="4695825" cy="381317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Text Box 1"/>
          <p:cNvSpPr txBox="1">
            <a:spLocks noChangeArrowheads="1"/>
          </p:cNvSpPr>
          <p:nvPr/>
        </p:nvSpPr>
        <p:spPr bwMode="auto">
          <a:xfrm>
            <a:off x="1108075" y="954088"/>
            <a:ext cx="4581525" cy="34353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BE" altLang="fr-FR"/>
          </a:p>
        </p:txBody>
      </p:sp>
      <p:sp>
        <p:nvSpPr>
          <p:cNvPr id="186371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1052513" y="4722813"/>
            <a:ext cx="4695825" cy="381317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Text Box 1"/>
          <p:cNvSpPr txBox="1">
            <a:spLocks noChangeArrowheads="1"/>
          </p:cNvSpPr>
          <p:nvPr/>
        </p:nvSpPr>
        <p:spPr bwMode="auto">
          <a:xfrm>
            <a:off x="1108075" y="954088"/>
            <a:ext cx="4581525" cy="34353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BE" altLang="fr-FR"/>
          </a:p>
        </p:txBody>
      </p:sp>
      <p:sp>
        <p:nvSpPr>
          <p:cNvPr id="187395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1052513" y="4722813"/>
            <a:ext cx="4695825" cy="381317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Text Box 1"/>
          <p:cNvSpPr txBox="1">
            <a:spLocks noChangeArrowheads="1"/>
          </p:cNvSpPr>
          <p:nvPr/>
        </p:nvSpPr>
        <p:spPr bwMode="auto">
          <a:xfrm>
            <a:off x="1109663" y="954088"/>
            <a:ext cx="4578350" cy="34337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BE" altLang="fr-FR"/>
          </a:p>
        </p:txBody>
      </p:sp>
      <p:sp>
        <p:nvSpPr>
          <p:cNvPr id="188419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1052513" y="4722813"/>
            <a:ext cx="4695825" cy="381317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Text Box 1"/>
          <p:cNvSpPr txBox="1">
            <a:spLocks noChangeArrowheads="1"/>
          </p:cNvSpPr>
          <p:nvPr/>
        </p:nvSpPr>
        <p:spPr bwMode="auto">
          <a:xfrm>
            <a:off x="1109663" y="954088"/>
            <a:ext cx="4578350" cy="34337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BE" altLang="fr-FR"/>
          </a:p>
        </p:txBody>
      </p:sp>
      <p:sp>
        <p:nvSpPr>
          <p:cNvPr id="189443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1052513" y="4722813"/>
            <a:ext cx="4695825" cy="381317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Text Box 1"/>
          <p:cNvSpPr txBox="1">
            <a:spLocks noChangeArrowheads="1"/>
          </p:cNvSpPr>
          <p:nvPr/>
        </p:nvSpPr>
        <p:spPr bwMode="auto">
          <a:xfrm>
            <a:off x="1109663" y="954088"/>
            <a:ext cx="4578350" cy="34337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BE" altLang="fr-FR"/>
          </a:p>
        </p:txBody>
      </p:sp>
      <p:sp>
        <p:nvSpPr>
          <p:cNvPr id="190467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1052513" y="4722813"/>
            <a:ext cx="4695825" cy="381317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Text Box 1"/>
          <p:cNvSpPr txBox="1">
            <a:spLocks noChangeArrowheads="1"/>
          </p:cNvSpPr>
          <p:nvPr/>
        </p:nvSpPr>
        <p:spPr bwMode="auto">
          <a:xfrm>
            <a:off x="1109663" y="954088"/>
            <a:ext cx="4578350" cy="34337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BE" altLang="fr-FR"/>
          </a:p>
        </p:txBody>
      </p:sp>
      <p:sp>
        <p:nvSpPr>
          <p:cNvPr id="191491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1052513" y="4722813"/>
            <a:ext cx="4695825" cy="381317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Modifiez le style des sous-titres du masque</a:t>
            </a:r>
            <a:endParaRPr lang="fr-BE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2279CD-2848-4535-8A5E-E7A9FA948E2F}" type="slidenum">
              <a:rPr lang="fr-FR" altLang="fr-FR"/>
              <a:pPr/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2871327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8B83283-30D4-49D4-8972-36843EB65C9F}" type="slidenum">
              <a:rPr lang="fr-FR" altLang="fr-FR"/>
              <a:pPr/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2981754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434263" y="185738"/>
            <a:ext cx="2141537" cy="6570662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008063" y="185738"/>
            <a:ext cx="6273800" cy="6570662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79F54C6-164D-44CA-A2BA-F3E37206ED19}" type="slidenum">
              <a:rPr lang="fr-FR" altLang="fr-FR"/>
              <a:pPr/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9228445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re. Text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08063" y="185738"/>
            <a:ext cx="8567737" cy="1501775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half" idx="1"/>
          </p:nvPr>
        </p:nvSpPr>
        <p:spPr>
          <a:xfrm>
            <a:off x="1008063" y="1763713"/>
            <a:ext cx="4206875" cy="4992687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367338" y="1763713"/>
            <a:ext cx="4208462" cy="4992687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3FD228-3B92-4CE5-8045-B96E2E811C81}" type="slidenum">
              <a:rPr lang="fr-FR" altLang="fr-FR"/>
              <a:pPr/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36085682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Modifiez le style des sous-titres du masque</a:t>
            </a:r>
            <a:endParaRPr lang="fr-BE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6EC347E-6B5E-4973-B610-EA25EE781B28}" type="slidenum">
              <a:rPr lang="fr-FR" altLang="fr-FR"/>
              <a:pPr/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18594745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41E78E-27AA-49B0-9EAC-B3DECF2CE84C}" type="slidenum">
              <a:rPr lang="fr-FR" altLang="fr-FR"/>
              <a:pPr/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31896655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4C5EC6B-1AE6-47F6-8311-70B924B9D0A6}" type="slidenum">
              <a:rPr lang="fr-FR" altLang="fr-FR"/>
              <a:pPr/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29429089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77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13338" y="1768475"/>
            <a:ext cx="4459287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A6F1311-5D56-49D2-9B74-A703772B4127}" type="slidenum">
              <a:rPr lang="fr-FR" altLang="fr-FR"/>
              <a:pPr/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42805884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27D0DE9-2573-40BD-98FE-9665A6D42019}" type="slidenum">
              <a:rPr lang="fr-FR" altLang="fr-FR"/>
              <a:pPr/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341776483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447AB2-8CC8-4FFA-A55A-A1BBCF87F95D}" type="slidenum">
              <a:rPr lang="fr-FR" altLang="fr-FR"/>
              <a:pPr/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160073146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780EA20-4591-440A-8B90-76B68F34C5A0}" type="slidenum">
              <a:rPr lang="fr-FR" altLang="fr-FR"/>
              <a:pPr/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1023072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F364FFB-2744-43D9-AEE7-5BCAA8FE6AC6}" type="slidenum">
              <a:rPr lang="fr-FR" altLang="fr-FR"/>
              <a:pPr/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249227995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C52EEDF-5776-466E-BB4E-F9B9706E9B87}" type="slidenum">
              <a:rPr lang="fr-FR" altLang="fr-FR"/>
              <a:pPr/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37431068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BE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A3E095-614B-48D4-81A0-8B027753BE04}" type="slidenum">
              <a:rPr lang="fr-FR" altLang="fr-FR"/>
              <a:pPr/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15544970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4103238-D181-4365-B2C8-C7A6029AF48D}" type="slidenum">
              <a:rPr lang="fr-FR" altLang="fr-FR"/>
              <a:pPr/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137050905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308850" y="1260475"/>
            <a:ext cx="2266950" cy="5495925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503238" y="1260475"/>
            <a:ext cx="6653212" cy="5495925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7954BEF-9B23-41BB-9341-75E51D01F7DF}" type="slidenum">
              <a:rPr lang="fr-FR" altLang="fr-FR"/>
              <a:pPr/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60972883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68538" y="1260475"/>
            <a:ext cx="7307262" cy="2433638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E7B579A-DB65-4C3E-9FF9-4BF052E880C5}" type="slidenum">
              <a:rPr lang="fr-FR" altLang="fr-FR"/>
              <a:pPr/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4135207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0E71BE-7ACF-4A4F-AE94-3DE2CB94081F}" type="slidenum">
              <a:rPr lang="fr-FR" altLang="fr-FR"/>
              <a:pPr/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2354520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008063" y="1763713"/>
            <a:ext cx="4206875" cy="49926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367338" y="1763713"/>
            <a:ext cx="4208462" cy="49926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7C3A64-9BFD-4B60-8780-0C1B185CD943}" type="slidenum">
              <a:rPr lang="fr-FR" altLang="fr-FR"/>
              <a:pPr/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368891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14BFE52-2A5C-4E3D-B521-3D10D123921A}" type="slidenum">
              <a:rPr lang="fr-FR" altLang="fr-FR"/>
              <a:pPr/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970084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2F17D6A-6F46-4DF0-98EF-026082CFD30D}" type="slidenum">
              <a:rPr lang="fr-FR" altLang="fr-FR"/>
              <a:pPr/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449837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CEFC1DB-E82D-4A4B-A452-CB1F9EA53087}" type="slidenum">
              <a:rPr lang="fr-FR" altLang="fr-FR"/>
              <a:pPr/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430731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403221-DD39-45D5-98EE-E11ED1D0A4A1}" type="slidenum">
              <a:rPr lang="fr-FR" altLang="fr-FR"/>
              <a:pPr/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3507531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BE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CDA72C-75FC-4D58-8A98-E524204F00E3}" type="slidenum">
              <a:rPr lang="fr-FR" altLang="fr-FR"/>
              <a:pPr/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3006369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"/>
          <p:cNvGrpSpPr>
            <a:grpSpLocks/>
          </p:cNvGrpSpPr>
          <p:nvPr/>
        </p:nvGrpSpPr>
        <p:grpSpPr bwMode="auto">
          <a:xfrm>
            <a:off x="0" y="0"/>
            <a:ext cx="9575800" cy="5373688"/>
            <a:chOff x="0" y="0"/>
            <a:chExt cx="6032" cy="3385"/>
          </a:xfrm>
        </p:grpSpPr>
        <p:sp>
          <p:nvSpPr>
            <p:cNvPr id="2" name="Rectangle 2"/>
            <p:cNvSpPr>
              <a:spLocks noChangeArrowheads="1"/>
            </p:cNvSpPr>
            <p:nvPr/>
          </p:nvSpPr>
          <p:spPr bwMode="auto">
            <a:xfrm>
              <a:off x="0" y="0"/>
              <a:ext cx="423" cy="3386"/>
            </a:xfrm>
            <a:prstGeom prst="rect">
              <a:avLst/>
            </a:prstGeom>
            <a:solidFill>
              <a:srgbClr val="CCCC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BE" altLang="fr-FR"/>
            </a:p>
          </p:txBody>
        </p:sp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264" y="984"/>
              <a:ext cx="5767" cy="125"/>
              <a:chOff x="264" y="984"/>
              <a:chExt cx="5767" cy="125"/>
            </a:xfrm>
          </p:grpSpPr>
          <p:sp>
            <p:nvSpPr>
              <p:cNvPr id="1035" name="Rectangle 4"/>
              <p:cNvSpPr>
                <a:spLocks noChangeArrowheads="1"/>
              </p:cNvSpPr>
              <p:nvPr/>
            </p:nvSpPr>
            <p:spPr bwMode="auto">
              <a:xfrm>
                <a:off x="4763" y="984"/>
                <a:ext cx="1270" cy="126"/>
              </a:xfrm>
              <a:prstGeom prst="rect">
                <a:avLst/>
              </a:prstGeom>
              <a:solidFill>
                <a:srgbClr val="B2B2B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fr-BE" altLang="fr-FR"/>
              </a:p>
            </p:txBody>
          </p:sp>
          <p:sp>
            <p:nvSpPr>
              <p:cNvPr id="1036" name="Line 5"/>
              <p:cNvSpPr>
                <a:spLocks noChangeShapeType="1"/>
              </p:cNvSpPr>
              <p:nvPr/>
            </p:nvSpPr>
            <p:spPr bwMode="auto">
              <a:xfrm>
                <a:off x="264" y="1037"/>
                <a:ext cx="5768" cy="1"/>
              </a:xfrm>
              <a:prstGeom prst="line">
                <a:avLst/>
              </a:prstGeom>
              <a:noFill/>
              <a:ln w="19080">
                <a:solidFill>
                  <a:srgbClr val="330033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fr-BE"/>
              </a:p>
            </p:txBody>
          </p:sp>
        </p:grpSp>
      </p:grpSp>
      <p:sp>
        <p:nvSpPr>
          <p:cNvPr id="1027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008063" y="185738"/>
            <a:ext cx="8567737" cy="150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0800" tIns="50400" rIns="100800" bIns="504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fr-FR"/>
              <a:t>Cliquez pour éditer le format du texte-titre</a:t>
            </a:r>
          </a:p>
        </p:txBody>
      </p:sp>
      <p:sp>
        <p:nvSpPr>
          <p:cNvPr id="1028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08063" y="1763713"/>
            <a:ext cx="8567737" cy="4992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0800" tIns="50400" rIns="100800" bIns="504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fr-FR"/>
              <a:t>Cliquez pour éditer le format du plan de texte</a:t>
            </a:r>
          </a:p>
          <a:p>
            <a:pPr lvl="1"/>
            <a:r>
              <a:rPr lang="en-GB" altLang="fr-FR"/>
              <a:t>Second niveau de plan</a:t>
            </a:r>
          </a:p>
          <a:p>
            <a:pPr lvl="2"/>
            <a:r>
              <a:rPr lang="en-GB" altLang="fr-FR"/>
              <a:t>Troisième niveau de plan</a:t>
            </a:r>
          </a:p>
          <a:p>
            <a:pPr lvl="3"/>
            <a:r>
              <a:rPr lang="en-GB" altLang="fr-FR"/>
              <a:t>Quatrième niveau de plan</a:t>
            </a:r>
          </a:p>
          <a:p>
            <a:pPr lvl="4"/>
            <a:r>
              <a:rPr lang="en-GB" altLang="fr-FR"/>
              <a:t>Cinquième niveau de plan</a:t>
            </a:r>
          </a:p>
          <a:p>
            <a:pPr lvl="4"/>
            <a:r>
              <a:rPr lang="en-GB" altLang="fr-FR"/>
              <a:t>Sixième niveau de plan</a:t>
            </a:r>
          </a:p>
          <a:p>
            <a:pPr lvl="4"/>
            <a:r>
              <a:rPr lang="en-GB" altLang="fr-FR"/>
              <a:t>Septième niveau de plan</a:t>
            </a:r>
          </a:p>
          <a:p>
            <a:pPr lvl="4"/>
            <a:r>
              <a:rPr lang="en-GB" altLang="fr-FR"/>
              <a:t>Huitième niveau de plan</a:t>
            </a:r>
          </a:p>
          <a:p>
            <a:pPr lvl="4"/>
            <a:r>
              <a:rPr lang="en-GB" altLang="fr-FR"/>
              <a:t>Neuvième niveau de plan</a:t>
            </a:r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/>
          </p:nvPr>
        </p:nvSpPr>
        <p:spPr bwMode="auto">
          <a:xfrm>
            <a:off x="1008063" y="6891338"/>
            <a:ext cx="2182812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0800" tIns="50400" rIns="100800" bIns="5040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Font typeface="Times New Roman" pitchFamily="16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100" smtClean="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ftr"/>
          </p:nvPr>
        </p:nvSpPr>
        <p:spPr bwMode="auto">
          <a:xfrm>
            <a:off x="3695700" y="6888163"/>
            <a:ext cx="3275013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0800" tIns="50400" rIns="100800" bIns="5040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buFont typeface="Times New Roman" pitchFamily="16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100" smtClean="0"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sldNum"/>
          </p:nvPr>
        </p:nvSpPr>
        <p:spPr bwMode="auto">
          <a:xfrm>
            <a:off x="7477125" y="6888163"/>
            <a:ext cx="2098675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0800" tIns="50400" rIns="100800" bIns="5040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100">
                <a:solidFill>
                  <a:srgbClr val="000000"/>
                </a:solidFill>
              </a:defRPr>
            </a:lvl1pPr>
          </a:lstStyle>
          <a:p>
            <a:fld id="{0CDB539A-E6B0-44AE-A5C3-DAFF8186B52E}" type="slidenum">
              <a:rPr lang="fr-FR" altLang="fr-FR"/>
              <a:pPr/>
              <a:t>‹N°›</a:t>
            </a:fld>
            <a:endParaRPr lang="fr-FR" altLang="fr-FR"/>
          </a:p>
        </p:txBody>
      </p:sp>
      <p:sp>
        <p:nvSpPr>
          <p:cNvPr id="4" name="Line 11"/>
          <p:cNvSpPr>
            <a:spLocks noChangeShapeType="1"/>
          </p:cNvSpPr>
          <p:nvPr/>
        </p:nvSpPr>
        <p:spPr bwMode="auto">
          <a:xfrm>
            <a:off x="0" y="5375275"/>
            <a:ext cx="671513" cy="1588"/>
          </a:xfrm>
          <a:prstGeom prst="line">
            <a:avLst/>
          </a:prstGeom>
          <a:noFill/>
          <a:ln w="44280">
            <a:solidFill>
              <a:srgbClr val="3300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hf hdr="0" ftr="0" dt="0"/>
  <p:txStyles>
    <p:titleStyle>
      <a:lvl1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600">
          <a:solidFill>
            <a:srgbClr val="330033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600">
          <a:solidFill>
            <a:srgbClr val="330033"/>
          </a:solidFill>
          <a:latin typeface="Times New Roman" pitchFamily="16" charset="0"/>
        </a:defRPr>
      </a:lvl2pPr>
      <a:lvl3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600">
          <a:solidFill>
            <a:srgbClr val="330033"/>
          </a:solidFill>
          <a:latin typeface="Times New Roman" pitchFamily="16" charset="0"/>
        </a:defRPr>
      </a:lvl3pPr>
      <a:lvl4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600">
          <a:solidFill>
            <a:srgbClr val="330033"/>
          </a:solidFill>
          <a:latin typeface="Times New Roman" pitchFamily="16" charset="0"/>
        </a:defRPr>
      </a:lvl4pPr>
      <a:lvl5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600">
          <a:solidFill>
            <a:srgbClr val="330033"/>
          </a:solidFill>
          <a:latin typeface="Times New Roman" pitchFamily="16" charset="0"/>
        </a:defRPr>
      </a:lvl5pPr>
      <a:lvl6pPr marL="25146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600">
          <a:solidFill>
            <a:srgbClr val="330033"/>
          </a:solidFill>
          <a:latin typeface="Times New Roman" pitchFamily="16" charset="0"/>
        </a:defRPr>
      </a:lvl6pPr>
      <a:lvl7pPr marL="29718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600">
          <a:solidFill>
            <a:srgbClr val="330033"/>
          </a:solidFill>
          <a:latin typeface="Times New Roman" pitchFamily="16" charset="0"/>
        </a:defRPr>
      </a:lvl7pPr>
      <a:lvl8pPr marL="34290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600">
          <a:solidFill>
            <a:srgbClr val="330033"/>
          </a:solidFill>
          <a:latin typeface="Times New Roman" pitchFamily="16" charset="0"/>
        </a:defRPr>
      </a:lvl8pPr>
      <a:lvl9pPr marL="38862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600">
          <a:solidFill>
            <a:srgbClr val="330033"/>
          </a:solidFill>
          <a:latin typeface="Times New Roman" pitchFamily="16" charset="0"/>
        </a:defRPr>
      </a:lvl9pPr>
    </p:titleStyle>
    <p:bodyStyle>
      <a:lvl1pPr marL="342900" indent="-342900" algn="l" defTabSz="449263" rtl="0" eaLnBrk="0" fontAlgn="base" hangingPunct="0">
        <a:spcBef>
          <a:spcPts val="77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1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72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900">
          <a:solidFill>
            <a:srgbClr val="000000"/>
          </a:solidFill>
          <a:latin typeface="+mn-lt"/>
        </a:defRPr>
      </a:lvl2pPr>
      <a:lvl3pPr marL="1143000" indent="-228600" algn="l" defTabSz="449263" rtl="0" eaLnBrk="0" fontAlgn="base" hangingPunct="0">
        <a:spcBef>
          <a:spcPts val="62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500">
          <a:solidFill>
            <a:srgbClr val="000000"/>
          </a:solidFill>
          <a:latin typeface="+mn-lt"/>
        </a:defRPr>
      </a:lvl3pPr>
      <a:lvl4pPr marL="1600200" indent="-228600" algn="l" defTabSz="449263" rtl="0" eaLnBrk="0" fontAlgn="base" hangingPunct="0">
        <a:spcBef>
          <a:spcPts val="5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200">
          <a:solidFill>
            <a:srgbClr val="000000"/>
          </a:solidFill>
          <a:latin typeface="+mn-lt"/>
        </a:defRPr>
      </a:lvl4pPr>
      <a:lvl5pPr marL="2057400" indent="-228600" algn="l" defTabSz="449263" rtl="0" eaLnBrk="0" fontAlgn="base" hangingPunct="0">
        <a:spcBef>
          <a:spcPts val="5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200">
          <a:solidFill>
            <a:srgbClr val="000000"/>
          </a:solidFill>
          <a:latin typeface="+mn-lt"/>
        </a:defRPr>
      </a:lvl5pPr>
      <a:lvl6pPr marL="2514600" indent="-228600" algn="l" defTabSz="449263" rtl="0" fontAlgn="base">
        <a:spcBef>
          <a:spcPts val="5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200">
          <a:solidFill>
            <a:srgbClr val="000000"/>
          </a:solidFill>
          <a:latin typeface="+mn-lt"/>
        </a:defRPr>
      </a:lvl6pPr>
      <a:lvl7pPr marL="2971800" indent="-228600" algn="l" defTabSz="449263" rtl="0" fontAlgn="base">
        <a:spcBef>
          <a:spcPts val="5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200">
          <a:solidFill>
            <a:srgbClr val="000000"/>
          </a:solidFill>
          <a:latin typeface="+mn-lt"/>
        </a:defRPr>
      </a:lvl7pPr>
      <a:lvl8pPr marL="3429000" indent="-228600" algn="l" defTabSz="449263" rtl="0" fontAlgn="base">
        <a:spcBef>
          <a:spcPts val="5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200">
          <a:solidFill>
            <a:srgbClr val="000000"/>
          </a:solidFill>
          <a:latin typeface="+mn-lt"/>
        </a:defRPr>
      </a:lvl8pPr>
      <a:lvl9pPr marL="3886200" indent="-228600" algn="l" defTabSz="449263" rtl="0" fontAlgn="base">
        <a:spcBef>
          <a:spcPts val="5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200">
          <a:solidFill>
            <a:srgbClr val="000000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1"/>
          <p:cNvGrpSpPr>
            <a:grpSpLocks/>
          </p:cNvGrpSpPr>
          <p:nvPr/>
        </p:nvGrpSpPr>
        <p:grpSpPr bwMode="auto">
          <a:xfrm>
            <a:off x="0" y="0"/>
            <a:ext cx="9658350" cy="6550025"/>
            <a:chOff x="0" y="0"/>
            <a:chExt cx="6084" cy="4126"/>
          </a:xfrm>
        </p:grpSpPr>
        <p:sp>
          <p:nvSpPr>
            <p:cNvPr id="2056" name="Rectangle 2"/>
            <p:cNvSpPr>
              <a:spLocks noChangeArrowheads="1"/>
            </p:cNvSpPr>
            <p:nvPr/>
          </p:nvSpPr>
          <p:spPr bwMode="auto">
            <a:xfrm>
              <a:off x="0" y="0"/>
              <a:ext cx="1217" cy="3386"/>
            </a:xfrm>
            <a:prstGeom prst="rect">
              <a:avLst/>
            </a:prstGeom>
            <a:solidFill>
              <a:srgbClr val="CCCC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BE" altLang="fr-FR"/>
            </a:p>
          </p:txBody>
        </p:sp>
        <p:grpSp>
          <p:nvGrpSpPr>
            <p:cNvPr id="2057" name="Group 3"/>
            <p:cNvGrpSpPr>
              <a:grpSpLocks/>
            </p:cNvGrpSpPr>
            <p:nvPr/>
          </p:nvGrpSpPr>
          <p:grpSpPr bwMode="auto">
            <a:xfrm>
              <a:off x="0" y="2434"/>
              <a:ext cx="6084" cy="1692"/>
              <a:chOff x="0" y="2434"/>
              <a:chExt cx="6084" cy="1692"/>
            </a:xfrm>
          </p:grpSpPr>
          <p:sp>
            <p:nvSpPr>
              <p:cNvPr id="2" name="Rectangle 4"/>
              <p:cNvSpPr>
                <a:spLocks noChangeArrowheads="1"/>
              </p:cNvSpPr>
              <p:nvPr/>
            </p:nvSpPr>
            <p:spPr bwMode="auto">
              <a:xfrm>
                <a:off x="688" y="2434"/>
                <a:ext cx="5397" cy="1693"/>
              </a:xfrm>
              <a:prstGeom prst="rect">
                <a:avLst/>
              </a:prstGeom>
              <a:solidFill>
                <a:srgbClr val="3300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fr-BE" altLang="fr-FR"/>
              </a:p>
            </p:txBody>
          </p:sp>
          <p:sp>
            <p:nvSpPr>
              <p:cNvPr id="2062" name="Rectangle 5"/>
              <p:cNvSpPr>
                <a:spLocks noChangeArrowheads="1"/>
              </p:cNvSpPr>
              <p:nvPr/>
            </p:nvSpPr>
            <p:spPr bwMode="auto">
              <a:xfrm>
                <a:off x="721" y="2592"/>
                <a:ext cx="5311" cy="1484"/>
              </a:xfrm>
              <a:prstGeom prst="rect">
                <a:avLst/>
              </a:prstGeom>
              <a:solidFill>
                <a:srgbClr val="FFFFE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fr-BE" altLang="fr-FR"/>
              </a:p>
            </p:txBody>
          </p:sp>
          <p:sp>
            <p:nvSpPr>
              <p:cNvPr id="2063" name="Line 6"/>
              <p:cNvSpPr>
                <a:spLocks noChangeShapeType="1"/>
              </p:cNvSpPr>
              <p:nvPr/>
            </p:nvSpPr>
            <p:spPr bwMode="auto">
              <a:xfrm>
                <a:off x="0" y="3386"/>
                <a:ext cx="688" cy="1"/>
              </a:xfrm>
              <a:prstGeom prst="line">
                <a:avLst/>
              </a:prstGeom>
              <a:noFill/>
              <a:ln w="50760">
                <a:solidFill>
                  <a:srgbClr val="330033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fr-BE"/>
              </a:p>
            </p:txBody>
          </p:sp>
        </p:grpSp>
        <p:grpSp>
          <p:nvGrpSpPr>
            <p:cNvPr id="2058" name="Group 7"/>
            <p:cNvGrpSpPr>
              <a:grpSpLocks/>
            </p:cNvGrpSpPr>
            <p:nvPr/>
          </p:nvGrpSpPr>
          <p:grpSpPr bwMode="auto">
            <a:xfrm>
              <a:off x="441" y="370"/>
              <a:ext cx="5607" cy="210"/>
              <a:chOff x="441" y="370"/>
              <a:chExt cx="5607" cy="210"/>
            </a:xfrm>
          </p:grpSpPr>
          <p:sp>
            <p:nvSpPr>
              <p:cNvPr id="3" name="Rectangle 8"/>
              <p:cNvSpPr>
                <a:spLocks noChangeArrowheads="1"/>
              </p:cNvSpPr>
              <p:nvPr/>
            </p:nvSpPr>
            <p:spPr bwMode="auto">
              <a:xfrm>
                <a:off x="4356" y="370"/>
                <a:ext cx="1693" cy="211"/>
              </a:xfrm>
              <a:prstGeom prst="rect">
                <a:avLst/>
              </a:prstGeom>
              <a:solidFill>
                <a:srgbClr val="B2B2B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fr-BE" altLang="fr-FR"/>
              </a:p>
            </p:txBody>
          </p:sp>
          <p:sp>
            <p:nvSpPr>
              <p:cNvPr id="4" name="Line 9"/>
              <p:cNvSpPr>
                <a:spLocks noChangeShapeType="1"/>
              </p:cNvSpPr>
              <p:nvPr/>
            </p:nvSpPr>
            <p:spPr bwMode="auto">
              <a:xfrm>
                <a:off x="441" y="476"/>
                <a:ext cx="5608" cy="1"/>
              </a:xfrm>
              <a:prstGeom prst="line">
                <a:avLst/>
              </a:prstGeom>
              <a:noFill/>
              <a:ln w="44280">
                <a:solidFill>
                  <a:srgbClr val="330033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fr-BE"/>
              </a:p>
            </p:txBody>
          </p:sp>
        </p:grpSp>
      </p:grpSp>
      <p:sp>
        <p:nvSpPr>
          <p:cNvPr id="2051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2268538" y="1260475"/>
            <a:ext cx="7307262" cy="243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0800" tIns="50400" rIns="100800" bIns="504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fr-FR"/>
              <a:t>Cliquez pour éditer le format du texte-titre</a:t>
            </a:r>
          </a:p>
        </p:txBody>
      </p:sp>
      <p:sp>
        <p:nvSpPr>
          <p:cNvPr id="2059" name="Rectangle 11"/>
          <p:cNvSpPr>
            <a:spLocks noGrp="1" noChangeArrowheads="1"/>
          </p:cNvSpPr>
          <p:nvPr>
            <p:ph type="dt"/>
          </p:nvPr>
        </p:nvSpPr>
        <p:spPr bwMode="auto">
          <a:xfrm>
            <a:off x="1006475" y="6891338"/>
            <a:ext cx="2098675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0800" tIns="50400" rIns="100800" bIns="5040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Font typeface="Times New Roman" pitchFamily="16" charset="0"/>
              <a:buNone/>
              <a:tabLst>
                <a:tab pos="723900" algn="l"/>
                <a:tab pos="1447800" algn="l"/>
              </a:tabLst>
              <a:defRPr sz="1100" smtClean="0">
                <a:solidFill>
                  <a:srgbClr val="000000"/>
                </a:solidFill>
                <a:latin typeface="+mj-lt"/>
                <a:ea typeface="Lucida Sans Unicode" charset="0"/>
                <a:cs typeface="Lucida Sans Unicode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060" name="Rectangle 12"/>
          <p:cNvSpPr>
            <a:spLocks noGrp="1" noChangeArrowheads="1"/>
          </p:cNvSpPr>
          <p:nvPr>
            <p:ph type="ftr"/>
          </p:nvPr>
        </p:nvSpPr>
        <p:spPr bwMode="auto">
          <a:xfrm>
            <a:off x="3697288" y="6888163"/>
            <a:ext cx="3190875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0800" tIns="50400" rIns="100800" bIns="5040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100" smtClean="0">
                <a:solidFill>
                  <a:srgbClr val="000000"/>
                </a:solidFill>
                <a:latin typeface="+mj-lt"/>
                <a:ea typeface="Lucida Sans Unicode" charset="0"/>
                <a:cs typeface="Lucida Sans Unicode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061" name="Rectangle 13"/>
          <p:cNvSpPr>
            <a:spLocks noGrp="1" noChangeArrowheads="1"/>
          </p:cNvSpPr>
          <p:nvPr>
            <p:ph type="sldNum"/>
          </p:nvPr>
        </p:nvSpPr>
        <p:spPr bwMode="auto">
          <a:xfrm>
            <a:off x="7477125" y="6888163"/>
            <a:ext cx="2098675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0800" tIns="50400" rIns="100800" bIns="5040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tabLst>
                <a:tab pos="723900" algn="l"/>
                <a:tab pos="1447800" algn="l"/>
              </a:tabLst>
              <a:defRPr sz="11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1A5E6C1F-A2EC-42F3-B698-7F8A038DB7FA}" type="slidenum">
              <a:rPr lang="fr-FR" altLang="fr-FR"/>
              <a:pPr/>
              <a:t>‹N°›</a:t>
            </a:fld>
            <a:endParaRPr lang="fr-FR" altLang="fr-FR"/>
          </a:p>
        </p:txBody>
      </p:sp>
      <p:sp>
        <p:nvSpPr>
          <p:cNvPr id="2055" name="Rectangle 14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1768475"/>
            <a:ext cx="9069387" cy="4987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fr-FR"/>
              <a:t>Cliquez pour éditer le format du plan de texte</a:t>
            </a:r>
          </a:p>
          <a:p>
            <a:pPr lvl="1"/>
            <a:r>
              <a:rPr lang="en-GB" altLang="fr-FR"/>
              <a:t>Second niveau de plan</a:t>
            </a:r>
          </a:p>
          <a:p>
            <a:pPr lvl="2"/>
            <a:r>
              <a:rPr lang="en-GB" altLang="fr-FR"/>
              <a:t>Troisième niveau de plan</a:t>
            </a:r>
          </a:p>
          <a:p>
            <a:pPr lvl="3"/>
            <a:r>
              <a:rPr lang="en-GB" altLang="fr-FR"/>
              <a:t>Quatrième niveau de plan</a:t>
            </a:r>
          </a:p>
          <a:p>
            <a:pPr lvl="4"/>
            <a:r>
              <a:rPr lang="en-GB" altLang="fr-FR"/>
              <a:t>Cinquième niveau de plan</a:t>
            </a:r>
          </a:p>
          <a:p>
            <a:pPr lvl="4"/>
            <a:r>
              <a:rPr lang="en-GB" altLang="fr-FR"/>
              <a:t>Sixième niveau de plan</a:t>
            </a:r>
          </a:p>
          <a:p>
            <a:pPr lvl="4"/>
            <a:r>
              <a:rPr lang="en-GB" altLang="fr-FR"/>
              <a:t>Septième niveau de plan</a:t>
            </a:r>
          </a:p>
          <a:p>
            <a:pPr lvl="4"/>
            <a:r>
              <a:rPr lang="en-GB" altLang="fr-FR"/>
              <a:t>Huitième niveau de plan</a:t>
            </a:r>
          </a:p>
          <a:p>
            <a:pPr lvl="4"/>
            <a:r>
              <a:rPr lang="en-GB" altLang="fr-FR"/>
              <a:t>Neuvième niveau de plan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hdr="0" ftr="0" dt="0"/>
  <p:txStyles>
    <p:titleStyle>
      <a:lvl1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600">
          <a:solidFill>
            <a:srgbClr val="330033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600">
          <a:solidFill>
            <a:srgbClr val="330033"/>
          </a:solidFill>
          <a:latin typeface="Times New Roman" pitchFamily="16" charset="0"/>
        </a:defRPr>
      </a:lvl2pPr>
      <a:lvl3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600">
          <a:solidFill>
            <a:srgbClr val="330033"/>
          </a:solidFill>
          <a:latin typeface="Times New Roman" pitchFamily="16" charset="0"/>
        </a:defRPr>
      </a:lvl3pPr>
      <a:lvl4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600">
          <a:solidFill>
            <a:srgbClr val="330033"/>
          </a:solidFill>
          <a:latin typeface="Times New Roman" pitchFamily="16" charset="0"/>
        </a:defRPr>
      </a:lvl4pPr>
      <a:lvl5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600">
          <a:solidFill>
            <a:srgbClr val="330033"/>
          </a:solidFill>
          <a:latin typeface="Times New Roman" pitchFamily="16" charset="0"/>
        </a:defRPr>
      </a:lvl5pPr>
      <a:lvl6pPr marL="25146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600">
          <a:solidFill>
            <a:srgbClr val="330033"/>
          </a:solidFill>
          <a:latin typeface="Times New Roman" pitchFamily="16" charset="0"/>
        </a:defRPr>
      </a:lvl6pPr>
      <a:lvl7pPr marL="29718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600">
          <a:solidFill>
            <a:srgbClr val="330033"/>
          </a:solidFill>
          <a:latin typeface="Times New Roman" pitchFamily="16" charset="0"/>
        </a:defRPr>
      </a:lvl7pPr>
      <a:lvl8pPr marL="34290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600">
          <a:solidFill>
            <a:srgbClr val="330033"/>
          </a:solidFill>
          <a:latin typeface="Times New Roman" pitchFamily="16" charset="0"/>
        </a:defRPr>
      </a:lvl8pPr>
      <a:lvl9pPr marL="38862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600">
          <a:solidFill>
            <a:srgbClr val="330033"/>
          </a:solidFill>
          <a:latin typeface="Times New Roman" pitchFamily="16" charset="0"/>
        </a:defRPr>
      </a:lvl9pPr>
    </p:titleStyle>
    <p:bodyStyle>
      <a:lvl1pPr marL="342900" indent="-342900" algn="l" defTabSz="449263" rtl="0" eaLnBrk="0" fontAlgn="base" hangingPunct="0">
        <a:spcBef>
          <a:spcPts val="77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1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72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900">
          <a:solidFill>
            <a:srgbClr val="000000"/>
          </a:solidFill>
          <a:latin typeface="+mn-lt"/>
        </a:defRPr>
      </a:lvl2pPr>
      <a:lvl3pPr marL="1143000" indent="-228600" algn="l" defTabSz="449263" rtl="0" eaLnBrk="0" fontAlgn="base" hangingPunct="0">
        <a:spcBef>
          <a:spcPts val="62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500">
          <a:solidFill>
            <a:srgbClr val="000000"/>
          </a:solidFill>
          <a:latin typeface="+mn-lt"/>
        </a:defRPr>
      </a:lvl3pPr>
      <a:lvl4pPr marL="1600200" indent="-228600" algn="l" defTabSz="449263" rtl="0" eaLnBrk="0" fontAlgn="base" hangingPunct="0">
        <a:spcBef>
          <a:spcPts val="5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200">
          <a:solidFill>
            <a:srgbClr val="000000"/>
          </a:solidFill>
          <a:latin typeface="+mn-lt"/>
        </a:defRPr>
      </a:lvl4pPr>
      <a:lvl5pPr marL="2057400" indent="-228600" algn="l" defTabSz="449263" rtl="0" eaLnBrk="0" fontAlgn="base" hangingPunct="0">
        <a:spcBef>
          <a:spcPts val="5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200">
          <a:solidFill>
            <a:srgbClr val="000000"/>
          </a:solidFill>
          <a:latin typeface="+mn-lt"/>
        </a:defRPr>
      </a:lvl5pPr>
      <a:lvl6pPr marL="2514600" indent="-228600" algn="l" defTabSz="449263" rtl="0" fontAlgn="base">
        <a:spcBef>
          <a:spcPts val="5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200">
          <a:solidFill>
            <a:srgbClr val="000000"/>
          </a:solidFill>
          <a:latin typeface="+mn-lt"/>
        </a:defRPr>
      </a:lvl6pPr>
      <a:lvl7pPr marL="2971800" indent="-228600" algn="l" defTabSz="449263" rtl="0" fontAlgn="base">
        <a:spcBef>
          <a:spcPts val="5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200">
          <a:solidFill>
            <a:srgbClr val="000000"/>
          </a:solidFill>
          <a:latin typeface="+mn-lt"/>
        </a:defRPr>
      </a:lvl7pPr>
      <a:lvl8pPr marL="3429000" indent="-228600" algn="l" defTabSz="449263" rtl="0" fontAlgn="base">
        <a:spcBef>
          <a:spcPts val="5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200">
          <a:solidFill>
            <a:srgbClr val="000000"/>
          </a:solidFill>
          <a:latin typeface="+mn-lt"/>
        </a:defRPr>
      </a:lvl8pPr>
      <a:lvl9pPr marL="3886200" indent="-228600" algn="l" defTabSz="449263" rtl="0" fontAlgn="base">
        <a:spcBef>
          <a:spcPts val="5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200">
          <a:solidFill>
            <a:srgbClr val="000000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4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4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4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eaLnBrk="0" hangingPunct="0"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eaLnBrk="0" hangingPunct="0"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eaLnBrk="0" hangingPunct="0"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eaLnBrk="0" hangingPunct="0"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/>
            <a:fld id="{E273777A-B8E1-425C-A889-BDDD8D8BFC4B}" type="slidenum">
              <a:rPr lang="fr-FR" altLang="fr-FR">
                <a:solidFill>
                  <a:srgbClr val="000000"/>
                </a:solidFill>
                <a:latin typeface="Times New Roman" panose="02020603050405020304" pitchFamily="18" charset="0"/>
              </a:rPr>
              <a:pPr eaLnBrk="1" hangingPunct="1"/>
              <a:t>1</a:t>
            </a:fld>
            <a:endParaRPr lang="fr-FR" altLang="fr-FR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075" name="Rectangle 1"/>
          <p:cNvSpPr>
            <a:spLocks noGrp="1" noChangeArrowheads="1"/>
          </p:cNvSpPr>
          <p:nvPr>
            <p:ph type="title"/>
          </p:nvPr>
        </p:nvSpPr>
        <p:spPr>
          <a:xfrm>
            <a:off x="1944688" y="741363"/>
            <a:ext cx="7129462" cy="2252662"/>
          </a:xfrm>
        </p:spPr>
        <p:txBody>
          <a:bodyPr lIns="0" tIns="0" rIns="0" bIns="0"/>
          <a:lstStyle/>
          <a:p>
            <a:pPr eaLnBrk="1" hangingPunct="1">
              <a:lnSpc>
                <a:spcPct val="93000"/>
              </a:lnSpc>
              <a:tabLst>
                <a:tab pos="0" algn="l"/>
                <a:tab pos="1006475" algn="l"/>
                <a:tab pos="2014538" algn="l"/>
                <a:tab pos="3022600" algn="l"/>
                <a:tab pos="4030663" algn="l"/>
                <a:tab pos="5038725" algn="l"/>
                <a:tab pos="6046788" algn="l"/>
                <a:tab pos="7054850" algn="l"/>
                <a:tab pos="8062913" algn="l"/>
                <a:tab pos="9070975" algn="l"/>
                <a:tab pos="10079038" algn="l"/>
              </a:tabLst>
            </a:pPr>
            <a:r>
              <a:rPr lang="fr-FR" altLang="fr-FR" sz="5300"/>
              <a:t>Systèmes d’exploitation I:</a:t>
            </a:r>
            <a:br>
              <a:rPr lang="fr-FR" altLang="fr-FR" sz="5300"/>
            </a:br>
            <a:br>
              <a:rPr lang="fr-FR" altLang="fr-FR" sz="5300"/>
            </a:br>
            <a:r>
              <a:rPr lang="fr-FR" altLang="fr-FR" sz="5300"/>
              <a:t>Gestion de la mémoire</a:t>
            </a:r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1152525" y="4284663"/>
            <a:ext cx="7056438" cy="1933575"/>
          </a:xfrm>
        </p:spPr>
        <p:txBody>
          <a:bodyPr/>
          <a:lstStyle/>
          <a:p>
            <a:pPr marL="0" indent="0" eaLnBrk="1" hangingPunct="1">
              <a:lnSpc>
                <a:spcPct val="95000"/>
              </a:lnSpc>
              <a:tabLst>
                <a:tab pos="0" algn="l"/>
                <a:tab pos="1006475" algn="l"/>
                <a:tab pos="2014538" algn="l"/>
                <a:tab pos="3022600" algn="l"/>
                <a:tab pos="4030663" algn="l"/>
                <a:tab pos="5038725" algn="l"/>
                <a:tab pos="6046788" algn="l"/>
                <a:tab pos="7054850" algn="l"/>
                <a:tab pos="8062913" algn="l"/>
                <a:tab pos="9070975" algn="l"/>
                <a:tab pos="10079038" algn="l"/>
              </a:tabLst>
            </a:pPr>
            <a:r>
              <a:rPr lang="fr-FR" altLang="fr-FR" dirty="0"/>
              <a:t>Grégory Seront</a:t>
            </a:r>
          </a:p>
          <a:p>
            <a:pPr marL="0" indent="0" eaLnBrk="1" hangingPunct="1">
              <a:lnSpc>
                <a:spcPct val="95000"/>
              </a:lnSpc>
              <a:tabLst>
                <a:tab pos="0" algn="l"/>
                <a:tab pos="1006475" algn="l"/>
                <a:tab pos="2014538" algn="l"/>
                <a:tab pos="3022600" algn="l"/>
                <a:tab pos="4030663" algn="l"/>
                <a:tab pos="5038725" algn="l"/>
                <a:tab pos="6046788" algn="l"/>
                <a:tab pos="7054850" algn="l"/>
                <a:tab pos="8062913" algn="l"/>
                <a:tab pos="9070975" algn="l"/>
                <a:tab pos="10079038" algn="l"/>
              </a:tabLst>
            </a:pPr>
            <a:r>
              <a:rPr lang="fr-FR" altLang="fr-FR" dirty="0"/>
              <a:t>Gregory.seront@vinci.be</a:t>
            </a:r>
          </a:p>
          <a:p>
            <a:pPr marL="0" indent="0" eaLnBrk="1" hangingPunct="1">
              <a:lnSpc>
                <a:spcPct val="95000"/>
              </a:lnSpc>
              <a:tabLst>
                <a:tab pos="0" algn="l"/>
                <a:tab pos="1006475" algn="l"/>
                <a:tab pos="2014538" algn="l"/>
                <a:tab pos="3022600" algn="l"/>
                <a:tab pos="4030663" algn="l"/>
                <a:tab pos="5038725" algn="l"/>
                <a:tab pos="6046788" algn="l"/>
                <a:tab pos="7054850" algn="l"/>
                <a:tab pos="8062913" algn="l"/>
                <a:tab pos="9070975" algn="l"/>
                <a:tab pos="10079038" algn="l"/>
              </a:tabLst>
            </a:pPr>
            <a:r>
              <a:rPr lang="fr-FR" altLang="fr-FR" dirty="0"/>
              <a:t>Institut Paul Lambin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/>
            <a:fld id="{3119E8F9-F0C1-440C-99B5-9F1DFD3E6A21}" type="slidenum">
              <a:rPr lang="fr-FR" altLang="fr-FR">
                <a:solidFill>
                  <a:srgbClr val="000000"/>
                </a:solidFill>
              </a:rPr>
              <a:pPr eaLnBrk="1" hangingPunct="1"/>
              <a:t>10</a:t>
            </a:fld>
            <a:endParaRPr lang="fr-FR" altLang="fr-FR">
              <a:solidFill>
                <a:srgbClr val="000000"/>
              </a:solidFill>
            </a:endParaRPr>
          </a:p>
        </p:txBody>
      </p:sp>
      <p:sp>
        <p:nvSpPr>
          <p:cNvPr id="1229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252413" y="503238"/>
            <a:ext cx="8561387" cy="1260475"/>
          </a:xfrm>
        </p:spPr>
        <p:txBody>
          <a:bodyPr lIns="0" tIns="0" rIns="0" bIns="0"/>
          <a:lstStyle/>
          <a:p>
            <a:pPr eaLnBrk="1" hangingPunct="1">
              <a:lnSpc>
                <a:spcPct val="101000"/>
              </a:lnSpc>
              <a:tabLst>
                <a:tab pos="0" algn="l"/>
                <a:tab pos="1006475" algn="l"/>
                <a:tab pos="2014538" algn="l"/>
                <a:tab pos="3022600" algn="l"/>
                <a:tab pos="4030663" algn="l"/>
                <a:tab pos="5038725" algn="l"/>
                <a:tab pos="6046788" algn="l"/>
                <a:tab pos="7054850" algn="l"/>
                <a:tab pos="8062913" algn="l"/>
                <a:tab pos="9070975" algn="l"/>
                <a:tab pos="10079038" algn="l"/>
              </a:tabLst>
            </a:pPr>
            <a:r>
              <a:rPr lang="fr-FR" altLang="fr-FR" dirty="0"/>
              <a:t>Structure exécutable</a:t>
            </a:r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023938" y="1987550"/>
            <a:ext cx="8370887" cy="4706938"/>
          </a:xfrm>
        </p:spPr>
        <p:txBody>
          <a:bodyPr/>
          <a:lstStyle/>
          <a:p>
            <a:pPr eaLnBrk="1" hangingPunct="1"/>
            <a:endParaRPr lang="fr-FR" altLang="fr-FR"/>
          </a:p>
        </p:txBody>
      </p:sp>
      <p:sp>
        <p:nvSpPr>
          <p:cNvPr id="12294" name="AutoShape 4"/>
          <p:cNvSpPr>
            <a:spLocks noChangeArrowheads="1"/>
          </p:cNvSpPr>
          <p:nvPr/>
        </p:nvSpPr>
        <p:spPr bwMode="auto">
          <a:xfrm>
            <a:off x="6350000" y="2381250"/>
            <a:ext cx="2778125" cy="3771900"/>
          </a:xfrm>
          <a:prstGeom prst="roundRect">
            <a:avLst>
              <a:gd name="adj" fmla="val 97"/>
            </a:avLst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360" tIns="49680" rIns="99360" bIns="49680" anchor="ctr" anchorCtr="1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hangingPunct="1">
              <a:lnSpc>
                <a:spcPct val="78000"/>
              </a:lnSpc>
            </a:pPr>
            <a:r>
              <a:rPr lang="fr-FR" altLang="fr-FR" sz="2600" dirty="0">
                <a:solidFill>
                  <a:srgbClr val="EB613D"/>
                </a:solidFill>
                <a:latin typeface="Times New Roman" panose="02020603050405020304" pitchFamily="18" charset="0"/>
              </a:rPr>
              <a:t>Module1.exe</a:t>
            </a:r>
          </a:p>
          <a:p>
            <a:pPr hangingPunct="1">
              <a:lnSpc>
                <a:spcPct val="78000"/>
              </a:lnSpc>
            </a:pPr>
            <a:endParaRPr lang="fr-FR" altLang="fr-FR" sz="2600" dirty="0">
              <a:solidFill>
                <a:srgbClr val="EB613D"/>
              </a:solidFill>
              <a:latin typeface="Times New Roman" panose="02020603050405020304" pitchFamily="18" charset="0"/>
            </a:endParaRPr>
          </a:p>
          <a:p>
            <a:pPr hangingPunct="1">
              <a:lnSpc>
                <a:spcPct val="78000"/>
              </a:lnSpc>
            </a:pPr>
            <a:r>
              <a:rPr lang="fr-FR" altLang="fr-FR" sz="2600" dirty="0">
                <a:solidFill>
                  <a:srgbClr val="EB613D"/>
                </a:solidFill>
                <a:latin typeface="Times New Roman" panose="02020603050405020304" pitchFamily="18" charset="0"/>
              </a:rPr>
              <a:t>Code</a:t>
            </a:r>
          </a:p>
          <a:p>
            <a:pPr hangingPunct="1">
              <a:lnSpc>
                <a:spcPct val="78000"/>
              </a:lnSpc>
            </a:pPr>
            <a:endParaRPr lang="fr-FR" altLang="fr-FR" sz="2600" dirty="0">
              <a:solidFill>
                <a:srgbClr val="EB613D"/>
              </a:solidFill>
              <a:latin typeface="Times New Roman" panose="02020603050405020304" pitchFamily="18" charset="0"/>
            </a:endParaRPr>
          </a:p>
          <a:p>
            <a:pPr hangingPunct="1">
              <a:lnSpc>
                <a:spcPct val="78000"/>
              </a:lnSpc>
            </a:pPr>
            <a:endParaRPr lang="fr-FR" altLang="fr-FR" sz="2600" dirty="0">
              <a:solidFill>
                <a:srgbClr val="EB613D"/>
              </a:solidFill>
              <a:latin typeface="Times New Roman" panose="02020603050405020304" pitchFamily="18" charset="0"/>
            </a:endParaRPr>
          </a:p>
          <a:p>
            <a:pPr hangingPunct="1">
              <a:lnSpc>
                <a:spcPct val="78000"/>
              </a:lnSpc>
            </a:pPr>
            <a:endParaRPr lang="fr-FR" altLang="fr-FR" sz="2600" dirty="0">
              <a:solidFill>
                <a:srgbClr val="EB613D"/>
              </a:solidFill>
              <a:latin typeface="Times New Roman" panose="02020603050405020304" pitchFamily="18" charset="0"/>
            </a:endParaRPr>
          </a:p>
          <a:p>
            <a:pPr hangingPunct="1">
              <a:lnSpc>
                <a:spcPct val="78000"/>
              </a:lnSpc>
            </a:pPr>
            <a:r>
              <a:rPr lang="fr-FR" altLang="fr-FR" sz="2600" dirty="0" err="1">
                <a:solidFill>
                  <a:srgbClr val="EB613D"/>
                </a:solidFill>
                <a:latin typeface="Times New Roman" panose="02020603050405020304" pitchFamily="18" charset="0"/>
              </a:rPr>
              <a:t>debut</a:t>
            </a:r>
            <a:r>
              <a:rPr lang="fr-FR" altLang="fr-FR" sz="2600" dirty="0">
                <a:solidFill>
                  <a:srgbClr val="EB613D"/>
                </a:solidFill>
                <a:latin typeface="Times New Roman" panose="02020603050405020304" pitchFamily="18" charset="0"/>
              </a:rPr>
              <a:t> = 0FFH</a:t>
            </a:r>
          </a:p>
          <a:p>
            <a:pPr hangingPunct="1">
              <a:lnSpc>
                <a:spcPct val="78000"/>
              </a:lnSpc>
            </a:pPr>
            <a:endParaRPr lang="fr-FR" altLang="fr-FR" sz="2600" dirty="0">
              <a:solidFill>
                <a:srgbClr val="EB613D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295" name="Line 5"/>
          <p:cNvSpPr>
            <a:spLocks noChangeShapeType="1"/>
          </p:cNvSpPr>
          <p:nvPr/>
        </p:nvSpPr>
        <p:spPr bwMode="auto">
          <a:xfrm>
            <a:off x="6350000" y="3373438"/>
            <a:ext cx="2776538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BE"/>
          </a:p>
        </p:txBody>
      </p:sp>
      <p:sp>
        <p:nvSpPr>
          <p:cNvPr id="12296" name="Line 6"/>
          <p:cNvSpPr>
            <a:spLocks noChangeShapeType="1"/>
          </p:cNvSpPr>
          <p:nvPr/>
        </p:nvSpPr>
        <p:spPr bwMode="auto">
          <a:xfrm>
            <a:off x="6350000" y="4564063"/>
            <a:ext cx="2776538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BE"/>
          </a:p>
        </p:txBody>
      </p:sp>
      <p:grpSp>
        <p:nvGrpSpPr>
          <p:cNvPr id="4" name="Groupe 3"/>
          <p:cNvGrpSpPr/>
          <p:nvPr/>
        </p:nvGrpSpPr>
        <p:grpSpPr>
          <a:xfrm>
            <a:off x="684833" y="1987550"/>
            <a:ext cx="5619750" cy="4588668"/>
            <a:chOff x="684833" y="1987550"/>
            <a:chExt cx="5619750" cy="4588668"/>
          </a:xfrm>
        </p:grpSpPr>
        <p:pic>
          <p:nvPicPr>
            <p:cNvPr id="2" name="Image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91840" y="1987550"/>
              <a:ext cx="4905375" cy="1866900"/>
            </a:xfrm>
            <a:prstGeom prst="rect">
              <a:avLst/>
            </a:prstGeom>
          </p:spPr>
        </p:pic>
        <p:pic>
          <p:nvPicPr>
            <p:cNvPr id="3" name="Image 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84833" y="3956843"/>
              <a:ext cx="5619750" cy="2619375"/>
            </a:xfrm>
            <a:prstGeom prst="rect">
              <a:avLst/>
            </a:prstGeom>
          </p:spPr>
        </p:pic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/>
            <a:fld id="{50A5805A-3D03-42B8-A674-17FCFF990BCA}" type="slidenum">
              <a:rPr lang="fr-FR" altLang="fr-FR">
                <a:solidFill>
                  <a:srgbClr val="000000"/>
                </a:solidFill>
              </a:rPr>
              <a:pPr eaLnBrk="1" hangingPunct="1"/>
              <a:t>100</a:t>
            </a:fld>
            <a:endParaRPr lang="fr-FR" altLang="fr-FR">
              <a:solidFill>
                <a:srgbClr val="000000"/>
              </a:solidFill>
            </a:endParaRPr>
          </a:p>
        </p:txBody>
      </p:sp>
      <p:sp>
        <p:nvSpPr>
          <p:cNvPr id="8806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008063" y="352425"/>
            <a:ext cx="8570912" cy="1171575"/>
          </a:xfrm>
        </p:spPr>
        <p:txBody>
          <a:bodyPr lIns="0" tIns="0" rIns="0" bIns="0"/>
          <a:lstStyle/>
          <a:p>
            <a:pPr eaLnBrk="1" hangingPunct="1">
              <a:tabLst>
                <a:tab pos="0" algn="l"/>
                <a:tab pos="1006475" algn="l"/>
                <a:tab pos="2014538" algn="l"/>
                <a:tab pos="3022600" algn="l"/>
                <a:tab pos="4030663" algn="l"/>
                <a:tab pos="5038725" algn="l"/>
                <a:tab pos="6046788" algn="l"/>
                <a:tab pos="7054850" algn="l"/>
                <a:tab pos="8062913" algn="l"/>
                <a:tab pos="9070975" algn="l"/>
                <a:tab pos="10079038" algn="l"/>
              </a:tabLst>
            </a:pPr>
            <a:r>
              <a:rPr lang="fr-FR" altLang="fr-FR"/>
              <a:t>Préemption mémoire virtuelle</a:t>
            </a:r>
          </a:p>
        </p:txBody>
      </p:sp>
      <p:sp>
        <p:nvSpPr>
          <p:cNvPr id="8806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008063" y="1763713"/>
            <a:ext cx="8570912" cy="4905375"/>
          </a:xfrm>
        </p:spPr>
        <p:txBody>
          <a:bodyPr lIns="0" tIns="0" rIns="0" bIns="0"/>
          <a:lstStyle/>
          <a:p>
            <a:pPr marL="376238" indent="-376238" eaLnBrk="1" hangingPunct="1"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Pourquoi voudrait-on faire de la préemption sur la mémoire virtuelle?</a:t>
            </a:r>
          </a:p>
          <a:p>
            <a:pPr marL="376238" indent="-376238" eaLnBrk="1" hangingPunct="1"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Mémoire virtuelle est limitée elle aussi (par la taille des disques).</a:t>
            </a:r>
          </a:p>
          <a:p>
            <a:pPr marL="376238" indent="-376238" eaLnBrk="1" hangingPunct="1"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Mémoire virtuelle &lt; taille espace d'adressage virtuel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/>
            <a:fld id="{5644924D-1864-465D-AB92-E4ACF8A1A068}" type="slidenum">
              <a:rPr lang="fr-FR" altLang="fr-FR">
                <a:solidFill>
                  <a:srgbClr val="000000"/>
                </a:solidFill>
              </a:rPr>
              <a:pPr eaLnBrk="1" hangingPunct="1"/>
              <a:t>101</a:t>
            </a:fld>
            <a:endParaRPr lang="fr-FR" altLang="fr-FR">
              <a:solidFill>
                <a:srgbClr val="000000"/>
              </a:solidFill>
            </a:endParaRPr>
          </a:p>
        </p:txBody>
      </p:sp>
      <p:sp>
        <p:nvSpPr>
          <p:cNvPr id="8909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008063" y="352425"/>
            <a:ext cx="8570912" cy="1171575"/>
          </a:xfrm>
        </p:spPr>
        <p:txBody>
          <a:bodyPr lIns="0" tIns="0" rIns="0" bIns="0"/>
          <a:lstStyle/>
          <a:p>
            <a:pPr eaLnBrk="1" hangingPunct="1">
              <a:tabLst>
                <a:tab pos="0" algn="l"/>
                <a:tab pos="1006475" algn="l"/>
                <a:tab pos="2014538" algn="l"/>
                <a:tab pos="3022600" algn="l"/>
                <a:tab pos="4030663" algn="l"/>
                <a:tab pos="5038725" algn="l"/>
                <a:tab pos="6046788" algn="l"/>
                <a:tab pos="7054850" algn="l"/>
                <a:tab pos="8062913" algn="l"/>
                <a:tab pos="9070975" algn="l"/>
                <a:tab pos="10079038" algn="l"/>
              </a:tabLst>
            </a:pPr>
            <a:r>
              <a:rPr lang="fr-FR" altLang="fr-FR"/>
              <a:t>Segmentation</a:t>
            </a:r>
          </a:p>
        </p:txBody>
      </p:sp>
      <p:sp>
        <p:nvSpPr>
          <p:cNvPr id="8909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008063" y="1763713"/>
            <a:ext cx="8570912" cy="4905375"/>
          </a:xfrm>
        </p:spPr>
        <p:txBody>
          <a:bodyPr lIns="0" tIns="0" rIns="0" bIns="0"/>
          <a:lstStyle/>
          <a:p>
            <a:pPr marL="376238" indent="-376238" eaLnBrk="1" hangingPunct="1"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Avec la pagination, on a un espace d'adressage par processus.</a:t>
            </a:r>
          </a:p>
          <a:p>
            <a:pPr marL="376238" indent="-376238" eaLnBrk="1" hangingPunct="1"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Or on peut (veut) en avoir plusieurs.</a:t>
            </a:r>
          </a:p>
          <a:p>
            <a:pPr marL="376238" indent="-376238" eaLnBrk="1" hangingPunct="1"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Ex:?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/>
            <a:fld id="{C5487D2D-EAD1-4E26-8D1F-7A7B9730EE73}" type="slidenum">
              <a:rPr lang="fr-FR" altLang="fr-FR">
                <a:solidFill>
                  <a:srgbClr val="000000"/>
                </a:solidFill>
              </a:rPr>
              <a:pPr eaLnBrk="1" hangingPunct="1"/>
              <a:t>102</a:t>
            </a:fld>
            <a:endParaRPr lang="fr-FR" altLang="fr-FR">
              <a:solidFill>
                <a:srgbClr val="000000"/>
              </a:solidFill>
            </a:endParaRPr>
          </a:p>
        </p:txBody>
      </p:sp>
      <p:sp>
        <p:nvSpPr>
          <p:cNvPr id="9011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008063" y="352425"/>
            <a:ext cx="8570912" cy="1171575"/>
          </a:xfrm>
        </p:spPr>
        <p:txBody>
          <a:bodyPr lIns="0" tIns="0" rIns="0" bIns="0"/>
          <a:lstStyle/>
          <a:p>
            <a:pPr eaLnBrk="1" hangingPunct="1">
              <a:tabLst>
                <a:tab pos="0" algn="l"/>
                <a:tab pos="1006475" algn="l"/>
                <a:tab pos="2014538" algn="l"/>
                <a:tab pos="3022600" algn="l"/>
                <a:tab pos="4030663" algn="l"/>
                <a:tab pos="5038725" algn="l"/>
                <a:tab pos="6046788" algn="l"/>
                <a:tab pos="7054850" algn="l"/>
                <a:tab pos="8062913" algn="l"/>
                <a:tab pos="9070975" algn="l"/>
                <a:tab pos="10079038" algn="l"/>
              </a:tabLst>
            </a:pPr>
            <a:r>
              <a:rPr lang="fr-FR" altLang="fr-FR"/>
              <a:t>Segmentation</a:t>
            </a:r>
          </a:p>
        </p:txBody>
      </p:sp>
      <p:sp>
        <p:nvSpPr>
          <p:cNvPr id="9011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008063" y="1763713"/>
            <a:ext cx="5961062" cy="4905375"/>
          </a:xfrm>
        </p:spPr>
        <p:txBody>
          <a:bodyPr lIns="0" tIns="0" rIns="0" bIns="0"/>
          <a:lstStyle/>
          <a:p>
            <a:pPr marL="376238" indent="-376238" eaLnBrk="1" hangingPunct="1"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Dans le pentium on a des registres de segment qui définissent des espaces d'adressage propre.</a:t>
            </a:r>
          </a:p>
          <a:p>
            <a:pPr marL="376238" indent="-376238" eaLnBrk="1" hangingPunct="1"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Combinaison avec la pagination?</a:t>
            </a:r>
          </a:p>
        </p:txBody>
      </p:sp>
      <p:pic>
        <p:nvPicPr>
          <p:cNvPr id="9011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8375" y="900113"/>
            <a:ext cx="2401888" cy="6227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/>
            <a:fld id="{396C7FC3-C3D2-4F1E-808C-A29B04EC1038}" type="slidenum">
              <a:rPr lang="fr-FR" altLang="fr-FR">
                <a:solidFill>
                  <a:srgbClr val="000000"/>
                </a:solidFill>
              </a:rPr>
              <a:pPr eaLnBrk="1" hangingPunct="1"/>
              <a:t>103</a:t>
            </a:fld>
            <a:endParaRPr lang="fr-FR" altLang="fr-FR">
              <a:solidFill>
                <a:srgbClr val="000000"/>
              </a:solidFill>
            </a:endParaRPr>
          </a:p>
        </p:txBody>
      </p:sp>
      <p:sp>
        <p:nvSpPr>
          <p:cNvPr id="9113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008063" y="352425"/>
            <a:ext cx="8570912" cy="1171575"/>
          </a:xfrm>
        </p:spPr>
        <p:txBody>
          <a:bodyPr lIns="0" tIns="0" rIns="0" bIns="0"/>
          <a:lstStyle/>
          <a:p>
            <a:pPr eaLnBrk="1" hangingPunct="1">
              <a:tabLst>
                <a:tab pos="0" algn="l"/>
                <a:tab pos="1006475" algn="l"/>
                <a:tab pos="2014538" algn="l"/>
                <a:tab pos="3022600" algn="l"/>
                <a:tab pos="4030663" algn="l"/>
                <a:tab pos="5038725" algn="l"/>
                <a:tab pos="6046788" algn="l"/>
                <a:tab pos="7054850" algn="l"/>
                <a:tab pos="8062913" algn="l"/>
                <a:tab pos="9070975" algn="l"/>
                <a:tab pos="10079038" algn="l"/>
              </a:tabLst>
            </a:pPr>
            <a:r>
              <a:rPr lang="fr-FR" altLang="fr-FR"/>
              <a:t>Segmentation</a:t>
            </a:r>
          </a:p>
        </p:txBody>
      </p:sp>
      <p:sp>
        <p:nvSpPr>
          <p:cNvPr id="91140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561975" y="1454150"/>
            <a:ext cx="8799513" cy="4846638"/>
          </a:xfrm>
        </p:spPr>
        <p:txBody>
          <a:bodyPr lIns="0" tIns="0" rIns="0" bIns="0"/>
          <a:lstStyle/>
          <a:p>
            <a:pPr marL="376238" indent="-376238" eaLnBrk="1" hangingPunct="1"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Dans le pentium on a des registres de segment qui définissent des espaces d'adressage propre.</a:t>
            </a:r>
          </a:p>
          <a:p>
            <a:pPr marL="376238" indent="-376238" eaLnBrk="1" hangingPunct="1"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Combinaison avec la pagination?</a:t>
            </a:r>
          </a:p>
          <a:p>
            <a:pPr marL="376238" indent="-376238" eaLnBrk="1" hangingPunct="1"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Naïvement: Segment + offset = adresse virtuelle</a:t>
            </a:r>
          </a:p>
          <a:p>
            <a:pPr marL="376238" indent="-376238" eaLnBrk="1" hangingPunct="1"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Pas si simple!!!</a:t>
            </a:r>
          </a:p>
          <a:p>
            <a:pPr marL="376238" indent="-376238" eaLnBrk="1" hangingPunct="1"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On a une indirection en plus:</a:t>
            </a:r>
          </a:p>
          <a:p>
            <a:pPr marL="376238" indent="-376238" eaLnBrk="1" hangingPunct="1"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Le registre de segment (appelé sélecteur) pointe vers un descripteur de segment.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/>
            <a:fld id="{53BFE903-82F0-4152-BD74-9F7FA3E8D5F4}" type="slidenum">
              <a:rPr lang="fr-FR" altLang="fr-FR">
                <a:solidFill>
                  <a:srgbClr val="000000"/>
                </a:solidFill>
              </a:rPr>
              <a:pPr eaLnBrk="1" hangingPunct="1"/>
              <a:t>104</a:t>
            </a:fld>
            <a:endParaRPr lang="fr-FR" altLang="fr-FR">
              <a:solidFill>
                <a:srgbClr val="000000"/>
              </a:solidFill>
            </a:endParaRPr>
          </a:p>
        </p:txBody>
      </p:sp>
      <p:sp>
        <p:nvSpPr>
          <p:cNvPr id="9216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008063" y="352425"/>
            <a:ext cx="8570912" cy="1171575"/>
          </a:xfrm>
        </p:spPr>
        <p:txBody>
          <a:bodyPr lIns="0" tIns="0" rIns="0" bIns="0"/>
          <a:lstStyle/>
          <a:p>
            <a:pPr eaLnBrk="1" hangingPunct="1">
              <a:tabLst>
                <a:tab pos="0" algn="l"/>
                <a:tab pos="1006475" algn="l"/>
                <a:tab pos="2014538" algn="l"/>
                <a:tab pos="3022600" algn="l"/>
                <a:tab pos="4030663" algn="l"/>
                <a:tab pos="5038725" algn="l"/>
                <a:tab pos="6046788" algn="l"/>
                <a:tab pos="7054850" algn="l"/>
                <a:tab pos="8062913" algn="l"/>
                <a:tab pos="9070975" algn="l"/>
                <a:tab pos="10079038" algn="l"/>
              </a:tabLst>
            </a:pPr>
            <a:r>
              <a:rPr lang="fr-FR" altLang="fr-FR"/>
              <a:t>Segmentation</a:t>
            </a:r>
          </a:p>
        </p:txBody>
      </p:sp>
      <p:sp>
        <p:nvSpPr>
          <p:cNvPr id="9216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561975" y="1454150"/>
            <a:ext cx="8799513" cy="4846638"/>
          </a:xfrm>
        </p:spPr>
        <p:txBody>
          <a:bodyPr lIns="0" tIns="0" rIns="0" bIns="0"/>
          <a:lstStyle/>
          <a:p>
            <a:pPr marL="376238" indent="-376238" eaLnBrk="1" hangingPunct="1"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Reg segment = selector</a:t>
            </a:r>
          </a:p>
        </p:txBody>
      </p:sp>
      <p:pic>
        <p:nvPicPr>
          <p:cNvPr id="9216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2284413"/>
            <a:ext cx="8640763" cy="5094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/>
            <a:fld id="{F4172E29-EB1A-4FD3-BCA8-FD664B1BA1E3}" type="slidenum">
              <a:rPr lang="fr-FR" altLang="fr-FR">
                <a:solidFill>
                  <a:srgbClr val="000000"/>
                </a:solidFill>
              </a:rPr>
              <a:pPr eaLnBrk="1" hangingPunct="1"/>
              <a:t>105</a:t>
            </a:fld>
            <a:endParaRPr lang="fr-FR" altLang="fr-FR">
              <a:solidFill>
                <a:srgbClr val="000000"/>
              </a:solidFill>
            </a:endParaRPr>
          </a:p>
        </p:txBody>
      </p:sp>
      <p:sp>
        <p:nvSpPr>
          <p:cNvPr id="9318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008063" y="352425"/>
            <a:ext cx="8570912" cy="1171575"/>
          </a:xfrm>
        </p:spPr>
        <p:txBody>
          <a:bodyPr lIns="0" tIns="0" rIns="0" bIns="0"/>
          <a:lstStyle/>
          <a:p>
            <a:pPr eaLnBrk="1" hangingPunct="1">
              <a:tabLst>
                <a:tab pos="0" algn="l"/>
                <a:tab pos="1006475" algn="l"/>
                <a:tab pos="2014538" algn="l"/>
                <a:tab pos="3022600" algn="l"/>
                <a:tab pos="4030663" algn="l"/>
                <a:tab pos="5038725" algn="l"/>
                <a:tab pos="6046788" algn="l"/>
                <a:tab pos="7054850" algn="l"/>
                <a:tab pos="8062913" algn="l"/>
                <a:tab pos="9070975" algn="l"/>
                <a:tab pos="10079038" algn="l"/>
              </a:tabLst>
            </a:pPr>
            <a:r>
              <a:rPr lang="fr-FR" altLang="fr-FR"/>
              <a:t>Segmentation et pagination</a:t>
            </a:r>
          </a:p>
        </p:txBody>
      </p:sp>
      <p:sp>
        <p:nvSpPr>
          <p:cNvPr id="9318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590550" y="1439863"/>
            <a:ext cx="8769350" cy="4846637"/>
          </a:xfrm>
        </p:spPr>
        <p:txBody>
          <a:bodyPr lIns="0" tIns="0" rIns="0" bIns="0"/>
          <a:lstStyle/>
          <a:p>
            <a:pPr marL="376238" indent="-376238" eaLnBrk="1" hangingPunct="1"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Ensuite on traduit l'adresse</a:t>
            </a:r>
          </a:p>
          <a:p>
            <a:pPr marL="376238" indent="-376238" eaLnBrk="1" hangingPunct="1">
              <a:buClr>
                <a:srgbClr val="B2B2B2"/>
              </a:buClr>
              <a:buSzPct val="90000"/>
              <a:buFont typeface="Wingdings" panose="05000000000000000000" pitchFamily="2" charset="2"/>
              <a:buNone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endParaRPr lang="fr-FR" altLang="fr-FR"/>
          </a:p>
        </p:txBody>
      </p:sp>
      <p:pic>
        <p:nvPicPr>
          <p:cNvPr id="9318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363" y="1979613"/>
            <a:ext cx="8101012" cy="5580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/>
            <a:fld id="{65D6708E-4D28-4E94-9AB6-AC4B26E4E3CE}" type="slidenum">
              <a:rPr lang="fr-FR" altLang="fr-FR">
                <a:solidFill>
                  <a:srgbClr val="000000"/>
                </a:solidFill>
              </a:rPr>
              <a:pPr eaLnBrk="1" hangingPunct="1"/>
              <a:t>106</a:t>
            </a:fld>
            <a:endParaRPr lang="fr-FR" altLang="fr-FR">
              <a:solidFill>
                <a:srgbClr val="000000"/>
              </a:solidFill>
            </a:endParaRPr>
          </a:p>
        </p:txBody>
      </p:sp>
      <p:sp>
        <p:nvSpPr>
          <p:cNvPr id="9421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008063" y="352425"/>
            <a:ext cx="8570912" cy="1171575"/>
          </a:xfrm>
        </p:spPr>
        <p:txBody>
          <a:bodyPr lIns="0" tIns="0" rIns="0" bIns="0"/>
          <a:lstStyle/>
          <a:p>
            <a:pPr eaLnBrk="1" hangingPunct="1">
              <a:tabLst>
                <a:tab pos="0" algn="l"/>
                <a:tab pos="1006475" algn="l"/>
                <a:tab pos="2014538" algn="l"/>
                <a:tab pos="3022600" algn="l"/>
                <a:tab pos="4030663" algn="l"/>
                <a:tab pos="5038725" algn="l"/>
                <a:tab pos="6046788" algn="l"/>
                <a:tab pos="7054850" algn="l"/>
                <a:tab pos="8062913" algn="l"/>
                <a:tab pos="9070975" algn="l"/>
                <a:tab pos="10079038" algn="l"/>
              </a:tabLst>
            </a:pPr>
            <a:r>
              <a:rPr lang="fr-FR" altLang="fr-FR"/>
              <a:t>Descripteur de segment</a:t>
            </a:r>
          </a:p>
        </p:txBody>
      </p:sp>
      <p:sp>
        <p:nvSpPr>
          <p:cNvPr id="9421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008063" y="1763713"/>
            <a:ext cx="8570912" cy="5006975"/>
          </a:xfrm>
        </p:spPr>
        <p:txBody>
          <a:bodyPr/>
          <a:lstStyle/>
          <a:p>
            <a:pPr eaLnBrk="1" hangingPunct="1"/>
            <a:endParaRPr lang="fr-FR" altLang="fr-FR"/>
          </a:p>
        </p:txBody>
      </p:sp>
      <p:pic>
        <p:nvPicPr>
          <p:cNvPr id="9421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73" t="45006" r="13329" b="35944"/>
          <a:stretch>
            <a:fillRect/>
          </a:stretch>
        </p:blipFill>
        <p:spPr bwMode="auto">
          <a:xfrm>
            <a:off x="765175" y="1754188"/>
            <a:ext cx="8955088" cy="4186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l="21773" t="45006" r="13329" b="35944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/>
            <a:fld id="{C13BC08A-0E57-4044-B51E-5F169946BCAB}" type="slidenum">
              <a:rPr lang="fr-FR" altLang="fr-FR">
                <a:solidFill>
                  <a:srgbClr val="000000"/>
                </a:solidFill>
              </a:rPr>
              <a:pPr eaLnBrk="1" hangingPunct="1"/>
              <a:t>107</a:t>
            </a:fld>
            <a:endParaRPr lang="fr-FR" altLang="fr-FR">
              <a:solidFill>
                <a:srgbClr val="000000"/>
              </a:solidFill>
            </a:endParaRPr>
          </a:p>
        </p:txBody>
      </p:sp>
      <p:sp>
        <p:nvSpPr>
          <p:cNvPr id="9523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008063" y="352425"/>
            <a:ext cx="8570912" cy="1171575"/>
          </a:xfrm>
        </p:spPr>
        <p:txBody>
          <a:bodyPr lIns="0" tIns="0" rIns="0" bIns="0"/>
          <a:lstStyle/>
          <a:p>
            <a:pPr eaLnBrk="1" hangingPunct="1">
              <a:tabLst>
                <a:tab pos="0" algn="l"/>
                <a:tab pos="1006475" algn="l"/>
                <a:tab pos="2014538" algn="l"/>
                <a:tab pos="3022600" algn="l"/>
                <a:tab pos="4030663" algn="l"/>
                <a:tab pos="5038725" algn="l"/>
                <a:tab pos="6046788" algn="l"/>
                <a:tab pos="7054850" algn="l"/>
                <a:tab pos="8062913" algn="l"/>
                <a:tab pos="9070975" algn="l"/>
                <a:tab pos="10079038" algn="l"/>
              </a:tabLst>
            </a:pPr>
            <a:r>
              <a:rPr lang="fr-FR" altLang="fr-FR"/>
              <a:t>Sélecteur de segment</a:t>
            </a:r>
          </a:p>
        </p:txBody>
      </p:sp>
      <p:sp>
        <p:nvSpPr>
          <p:cNvPr id="9523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008063" y="1763713"/>
            <a:ext cx="8570912" cy="5006975"/>
          </a:xfrm>
        </p:spPr>
        <p:txBody>
          <a:bodyPr/>
          <a:lstStyle/>
          <a:p>
            <a:pPr eaLnBrk="1" hangingPunct="1"/>
            <a:endParaRPr lang="fr-FR" altLang="fr-FR"/>
          </a:p>
        </p:txBody>
      </p:sp>
      <p:pic>
        <p:nvPicPr>
          <p:cNvPr id="9523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725" y="1928813"/>
            <a:ext cx="7512050" cy="2570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/>
            <a:fld id="{499CACB4-C2F9-4F8C-A385-C0ADA0F11BD5}" type="slidenum">
              <a:rPr lang="fr-FR" altLang="fr-FR">
                <a:solidFill>
                  <a:srgbClr val="000000"/>
                </a:solidFill>
              </a:rPr>
              <a:pPr eaLnBrk="1" hangingPunct="1"/>
              <a:t>108</a:t>
            </a:fld>
            <a:endParaRPr lang="fr-FR" altLang="fr-FR">
              <a:solidFill>
                <a:srgbClr val="000000"/>
              </a:solidFill>
            </a:endParaRPr>
          </a:p>
        </p:txBody>
      </p:sp>
      <p:sp>
        <p:nvSpPr>
          <p:cNvPr id="9625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008063" y="352425"/>
            <a:ext cx="8570912" cy="1171575"/>
          </a:xfrm>
        </p:spPr>
        <p:txBody>
          <a:bodyPr lIns="0" tIns="0" rIns="0" bIns="0"/>
          <a:lstStyle/>
          <a:p>
            <a:pPr eaLnBrk="1" hangingPunct="1">
              <a:tabLst>
                <a:tab pos="0" algn="l"/>
                <a:tab pos="1006475" algn="l"/>
                <a:tab pos="2014538" algn="l"/>
                <a:tab pos="3022600" algn="l"/>
                <a:tab pos="4030663" algn="l"/>
                <a:tab pos="5038725" algn="l"/>
                <a:tab pos="6046788" algn="l"/>
                <a:tab pos="7054850" algn="l"/>
                <a:tab pos="8062913" algn="l"/>
                <a:tab pos="9070975" algn="l"/>
                <a:tab pos="10079038" algn="l"/>
              </a:tabLst>
            </a:pPr>
            <a:r>
              <a:rPr lang="fr-FR" altLang="fr-FR"/>
              <a:t>Appels système</a:t>
            </a:r>
          </a:p>
        </p:txBody>
      </p:sp>
      <p:sp>
        <p:nvSpPr>
          <p:cNvPr id="96260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008063" y="1763713"/>
            <a:ext cx="8570912" cy="4905375"/>
          </a:xfrm>
        </p:spPr>
        <p:txBody>
          <a:bodyPr lIns="0" tIns="0" rIns="0" bIns="0"/>
          <a:lstStyle/>
          <a:p>
            <a:pPr marL="376238" indent="-376238" eaLnBrk="1" hangingPunct="1"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La mémoire est gérée par des appels système</a:t>
            </a:r>
          </a:p>
        </p:txBody>
      </p:sp>
      <p:pic>
        <p:nvPicPr>
          <p:cNvPr id="9626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213" y="3063875"/>
            <a:ext cx="8210550" cy="287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/>
            <a:fld id="{47F9BFF4-E628-4ECA-B730-B2474CDFB55E}" type="slidenum">
              <a:rPr lang="fr-FR" altLang="fr-FR">
                <a:solidFill>
                  <a:srgbClr val="000000"/>
                </a:solidFill>
              </a:rPr>
              <a:pPr eaLnBrk="1" hangingPunct="1"/>
              <a:t>109</a:t>
            </a:fld>
            <a:endParaRPr lang="fr-FR" altLang="fr-FR">
              <a:solidFill>
                <a:srgbClr val="000000"/>
              </a:solidFill>
            </a:endParaRPr>
          </a:p>
        </p:txBody>
      </p:sp>
      <p:sp>
        <p:nvSpPr>
          <p:cNvPr id="9728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008063" y="236538"/>
            <a:ext cx="8570912" cy="1401762"/>
          </a:xfrm>
        </p:spPr>
        <p:txBody>
          <a:bodyPr lIns="0" tIns="0" rIns="0" bIns="0"/>
          <a:lstStyle/>
          <a:p>
            <a:pPr eaLnBrk="1" hangingPunct="1">
              <a:tabLst>
                <a:tab pos="0" algn="l"/>
                <a:tab pos="1006475" algn="l"/>
                <a:tab pos="2014538" algn="l"/>
                <a:tab pos="3022600" algn="l"/>
                <a:tab pos="4030663" algn="l"/>
                <a:tab pos="5038725" algn="l"/>
                <a:tab pos="6046788" algn="l"/>
                <a:tab pos="7054850" algn="l"/>
                <a:tab pos="8062913" algn="l"/>
                <a:tab pos="9070975" algn="l"/>
                <a:tab pos="10079038" algn="l"/>
              </a:tabLst>
            </a:pPr>
            <a:r>
              <a:rPr lang="fr-FR" altLang="fr-FR"/>
              <a:t>Organisation mémoire processus Windows XP</a:t>
            </a:r>
          </a:p>
        </p:txBody>
      </p:sp>
      <p:sp>
        <p:nvSpPr>
          <p:cNvPr id="9728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008063" y="1763713"/>
            <a:ext cx="8570912" cy="5006975"/>
          </a:xfrm>
        </p:spPr>
        <p:txBody>
          <a:bodyPr/>
          <a:lstStyle/>
          <a:p>
            <a:pPr eaLnBrk="1" hangingPunct="1"/>
            <a:endParaRPr lang="fr-FR" altLang="fr-FR"/>
          </a:p>
        </p:txBody>
      </p:sp>
      <p:pic>
        <p:nvPicPr>
          <p:cNvPr id="9728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725" y="1730375"/>
            <a:ext cx="8820150" cy="528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/>
            <a:fld id="{706939B9-69E2-4852-AE67-28C58D2FED1F}" type="slidenum">
              <a:rPr lang="fr-FR" altLang="fr-FR">
                <a:solidFill>
                  <a:srgbClr val="000000"/>
                </a:solidFill>
              </a:rPr>
              <a:pPr eaLnBrk="1" hangingPunct="1"/>
              <a:t>11</a:t>
            </a:fld>
            <a:endParaRPr lang="fr-FR" altLang="fr-FR">
              <a:solidFill>
                <a:srgbClr val="000000"/>
              </a:solidFill>
            </a:endParaRPr>
          </a:p>
        </p:txBody>
      </p:sp>
      <p:sp>
        <p:nvSpPr>
          <p:cNvPr id="1331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252413" y="503238"/>
            <a:ext cx="8561387" cy="1260475"/>
          </a:xfrm>
        </p:spPr>
        <p:txBody>
          <a:bodyPr lIns="0" tIns="0" rIns="0" bIns="0"/>
          <a:lstStyle/>
          <a:p>
            <a:pPr eaLnBrk="1" hangingPunct="1">
              <a:lnSpc>
                <a:spcPct val="101000"/>
              </a:lnSpc>
              <a:tabLst>
                <a:tab pos="0" algn="l"/>
                <a:tab pos="1006475" algn="l"/>
                <a:tab pos="2014538" algn="l"/>
                <a:tab pos="3022600" algn="l"/>
                <a:tab pos="4030663" algn="l"/>
                <a:tab pos="5038725" algn="l"/>
                <a:tab pos="6046788" algn="l"/>
                <a:tab pos="7054850" algn="l"/>
                <a:tab pos="8062913" algn="l"/>
                <a:tab pos="9070975" algn="l"/>
                <a:tab pos="10079038" algn="l"/>
              </a:tabLst>
            </a:pPr>
            <a:r>
              <a:rPr lang="fr-FR" altLang="fr-FR"/>
              <a:t>Loader</a:t>
            </a:r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023938" y="1987550"/>
            <a:ext cx="8370887" cy="4598988"/>
          </a:xfrm>
        </p:spPr>
        <p:txBody>
          <a:bodyPr lIns="0" tIns="0" rIns="0" bIns="0"/>
          <a:lstStyle/>
          <a:p>
            <a:pPr marL="320675" indent="-320675" hangingPunct="1">
              <a:lnSpc>
                <a:spcPct val="101000"/>
              </a:lnSpc>
              <a:spcBef>
                <a:spcPts val="700"/>
              </a:spcBef>
              <a:buClr>
                <a:srgbClr val="0066FF"/>
              </a:buClr>
              <a:buSzPct val="75000"/>
              <a:buFont typeface="Monotype Sorts" charset="2"/>
              <a:buChar char=""/>
              <a:tabLst>
                <a:tab pos="949325" algn="l"/>
                <a:tab pos="1957388" algn="l"/>
                <a:tab pos="2965450" algn="l"/>
                <a:tab pos="3973513" algn="l"/>
                <a:tab pos="4981575" algn="l"/>
                <a:tab pos="5989638" algn="l"/>
                <a:tab pos="6997700" algn="l"/>
                <a:tab pos="8005763" algn="l"/>
                <a:tab pos="9013825" algn="l"/>
                <a:tab pos="10021888" algn="l"/>
              </a:tabLst>
            </a:pPr>
            <a:r>
              <a:rPr lang="fr-FR" altLang="fr-FR"/>
              <a:t>Il faut maintenant charger (to load) le programme en mémoire.</a:t>
            </a:r>
          </a:p>
          <a:p>
            <a:pPr marL="320675" indent="-320675" hangingPunct="1">
              <a:lnSpc>
                <a:spcPct val="101000"/>
              </a:lnSpc>
              <a:spcBef>
                <a:spcPts val="700"/>
              </a:spcBef>
              <a:buClr>
                <a:srgbClr val="0066FF"/>
              </a:buClr>
              <a:buSzPct val="75000"/>
              <a:buFont typeface="Monotype Sorts" charset="2"/>
              <a:buChar char=""/>
              <a:tabLst>
                <a:tab pos="949325" algn="l"/>
                <a:tab pos="1957388" algn="l"/>
                <a:tab pos="2965450" algn="l"/>
                <a:tab pos="3973513" algn="l"/>
                <a:tab pos="4981575" algn="l"/>
                <a:tab pos="5989638" algn="l"/>
                <a:tab pos="6997700" algn="l"/>
                <a:tab pos="8005763" algn="l"/>
                <a:tab pos="9013825" algn="l"/>
                <a:tab pos="10021888" algn="l"/>
              </a:tabLst>
            </a:pPr>
            <a:r>
              <a:rPr lang="fr-FR" altLang="fr-FR"/>
              <a:t>Loader = programme de l'OS qui va charger l'exécutable en mémoire et transférer le contrôle au point d'entrée principal.</a:t>
            </a:r>
          </a:p>
          <a:p>
            <a:pPr marL="320675" indent="-320675" hangingPunct="1">
              <a:lnSpc>
                <a:spcPct val="105000"/>
              </a:lnSpc>
              <a:spcBef>
                <a:spcPts val="700"/>
              </a:spcBef>
              <a:buClrTx/>
              <a:buSzTx/>
              <a:buFontTx/>
              <a:buNone/>
              <a:tabLst>
                <a:tab pos="949325" algn="l"/>
                <a:tab pos="1957388" algn="l"/>
                <a:tab pos="2965450" algn="l"/>
                <a:tab pos="3973513" algn="l"/>
                <a:tab pos="4981575" algn="l"/>
                <a:tab pos="5989638" algn="l"/>
                <a:tab pos="6997700" algn="l"/>
                <a:tab pos="8005763" algn="l"/>
                <a:tab pos="9013825" algn="l"/>
                <a:tab pos="10021888" algn="l"/>
              </a:tabLst>
            </a:pPr>
            <a:endParaRPr lang="fr-FR" altLang="fr-FR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/>
            <a:fld id="{FBF5F953-AE4B-4368-99A2-039F6C6E9D27}" type="slidenum">
              <a:rPr lang="fr-FR" altLang="fr-FR">
                <a:solidFill>
                  <a:srgbClr val="000000"/>
                </a:solidFill>
              </a:rPr>
              <a:pPr eaLnBrk="1" hangingPunct="1"/>
              <a:t>110</a:t>
            </a:fld>
            <a:endParaRPr lang="fr-FR" altLang="fr-FR">
              <a:solidFill>
                <a:srgbClr val="000000"/>
              </a:solidFill>
            </a:endParaRPr>
          </a:p>
        </p:txBody>
      </p:sp>
      <p:sp>
        <p:nvSpPr>
          <p:cNvPr id="9830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008063" y="236538"/>
            <a:ext cx="8570912" cy="1401762"/>
          </a:xfrm>
        </p:spPr>
        <p:txBody>
          <a:bodyPr lIns="0" tIns="0" rIns="0" bIns="0"/>
          <a:lstStyle/>
          <a:p>
            <a:pPr eaLnBrk="1" hangingPunct="1">
              <a:tabLst>
                <a:tab pos="0" algn="l"/>
                <a:tab pos="1006475" algn="l"/>
                <a:tab pos="2014538" algn="l"/>
                <a:tab pos="3022600" algn="l"/>
                <a:tab pos="4030663" algn="l"/>
                <a:tab pos="5038725" algn="l"/>
                <a:tab pos="6046788" algn="l"/>
                <a:tab pos="7054850" algn="l"/>
                <a:tab pos="8062913" algn="l"/>
                <a:tab pos="9070975" algn="l"/>
                <a:tab pos="10079038" algn="l"/>
              </a:tabLst>
            </a:pPr>
            <a:r>
              <a:rPr lang="fr-FR" altLang="fr-FR"/>
              <a:t>Mémoire virtuelle partagée (Windows XP)</a:t>
            </a:r>
          </a:p>
        </p:txBody>
      </p:sp>
      <p:sp>
        <p:nvSpPr>
          <p:cNvPr id="9830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008063" y="1763713"/>
            <a:ext cx="8570912" cy="5006975"/>
          </a:xfrm>
        </p:spPr>
        <p:txBody>
          <a:bodyPr/>
          <a:lstStyle/>
          <a:p>
            <a:pPr eaLnBrk="1" hangingPunct="1"/>
            <a:endParaRPr lang="fr-FR" altLang="fr-FR"/>
          </a:p>
        </p:txBody>
      </p:sp>
      <p:pic>
        <p:nvPicPr>
          <p:cNvPr id="9830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363" y="1635125"/>
            <a:ext cx="9001125" cy="5924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/>
            <a:fld id="{5A93493E-A54B-449D-9447-093FCD2B2C14}" type="slidenum">
              <a:rPr lang="fr-FR" altLang="fr-FR">
                <a:solidFill>
                  <a:srgbClr val="000000"/>
                </a:solidFill>
              </a:rPr>
              <a:pPr eaLnBrk="1" hangingPunct="1"/>
              <a:t>111</a:t>
            </a:fld>
            <a:endParaRPr lang="fr-FR" altLang="fr-FR">
              <a:solidFill>
                <a:srgbClr val="000000"/>
              </a:solidFill>
            </a:endParaRPr>
          </a:p>
        </p:txBody>
      </p:sp>
      <p:sp>
        <p:nvSpPr>
          <p:cNvPr id="9933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008063" y="236538"/>
            <a:ext cx="8570912" cy="1401762"/>
          </a:xfrm>
        </p:spPr>
        <p:txBody>
          <a:bodyPr lIns="0" tIns="0" rIns="0" bIns="0"/>
          <a:lstStyle/>
          <a:p>
            <a:pPr eaLnBrk="1" hangingPunct="1">
              <a:tabLst>
                <a:tab pos="0" algn="l"/>
                <a:tab pos="1006475" algn="l"/>
                <a:tab pos="2014538" algn="l"/>
                <a:tab pos="3022600" algn="l"/>
                <a:tab pos="4030663" algn="l"/>
                <a:tab pos="5038725" algn="l"/>
                <a:tab pos="6046788" algn="l"/>
                <a:tab pos="7054850" algn="l"/>
                <a:tab pos="8062913" algn="l"/>
                <a:tab pos="9070975" algn="l"/>
                <a:tab pos="10079038" algn="l"/>
              </a:tabLst>
            </a:pPr>
            <a:r>
              <a:rPr lang="fr-FR" altLang="fr-FR"/>
              <a:t>Entrée table des pages (Windows XP)</a:t>
            </a:r>
          </a:p>
        </p:txBody>
      </p:sp>
      <p:sp>
        <p:nvSpPr>
          <p:cNvPr id="9933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008063" y="1763713"/>
            <a:ext cx="8570912" cy="5006975"/>
          </a:xfrm>
        </p:spPr>
        <p:txBody>
          <a:bodyPr/>
          <a:lstStyle/>
          <a:p>
            <a:pPr eaLnBrk="1" hangingPunct="1"/>
            <a:endParaRPr lang="fr-FR" altLang="fr-FR"/>
          </a:p>
        </p:txBody>
      </p:sp>
      <p:pic>
        <p:nvPicPr>
          <p:cNvPr id="9933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55775"/>
            <a:ext cx="10080625" cy="4365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/>
            <a:fld id="{1A1379D5-0342-4E5C-AD8D-440A61D44824}" type="slidenum">
              <a:rPr lang="fr-FR" altLang="fr-FR">
                <a:solidFill>
                  <a:srgbClr val="000000"/>
                </a:solidFill>
              </a:rPr>
              <a:pPr eaLnBrk="1" hangingPunct="1"/>
              <a:t>112</a:t>
            </a:fld>
            <a:endParaRPr lang="fr-FR" altLang="fr-FR">
              <a:solidFill>
                <a:srgbClr val="000000"/>
              </a:solidFill>
            </a:endParaRPr>
          </a:p>
        </p:txBody>
      </p:sp>
      <p:sp>
        <p:nvSpPr>
          <p:cNvPr id="10035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008063" y="236538"/>
            <a:ext cx="8570912" cy="1401762"/>
          </a:xfrm>
        </p:spPr>
        <p:txBody>
          <a:bodyPr lIns="0" tIns="0" rIns="0" bIns="0"/>
          <a:lstStyle/>
          <a:p>
            <a:pPr eaLnBrk="1" hangingPunct="1">
              <a:tabLst>
                <a:tab pos="0" algn="l"/>
                <a:tab pos="1006475" algn="l"/>
                <a:tab pos="2014538" algn="l"/>
                <a:tab pos="3022600" algn="l"/>
                <a:tab pos="4030663" algn="l"/>
                <a:tab pos="5038725" algn="l"/>
                <a:tab pos="6046788" algn="l"/>
                <a:tab pos="7054850" algn="l"/>
                <a:tab pos="8062913" algn="l"/>
                <a:tab pos="9070975" algn="l"/>
                <a:tab pos="10079038" algn="l"/>
              </a:tabLst>
            </a:pPr>
            <a:r>
              <a:rPr lang="fr-FR" altLang="fr-FR"/>
              <a:t>Différentes listes de pages (Windows XP)</a:t>
            </a:r>
          </a:p>
        </p:txBody>
      </p:sp>
      <p:sp>
        <p:nvSpPr>
          <p:cNvPr id="10035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008063" y="1763713"/>
            <a:ext cx="8570912" cy="5006975"/>
          </a:xfrm>
        </p:spPr>
        <p:txBody>
          <a:bodyPr/>
          <a:lstStyle/>
          <a:p>
            <a:pPr eaLnBrk="1" hangingPunct="1"/>
            <a:endParaRPr lang="fr-FR" altLang="fr-FR"/>
          </a:p>
        </p:txBody>
      </p:sp>
      <p:pic>
        <p:nvPicPr>
          <p:cNvPr id="10035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3" y="1800225"/>
            <a:ext cx="10069512" cy="5108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/>
            <a:fld id="{117CE33E-CC6F-4FBF-B8E1-EAE027F79508}" type="slidenum">
              <a:rPr lang="fr-FR" altLang="fr-FR">
                <a:solidFill>
                  <a:srgbClr val="000000"/>
                </a:solidFill>
              </a:rPr>
              <a:pPr eaLnBrk="1" hangingPunct="1"/>
              <a:t>113</a:t>
            </a:fld>
            <a:endParaRPr lang="fr-FR" altLang="fr-FR">
              <a:solidFill>
                <a:srgbClr val="000000"/>
              </a:solidFill>
            </a:endParaRPr>
          </a:p>
        </p:txBody>
      </p:sp>
      <p:sp>
        <p:nvSpPr>
          <p:cNvPr id="10137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008063" y="236538"/>
            <a:ext cx="8570912" cy="1401762"/>
          </a:xfrm>
        </p:spPr>
        <p:txBody>
          <a:bodyPr lIns="0" tIns="0" rIns="0" bIns="0"/>
          <a:lstStyle/>
          <a:p>
            <a:pPr eaLnBrk="1" hangingPunct="1">
              <a:tabLst>
                <a:tab pos="0" algn="l"/>
                <a:tab pos="1006475" algn="l"/>
                <a:tab pos="2014538" algn="l"/>
                <a:tab pos="3022600" algn="l"/>
                <a:tab pos="4030663" algn="l"/>
                <a:tab pos="5038725" algn="l"/>
                <a:tab pos="6046788" algn="l"/>
                <a:tab pos="7054850" algn="l"/>
                <a:tab pos="8062913" algn="l"/>
                <a:tab pos="9070975" algn="l"/>
                <a:tab pos="10079038" algn="l"/>
              </a:tabLst>
            </a:pPr>
            <a:r>
              <a:rPr lang="fr-FR" altLang="fr-FR"/>
              <a:t>Table de premier niveau (Windows XP)</a:t>
            </a:r>
          </a:p>
        </p:txBody>
      </p:sp>
      <p:sp>
        <p:nvSpPr>
          <p:cNvPr id="101380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008063" y="1763713"/>
            <a:ext cx="8570912" cy="5006975"/>
          </a:xfrm>
        </p:spPr>
        <p:txBody>
          <a:bodyPr/>
          <a:lstStyle/>
          <a:p>
            <a:pPr eaLnBrk="1" hangingPunct="1"/>
            <a:endParaRPr lang="fr-FR" altLang="fr-FR"/>
          </a:p>
        </p:txBody>
      </p:sp>
      <p:pic>
        <p:nvPicPr>
          <p:cNvPr id="10138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00" y="1674813"/>
            <a:ext cx="9286875" cy="5884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/>
            <a:fld id="{11401BF4-00EF-4D6E-99C9-428C7CC8C311}" type="slidenum">
              <a:rPr lang="fr-FR" altLang="fr-FR">
                <a:solidFill>
                  <a:srgbClr val="000000"/>
                </a:solidFill>
              </a:rPr>
              <a:pPr eaLnBrk="1" hangingPunct="1"/>
              <a:t>114</a:t>
            </a:fld>
            <a:endParaRPr lang="fr-FR" altLang="fr-FR">
              <a:solidFill>
                <a:srgbClr val="000000"/>
              </a:solidFill>
            </a:endParaRPr>
          </a:p>
        </p:txBody>
      </p:sp>
      <p:sp>
        <p:nvSpPr>
          <p:cNvPr id="10240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008063" y="306388"/>
            <a:ext cx="8569325" cy="1260475"/>
          </a:xfrm>
        </p:spPr>
        <p:txBody>
          <a:bodyPr/>
          <a:lstStyle/>
          <a:p>
            <a:pPr eaLnBrk="1" hangingPunct="1">
              <a:tabLst>
                <a:tab pos="0" algn="l"/>
                <a:tab pos="1006475" algn="l"/>
                <a:tab pos="2014538" algn="l"/>
                <a:tab pos="3022600" algn="l"/>
                <a:tab pos="4030663" algn="l"/>
                <a:tab pos="5038725" algn="l"/>
                <a:tab pos="6046788" algn="l"/>
                <a:tab pos="7054850" algn="l"/>
                <a:tab pos="8062913" algn="l"/>
                <a:tab pos="9070975" algn="l"/>
                <a:tab pos="10079038" algn="l"/>
              </a:tabLst>
            </a:pPr>
            <a:r>
              <a:rPr lang="fr-BE" altLang="fr-FR"/>
              <a:t>Résumé</a:t>
            </a:r>
          </a:p>
        </p:txBody>
      </p:sp>
      <p:sp>
        <p:nvSpPr>
          <p:cNvPr id="10240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008063" y="1763713"/>
            <a:ext cx="8569325" cy="4994275"/>
          </a:xfrm>
        </p:spPr>
        <p:txBody>
          <a:bodyPr/>
          <a:lstStyle/>
          <a:p>
            <a:pPr marL="376238" indent="-376238" eaLnBrk="1" hangingPunct="1">
              <a:lnSpc>
                <a:spcPct val="80000"/>
              </a:lnSpc>
              <a:spcBef>
                <a:spcPts val="675"/>
              </a:spcBef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BE" altLang="fr-FR" sz="2700" dirty="0"/>
              <a:t>Relocation </a:t>
            </a:r>
          </a:p>
          <a:p>
            <a:pPr marL="817563" lvl="1" indent="-315913" eaLnBrk="1" hangingPunct="1">
              <a:lnSpc>
                <a:spcPct val="80000"/>
              </a:lnSpc>
              <a:spcBef>
                <a:spcPts val="625"/>
              </a:spcBef>
              <a:buClr>
                <a:srgbClr val="CCCC99"/>
              </a:buClr>
              <a:buSzPct val="75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BE" altLang="fr-FR" sz="2500" dirty="0"/>
              <a:t>Hardware/software</a:t>
            </a:r>
          </a:p>
          <a:p>
            <a:pPr marL="376238" indent="-376238" eaLnBrk="1" hangingPunct="1">
              <a:lnSpc>
                <a:spcPct val="80000"/>
              </a:lnSpc>
              <a:spcBef>
                <a:spcPts val="675"/>
              </a:spcBef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BE" altLang="fr-FR" sz="2700" dirty="0"/>
              <a:t>Va et vient</a:t>
            </a:r>
          </a:p>
          <a:p>
            <a:pPr marL="376238" indent="-376238" eaLnBrk="1" hangingPunct="1">
              <a:lnSpc>
                <a:spcPct val="80000"/>
              </a:lnSpc>
              <a:spcBef>
                <a:spcPts val="675"/>
              </a:spcBef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BE" altLang="fr-FR" sz="2700" dirty="0"/>
              <a:t>Gestion de la place libre</a:t>
            </a:r>
          </a:p>
          <a:p>
            <a:pPr marL="376238" indent="-376238" eaLnBrk="1" hangingPunct="1">
              <a:lnSpc>
                <a:spcPct val="80000"/>
              </a:lnSpc>
              <a:spcBef>
                <a:spcPts val="675"/>
              </a:spcBef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BE" altLang="fr-FR" sz="2700" dirty="0"/>
              <a:t>Mémoire virtuelle</a:t>
            </a:r>
          </a:p>
          <a:p>
            <a:pPr marL="817563" lvl="1" indent="-315913" eaLnBrk="1" hangingPunct="1">
              <a:lnSpc>
                <a:spcPct val="80000"/>
              </a:lnSpc>
              <a:spcBef>
                <a:spcPts val="625"/>
              </a:spcBef>
              <a:buClr>
                <a:srgbClr val="CCCC99"/>
              </a:buClr>
              <a:buSzPct val="75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BE" altLang="fr-FR" sz="2500" dirty="0"/>
              <a:t>Table à un niveau</a:t>
            </a:r>
          </a:p>
          <a:p>
            <a:pPr marL="817563" lvl="1" indent="-315913" eaLnBrk="1" hangingPunct="1">
              <a:lnSpc>
                <a:spcPct val="80000"/>
              </a:lnSpc>
              <a:spcBef>
                <a:spcPts val="625"/>
              </a:spcBef>
              <a:buClr>
                <a:srgbClr val="CCCC99"/>
              </a:buClr>
              <a:buSzPct val="75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BE" altLang="fr-FR" sz="2500" dirty="0"/>
              <a:t>Table à deux niveaux</a:t>
            </a:r>
          </a:p>
          <a:p>
            <a:pPr marL="817563" lvl="1" indent="-315913" eaLnBrk="1" hangingPunct="1">
              <a:lnSpc>
                <a:spcPct val="80000"/>
              </a:lnSpc>
              <a:spcBef>
                <a:spcPts val="625"/>
              </a:spcBef>
              <a:buClr>
                <a:srgbClr val="CCCC99"/>
              </a:buClr>
              <a:buSzPct val="75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BE" altLang="fr-FR" sz="2500" dirty="0"/>
              <a:t>TLB</a:t>
            </a:r>
          </a:p>
          <a:p>
            <a:pPr marL="817563" lvl="1" indent="-315913" eaLnBrk="1" hangingPunct="1">
              <a:lnSpc>
                <a:spcPct val="80000"/>
              </a:lnSpc>
              <a:spcBef>
                <a:spcPts val="625"/>
              </a:spcBef>
              <a:buClr>
                <a:srgbClr val="CCCC99"/>
              </a:buClr>
              <a:buSzPct val="75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BE" altLang="fr-FR" sz="2500" dirty="0"/>
              <a:t>Choix </a:t>
            </a:r>
            <a:r>
              <a:rPr lang="fr-BE" altLang="fr-FR" sz="2500"/>
              <a:t>de victime</a:t>
            </a:r>
            <a:endParaRPr lang="fr-BE" altLang="fr-FR" sz="25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/>
            <a:fld id="{0ADA9C9E-1002-4154-8FD0-72BFD813088A}" type="slidenum">
              <a:rPr lang="fr-FR" altLang="fr-FR">
                <a:solidFill>
                  <a:srgbClr val="000000"/>
                </a:solidFill>
              </a:rPr>
              <a:pPr eaLnBrk="1" hangingPunct="1"/>
              <a:t>12</a:t>
            </a:fld>
            <a:endParaRPr lang="fr-FR" altLang="fr-FR">
              <a:solidFill>
                <a:srgbClr val="000000"/>
              </a:solidFill>
            </a:endParaRPr>
          </a:p>
        </p:txBody>
      </p:sp>
      <p:sp>
        <p:nvSpPr>
          <p:cNvPr id="1433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006475" y="355600"/>
            <a:ext cx="8570913" cy="1162050"/>
          </a:xfrm>
        </p:spPr>
        <p:txBody>
          <a:bodyPr lIns="0" tIns="0" rIns="0" bIns="0"/>
          <a:lstStyle/>
          <a:p>
            <a:pPr eaLnBrk="1" hangingPunct="1">
              <a:tabLst>
                <a:tab pos="0" algn="l"/>
                <a:tab pos="1006475" algn="l"/>
                <a:tab pos="2014538" algn="l"/>
                <a:tab pos="3022600" algn="l"/>
                <a:tab pos="4030663" algn="l"/>
                <a:tab pos="5038725" algn="l"/>
                <a:tab pos="6046788" algn="l"/>
                <a:tab pos="7054850" algn="l"/>
                <a:tab pos="8062913" algn="l"/>
                <a:tab pos="9070975" algn="l"/>
                <a:tab pos="10079038" algn="l"/>
              </a:tabLst>
            </a:pPr>
            <a:r>
              <a:rPr lang="fr-FR" altLang="fr-FR"/>
              <a:t>Chargement programme</a:t>
            </a:r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006475" y="1763713"/>
            <a:ext cx="8572500" cy="5005387"/>
          </a:xfrm>
        </p:spPr>
        <p:txBody>
          <a:bodyPr/>
          <a:lstStyle/>
          <a:p>
            <a:pPr eaLnBrk="1" hangingPunct="1"/>
            <a:endParaRPr lang="fr-FR" altLang="fr-FR"/>
          </a:p>
        </p:txBody>
      </p:sp>
      <p:sp>
        <p:nvSpPr>
          <p:cNvPr id="14341" name="AutoShape 3"/>
          <p:cNvSpPr>
            <a:spLocks noChangeArrowheads="1"/>
          </p:cNvSpPr>
          <p:nvPr/>
        </p:nvSpPr>
        <p:spPr bwMode="auto">
          <a:xfrm>
            <a:off x="795338" y="2579688"/>
            <a:ext cx="2381250" cy="3571875"/>
          </a:xfrm>
          <a:prstGeom prst="roundRect">
            <a:avLst>
              <a:gd name="adj" fmla="val 69"/>
            </a:avLst>
          </a:prstGeom>
          <a:solidFill>
            <a:srgbClr val="99CC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360" tIns="49680" rIns="99360" bIns="49680" anchor="ctr" anchorCtr="1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hangingPunct="1">
              <a:lnSpc>
                <a:spcPct val="64000"/>
              </a:lnSpc>
            </a:pPr>
            <a:r>
              <a:rPr lang="fr-FR" altLang="fr-FR" sz="2600">
                <a:solidFill>
                  <a:srgbClr val="EB613D"/>
                </a:solidFill>
                <a:latin typeface="Times New Roman" panose="02020603050405020304" pitchFamily="18" charset="0"/>
              </a:rPr>
              <a:t>Mém Libre</a:t>
            </a:r>
          </a:p>
        </p:txBody>
      </p:sp>
      <p:sp>
        <p:nvSpPr>
          <p:cNvPr id="14342" name="AutoShape 4"/>
          <p:cNvSpPr>
            <a:spLocks noChangeArrowheads="1"/>
          </p:cNvSpPr>
          <p:nvPr/>
        </p:nvSpPr>
        <p:spPr bwMode="auto">
          <a:xfrm>
            <a:off x="2381250" y="5356225"/>
            <a:ext cx="2779713" cy="1984375"/>
          </a:xfrm>
          <a:prstGeom prst="roundRect">
            <a:avLst>
              <a:gd name="adj" fmla="val 97"/>
            </a:avLst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360" tIns="49680" rIns="99360" bIns="49680" anchor="ctr" anchorCtr="1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hangingPunct="1">
              <a:lnSpc>
                <a:spcPct val="78000"/>
              </a:lnSpc>
            </a:pPr>
            <a:r>
              <a:rPr lang="fr-FR" altLang="fr-FR" sz="2600" dirty="0">
                <a:solidFill>
                  <a:srgbClr val="EB613D"/>
                </a:solidFill>
                <a:latin typeface="Times New Roman" panose="02020603050405020304" pitchFamily="18" charset="0"/>
              </a:rPr>
              <a:t>Module1.exe</a:t>
            </a:r>
          </a:p>
          <a:p>
            <a:pPr hangingPunct="1">
              <a:lnSpc>
                <a:spcPct val="78000"/>
              </a:lnSpc>
            </a:pPr>
            <a:endParaRPr lang="fr-FR" altLang="fr-FR" sz="2600" dirty="0">
              <a:solidFill>
                <a:srgbClr val="EB613D"/>
              </a:solidFill>
              <a:latin typeface="Times New Roman" panose="02020603050405020304" pitchFamily="18" charset="0"/>
            </a:endParaRPr>
          </a:p>
          <a:p>
            <a:pPr hangingPunct="1">
              <a:lnSpc>
                <a:spcPct val="78000"/>
              </a:lnSpc>
            </a:pPr>
            <a:endParaRPr lang="fr-FR" altLang="fr-FR" sz="2600" dirty="0">
              <a:solidFill>
                <a:srgbClr val="EB613D"/>
              </a:solidFill>
              <a:latin typeface="Times New Roman" panose="02020603050405020304" pitchFamily="18" charset="0"/>
            </a:endParaRPr>
          </a:p>
          <a:p>
            <a:pPr hangingPunct="1">
              <a:lnSpc>
                <a:spcPct val="78000"/>
              </a:lnSpc>
            </a:pPr>
            <a:r>
              <a:rPr lang="fr-FR" altLang="fr-FR" sz="2600" dirty="0" err="1">
                <a:solidFill>
                  <a:srgbClr val="EB613D"/>
                </a:solidFill>
                <a:latin typeface="Times New Roman" panose="02020603050405020304" pitchFamily="18" charset="0"/>
              </a:rPr>
              <a:t>debut</a:t>
            </a:r>
            <a:r>
              <a:rPr lang="fr-FR" altLang="fr-FR" sz="2600" dirty="0">
                <a:solidFill>
                  <a:srgbClr val="EB613D"/>
                </a:solidFill>
                <a:latin typeface="Times New Roman" panose="02020603050405020304" pitchFamily="18" charset="0"/>
              </a:rPr>
              <a:t> = 0FFH</a:t>
            </a:r>
          </a:p>
          <a:p>
            <a:pPr hangingPunct="1">
              <a:lnSpc>
                <a:spcPct val="78000"/>
              </a:lnSpc>
            </a:pPr>
            <a:endParaRPr lang="fr-FR" altLang="fr-FR" sz="2600" dirty="0">
              <a:solidFill>
                <a:srgbClr val="EB613D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343" name="Line 5"/>
          <p:cNvSpPr>
            <a:spLocks noChangeShapeType="1"/>
          </p:cNvSpPr>
          <p:nvPr/>
        </p:nvSpPr>
        <p:spPr bwMode="auto">
          <a:xfrm flipH="1">
            <a:off x="782638" y="3968750"/>
            <a:ext cx="2401887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BE"/>
          </a:p>
        </p:txBody>
      </p:sp>
      <p:sp>
        <p:nvSpPr>
          <p:cNvPr id="14344" name="Text Box 6"/>
          <p:cNvSpPr txBox="1">
            <a:spLocks noChangeArrowheads="1"/>
          </p:cNvSpPr>
          <p:nvPr/>
        </p:nvSpPr>
        <p:spPr bwMode="auto">
          <a:xfrm>
            <a:off x="1984375" y="2976563"/>
            <a:ext cx="628650" cy="477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9360" tIns="49680" rIns="99360" bIns="49680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hangingPunct="1">
              <a:lnSpc>
                <a:spcPct val="64000"/>
              </a:lnSpc>
            </a:pPr>
            <a:r>
              <a:rPr lang="fr-FR" altLang="fr-FR" sz="2600">
                <a:solidFill>
                  <a:srgbClr val="EB613D"/>
                </a:solidFill>
                <a:latin typeface="Times New Roman" panose="02020603050405020304" pitchFamily="18" charset="0"/>
              </a:rPr>
              <a:t>OS</a:t>
            </a:r>
          </a:p>
        </p:txBody>
      </p:sp>
      <p:grpSp>
        <p:nvGrpSpPr>
          <p:cNvPr id="14345" name="Group 7"/>
          <p:cNvGrpSpPr>
            <a:grpSpLocks/>
          </p:cNvGrpSpPr>
          <p:nvPr/>
        </p:nvGrpSpPr>
        <p:grpSpPr bwMode="auto">
          <a:xfrm>
            <a:off x="3422650" y="4278313"/>
            <a:ext cx="2278063" cy="1390650"/>
            <a:chOff x="2156" y="2695"/>
            <a:chExt cx="1435" cy="876"/>
          </a:xfrm>
        </p:grpSpPr>
        <p:sp>
          <p:nvSpPr>
            <p:cNvPr id="14353" name="Line 8"/>
            <p:cNvSpPr>
              <a:spLocks noChangeShapeType="1"/>
            </p:cNvSpPr>
            <p:nvPr/>
          </p:nvSpPr>
          <p:spPr bwMode="auto">
            <a:xfrm flipV="1">
              <a:off x="2228" y="2694"/>
              <a:ext cx="1294" cy="865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BE"/>
            </a:p>
          </p:txBody>
        </p:sp>
        <p:sp>
          <p:nvSpPr>
            <p:cNvPr id="14354" name="Text Box 9"/>
            <p:cNvSpPr txBox="1">
              <a:spLocks noChangeArrowheads="1"/>
            </p:cNvSpPr>
            <p:nvPr/>
          </p:nvSpPr>
          <p:spPr bwMode="auto">
            <a:xfrm rot="-1320000">
              <a:off x="2176" y="2943"/>
              <a:ext cx="1395" cy="3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9360" tIns="49680" rIns="99360" bIns="49680" anchor="ctr" anchorCtr="1">
              <a:spAutoFit/>
            </a:bodyPr>
            <a:lstStyle>
              <a:lvl1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1pPr>
              <a:lvl2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2pPr>
              <a:lvl3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3pPr>
              <a:lvl4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4pPr>
              <a:lvl5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5pPr>
              <a:lvl6pPr marL="2514600" indent="-228600" defTabSz="449263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6pPr>
              <a:lvl7pPr marL="2971800" indent="-228600" defTabSz="449263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7pPr>
              <a:lvl8pPr marL="3429000" indent="-228600" defTabSz="449263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8pPr>
              <a:lvl9pPr marL="3886200" indent="-228600" defTabSz="449263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9pPr>
            </a:lstStyle>
            <a:p>
              <a:pPr hangingPunct="1">
                <a:lnSpc>
                  <a:spcPct val="64000"/>
                </a:lnSpc>
              </a:pPr>
              <a:r>
                <a:rPr lang="fr-BE" altLang="fr-FR" sz="2600">
                  <a:solidFill>
                    <a:srgbClr val="EB613D"/>
                  </a:solidFill>
                  <a:latin typeface="Times New Roman" panose="02020603050405020304" pitchFamily="18" charset="0"/>
                </a:rPr>
                <a:t>Chargement</a:t>
              </a:r>
            </a:p>
            <a:p>
              <a:pPr hangingPunct="1">
                <a:lnSpc>
                  <a:spcPct val="64000"/>
                </a:lnSpc>
              </a:pPr>
              <a:endParaRPr lang="fr-BE" altLang="fr-FR" sz="2600">
                <a:solidFill>
                  <a:srgbClr val="EB613D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14346" name="AutoShape 10"/>
          <p:cNvSpPr>
            <a:spLocks noChangeArrowheads="1"/>
          </p:cNvSpPr>
          <p:nvPr/>
        </p:nvSpPr>
        <p:spPr bwMode="auto">
          <a:xfrm>
            <a:off x="5556250" y="2776538"/>
            <a:ext cx="2579688" cy="3571875"/>
          </a:xfrm>
          <a:prstGeom prst="roundRect">
            <a:avLst>
              <a:gd name="adj" fmla="val 65"/>
            </a:avLst>
          </a:prstGeom>
          <a:solidFill>
            <a:srgbClr val="99CC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360" tIns="49680" rIns="99360" bIns="49680" anchor="ctr" anchorCtr="1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hangingPunct="1">
              <a:lnSpc>
                <a:spcPct val="64000"/>
              </a:lnSpc>
            </a:pPr>
            <a:r>
              <a:rPr lang="fr-FR" altLang="fr-FR" sz="2600">
                <a:solidFill>
                  <a:srgbClr val="EB613D"/>
                </a:solidFill>
                <a:latin typeface="Times New Roman" panose="02020603050405020304" pitchFamily="18" charset="0"/>
              </a:rPr>
              <a:t>Module1</a:t>
            </a:r>
          </a:p>
        </p:txBody>
      </p:sp>
      <p:sp>
        <p:nvSpPr>
          <p:cNvPr id="14347" name="Text Box 11"/>
          <p:cNvSpPr txBox="1">
            <a:spLocks noChangeArrowheads="1"/>
          </p:cNvSpPr>
          <p:nvPr/>
        </p:nvSpPr>
        <p:spPr bwMode="auto">
          <a:xfrm>
            <a:off x="6548438" y="2976563"/>
            <a:ext cx="795337" cy="477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360" tIns="49680" rIns="99360" bIns="49680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hangingPunct="1">
              <a:lnSpc>
                <a:spcPct val="64000"/>
              </a:lnSpc>
            </a:pPr>
            <a:r>
              <a:rPr lang="fr-FR" altLang="fr-FR" sz="2600">
                <a:solidFill>
                  <a:srgbClr val="EB613D"/>
                </a:solidFill>
                <a:latin typeface="Times New Roman" panose="02020603050405020304" pitchFamily="18" charset="0"/>
              </a:rPr>
              <a:t>OS</a:t>
            </a:r>
          </a:p>
        </p:txBody>
      </p:sp>
      <p:sp>
        <p:nvSpPr>
          <p:cNvPr id="14348" name="Line 12"/>
          <p:cNvSpPr>
            <a:spLocks noChangeShapeType="1"/>
          </p:cNvSpPr>
          <p:nvPr/>
        </p:nvSpPr>
        <p:spPr bwMode="auto">
          <a:xfrm flipH="1">
            <a:off x="5546725" y="3768725"/>
            <a:ext cx="2600325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BE"/>
          </a:p>
        </p:txBody>
      </p:sp>
      <p:sp>
        <p:nvSpPr>
          <p:cNvPr id="14349" name="Text Box 13"/>
          <p:cNvSpPr txBox="1">
            <a:spLocks noChangeArrowheads="1"/>
          </p:cNvSpPr>
          <p:nvPr/>
        </p:nvSpPr>
        <p:spPr bwMode="auto">
          <a:xfrm>
            <a:off x="5953125" y="5159375"/>
            <a:ext cx="1985963" cy="47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360" tIns="49680" rIns="99360" bIns="49680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hangingPunct="1">
              <a:lnSpc>
                <a:spcPct val="64000"/>
              </a:lnSpc>
            </a:pPr>
            <a:r>
              <a:rPr lang="fr-FR" altLang="fr-FR" sz="2600">
                <a:solidFill>
                  <a:srgbClr val="EB613D"/>
                </a:solidFill>
                <a:latin typeface="Times New Roman" panose="02020603050405020304" pitchFamily="18" charset="0"/>
              </a:rPr>
              <a:t>Mem Libre</a:t>
            </a:r>
          </a:p>
        </p:txBody>
      </p:sp>
      <p:sp>
        <p:nvSpPr>
          <p:cNvPr id="14350" name="Line 14"/>
          <p:cNvSpPr>
            <a:spLocks noChangeShapeType="1"/>
          </p:cNvSpPr>
          <p:nvPr/>
        </p:nvSpPr>
        <p:spPr bwMode="auto">
          <a:xfrm flipH="1">
            <a:off x="5546725" y="4960938"/>
            <a:ext cx="2600325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BE"/>
          </a:p>
        </p:txBody>
      </p:sp>
      <p:sp>
        <p:nvSpPr>
          <p:cNvPr id="14351" name="Text Box 15"/>
          <p:cNvSpPr txBox="1">
            <a:spLocks noChangeArrowheads="1"/>
          </p:cNvSpPr>
          <p:nvPr/>
        </p:nvSpPr>
        <p:spPr bwMode="auto">
          <a:xfrm>
            <a:off x="0" y="3968750"/>
            <a:ext cx="1389063" cy="47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360" tIns="49680" rIns="99360" bIns="49680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hangingPunct="1">
              <a:lnSpc>
                <a:spcPct val="64000"/>
              </a:lnSpc>
            </a:pPr>
            <a:r>
              <a:rPr lang="fr-FR" altLang="fr-FR" sz="2600">
                <a:solidFill>
                  <a:srgbClr val="EB613D"/>
                </a:solidFill>
                <a:latin typeface="Times New Roman" panose="02020603050405020304" pitchFamily="18" charset="0"/>
              </a:rPr>
              <a:t>20000H</a:t>
            </a:r>
          </a:p>
        </p:txBody>
      </p:sp>
      <p:sp>
        <p:nvSpPr>
          <p:cNvPr id="14352" name="Text Box 16"/>
          <p:cNvSpPr txBox="1">
            <a:spLocks noChangeArrowheads="1"/>
          </p:cNvSpPr>
          <p:nvPr/>
        </p:nvSpPr>
        <p:spPr bwMode="auto">
          <a:xfrm>
            <a:off x="8135938" y="3768725"/>
            <a:ext cx="1390650" cy="47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360" tIns="49680" rIns="99360" bIns="49680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hangingPunct="1">
              <a:lnSpc>
                <a:spcPct val="64000"/>
              </a:lnSpc>
            </a:pPr>
            <a:r>
              <a:rPr lang="fr-FR" altLang="fr-FR" sz="2600">
                <a:solidFill>
                  <a:srgbClr val="EB613D"/>
                </a:solidFill>
                <a:latin typeface="Times New Roman" panose="02020603050405020304" pitchFamily="18" charset="0"/>
              </a:rPr>
              <a:t>20000H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/>
            <a:fld id="{2BFF9E8B-D01E-4DFC-87B0-918A4DC42AB7}" type="slidenum">
              <a:rPr lang="fr-FR" altLang="fr-FR">
                <a:solidFill>
                  <a:srgbClr val="000000"/>
                </a:solidFill>
              </a:rPr>
              <a:pPr eaLnBrk="1" hangingPunct="1"/>
              <a:t>13</a:t>
            </a:fld>
            <a:endParaRPr lang="fr-FR" altLang="fr-FR">
              <a:solidFill>
                <a:srgbClr val="000000"/>
              </a:solidFill>
            </a:endParaRPr>
          </a:p>
        </p:txBody>
      </p:sp>
      <p:sp>
        <p:nvSpPr>
          <p:cNvPr id="1536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252413" y="503238"/>
            <a:ext cx="8561387" cy="1260475"/>
          </a:xfrm>
        </p:spPr>
        <p:txBody>
          <a:bodyPr lIns="0" tIns="0" rIns="0" bIns="0"/>
          <a:lstStyle/>
          <a:p>
            <a:pPr eaLnBrk="1" hangingPunct="1">
              <a:lnSpc>
                <a:spcPct val="101000"/>
              </a:lnSpc>
              <a:tabLst>
                <a:tab pos="0" algn="l"/>
                <a:tab pos="1006475" algn="l"/>
                <a:tab pos="2014538" algn="l"/>
                <a:tab pos="3022600" algn="l"/>
                <a:tab pos="4030663" algn="l"/>
                <a:tab pos="5038725" algn="l"/>
                <a:tab pos="6046788" algn="l"/>
                <a:tab pos="7054850" algn="l"/>
                <a:tab pos="8062913" algn="l"/>
                <a:tab pos="9070975" algn="l"/>
                <a:tab pos="10079038" algn="l"/>
              </a:tabLst>
            </a:pPr>
            <a:r>
              <a:rPr lang="fr-FR" altLang="fr-FR"/>
              <a:t>Chargement programme</a:t>
            </a:r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023938" y="1987550"/>
            <a:ext cx="8370887" cy="4598988"/>
          </a:xfrm>
        </p:spPr>
        <p:txBody>
          <a:bodyPr lIns="0" tIns="0" rIns="0" bIns="0"/>
          <a:lstStyle/>
          <a:p>
            <a:pPr marL="320675" indent="-320675" hangingPunct="1">
              <a:lnSpc>
                <a:spcPct val="101000"/>
              </a:lnSpc>
              <a:spcBef>
                <a:spcPts val="700"/>
              </a:spcBef>
              <a:buClr>
                <a:srgbClr val="0066FF"/>
              </a:buClr>
              <a:buSzPct val="75000"/>
              <a:buFont typeface="Monotype Sorts" charset="2"/>
              <a:buChar char=""/>
              <a:tabLst>
                <a:tab pos="949325" algn="l"/>
                <a:tab pos="1957388" algn="l"/>
                <a:tab pos="2965450" algn="l"/>
                <a:tab pos="3973513" algn="l"/>
                <a:tab pos="4981575" algn="l"/>
                <a:tab pos="5989638" algn="l"/>
                <a:tab pos="6997700" algn="l"/>
                <a:tab pos="8005763" algn="l"/>
                <a:tab pos="9013825" algn="l"/>
                <a:tab pos="10021888" algn="l"/>
              </a:tabLst>
            </a:pPr>
            <a:r>
              <a:rPr lang="fr-FR" altLang="fr-FR" dirty="0"/>
              <a:t>1) Copier code de Module1.exe à partir de l'adresse 2000H</a:t>
            </a:r>
          </a:p>
          <a:p>
            <a:pPr marL="320675" indent="-320675" hangingPunct="1">
              <a:lnSpc>
                <a:spcPct val="101000"/>
              </a:lnSpc>
              <a:spcBef>
                <a:spcPts val="700"/>
              </a:spcBef>
              <a:buClr>
                <a:srgbClr val="0066FF"/>
              </a:buClr>
              <a:buSzPct val="75000"/>
              <a:buFont typeface="Monotype Sorts" charset="2"/>
              <a:buChar char=""/>
              <a:tabLst>
                <a:tab pos="949325" algn="l"/>
                <a:tab pos="1957388" algn="l"/>
                <a:tab pos="2965450" algn="l"/>
                <a:tab pos="3973513" algn="l"/>
                <a:tab pos="4981575" algn="l"/>
                <a:tab pos="5989638" algn="l"/>
                <a:tab pos="6997700" algn="l"/>
                <a:tab pos="8005763" algn="l"/>
                <a:tab pos="9013825" algn="l"/>
                <a:tab pos="10021888" algn="l"/>
              </a:tabLst>
            </a:pPr>
            <a:r>
              <a:rPr lang="fr-FR" altLang="fr-FR" dirty="0"/>
              <a:t>2) Faire un </a:t>
            </a:r>
            <a:r>
              <a:rPr lang="fr-FR" altLang="fr-FR" dirty="0" err="1"/>
              <a:t>jmp</a:t>
            </a:r>
            <a:r>
              <a:rPr lang="fr-FR" altLang="fr-FR" dirty="0"/>
              <a:t> à l'adresse du </a:t>
            </a:r>
            <a:r>
              <a:rPr lang="fr-FR" altLang="fr-FR" dirty="0" err="1"/>
              <a:t>debut</a:t>
            </a:r>
            <a:r>
              <a:rPr lang="fr-FR" altLang="fr-FR" dirty="0"/>
              <a:t> de Module1.</a:t>
            </a:r>
          </a:p>
          <a:p>
            <a:pPr marL="320675" indent="-320675" hangingPunct="1">
              <a:lnSpc>
                <a:spcPct val="101000"/>
              </a:lnSpc>
              <a:spcBef>
                <a:spcPts val="700"/>
              </a:spcBef>
              <a:buClr>
                <a:srgbClr val="0066FF"/>
              </a:buClr>
              <a:buSzPct val="75000"/>
              <a:buFont typeface="Monotype Sorts" charset="2"/>
              <a:buChar char=""/>
              <a:tabLst>
                <a:tab pos="949325" algn="l"/>
                <a:tab pos="1957388" algn="l"/>
                <a:tab pos="2965450" algn="l"/>
                <a:tab pos="3973513" algn="l"/>
                <a:tab pos="4981575" algn="l"/>
                <a:tab pos="5989638" algn="l"/>
                <a:tab pos="6997700" algn="l"/>
                <a:tab pos="8005763" algn="l"/>
                <a:tab pos="9013825" algn="l"/>
                <a:tab pos="10021888" algn="l"/>
              </a:tabLst>
            </a:pPr>
            <a:r>
              <a:rPr lang="fr-FR" altLang="fr-FR" dirty="0"/>
              <a:t>Oui mais elle vaut combien cette adresse?</a:t>
            </a:r>
          </a:p>
          <a:p>
            <a:pPr marL="320675" indent="-320675" hangingPunct="1">
              <a:lnSpc>
                <a:spcPct val="105000"/>
              </a:lnSpc>
              <a:spcBef>
                <a:spcPts val="700"/>
              </a:spcBef>
              <a:buClrTx/>
              <a:buSzTx/>
              <a:buFontTx/>
              <a:buNone/>
              <a:tabLst>
                <a:tab pos="949325" algn="l"/>
                <a:tab pos="1957388" algn="l"/>
                <a:tab pos="2965450" algn="l"/>
                <a:tab pos="3973513" algn="l"/>
                <a:tab pos="4981575" algn="l"/>
                <a:tab pos="5989638" algn="l"/>
                <a:tab pos="6997700" algn="l"/>
                <a:tab pos="8005763" algn="l"/>
                <a:tab pos="9013825" algn="l"/>
                <a:tab pos="10021888" algn="l"/>
              </a:tabLst>
            </a:pPr>
            <a:endParaRPr lang="fr-FR" altLang="fr-FR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/>
            <a:fld id="{7DAEEC0B-E246-432F-BDCA-D2E890CA4132}" type="slidenum">
              <a:rPr lang="fr-FR" altLang="fr-FR">
                <a:solidFill>
                  <a:srgbClr val="000000"/>
                </a:solidFill>
              </a:rPr>
              <a:pPr eaLnBrk="1" hangingPunct="1"/>
              <a:t>14</a:t>
            </a:fld>
            <a:endParaRPr lang="fr-FR" altLang="fr-FR">
              <a:solidFill>
                <a:srgbClr val="000000"/>
              </a:solidFill>
            </a:endParaRPr>
          </a:p>
        </p:txBody>
      </p:sp>
      <p:sp>
        <p:nvSpPr>
          <p:cNvPr id="1638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252413" y="503238"/>
            <a:ext cx="8561387" cy="1260475"/>
          </a:xfrm>
        </p:spPr>
        <p:txBody>
          <a:bodyPr lIns="0" tIns="0" rIns="0" bIns="0"/>
          <a:lstStyle/>
          <a:p>
            <a:pPr eaLnBrk="1" hangingPunct="1">
              <a:lnSpc>
                <a:spcPct val="101000"/>
              </a:lnSpc>
              <a:tabLst>
                <a:tab pos="0" algn="l"/>
                <a:tab pos="1006475" algn="l"/>
                <a:tab pos="2014538" algn="l"/>
                <a:tab pos="3022600" algn="l"/>
                <a:tab pos="4030663" algn="l"/>
                <a:tab pos="5038725" algn="l"/>
                <a:tab pos="6046788" algn="l"/>
                <a:tab pos="7054850" algn="l"/>
                <a:tab pos="8062913" algn="l"/>
                <a:tab pos="9070975" algn="l"/>
                <a:tab pos="10079038" algn="l"/>
              </a:tabLst>
            </a:pPr>
            <a:r>
              <a:rPr lang="fr-FR" altLang="fr-FR"/>
              <a:t>Chargement programme</a:t>
            </a:r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023938" y="1987550"/>
            <a:ext cx="8370887" cy="4598988"/>
          </a:xfrm>
        </p:spPr>
        <p:txBody>
          <a:bodyPr lIns="0" tIns="0" rIns="0" bIns="0"/>
          <a:lstStyle/>
          <a:p>
            <a:pPr marL="320675" indent="-320675" hangingPunct="1">
              <a:lnSpc>
                <a:spcPct val="101000"/>
              </a:lnSpc>
              <a:spcBef>
                <a:spcPts val="700"/>
              </a:spcBef>
              <a:buClr>
                <a:srgbClr val="0066FF"/>
              </a:buClr>
              <a:buSzPct val="75000"/>
              <a:buFont typeface="Monotype Sorts" charset="2"/>
              <a:buChar char=""/>
              <a:tabLst>
                <a:tab pos="949325" algn="l"/>
                <a:tab pos="1957388" algn="l"/>
                <a:tab pos="2965450" algn="l"/>
                <a:tab pos="3973513" algn="l"/>
                <a:tab pos="4981575" algn="l"/>
                <a:tab pos="5989638" algn="l"/>
                <a:tab pos="6997700" algn="l"/>
                <a:tab pos="8005763" algn="l"/>
                <a:tab pos="9013825" algn="l"/>
                <a:tab pos="10021888" algn="l"/>
              </a:tabLst>
            </a:pPr>
            <a:r>
              <a:rPr lang="fr-FR" altLang="fr-FR" dirty="0"/>
              <a:t>1) Copier code de Module1.exe à partir de l'adresse 2000H</a:t>
            </a:r>
          </a:p>
          <a:p>
            <a:pPr marL="320675" indent="-320675" hangingPunct="1">
              <a:lnSpc>
                <a:spcPct val="101000"/>
              </a:lnSpc>
              <a:spcBef>
                <a:spcPts val="700"/>
              </a:spcBef>
              <a:buClr>
                <a:srgbClr val="0066FF"/>
              </a:buClr>
              <a:buSzPct val="75000"/>
              <a:buFont typeface="Monotype Sorts" charset="2"/>
              <a:buChar char=""/>
              <a:tabLst>
                <a:tab pos="949325" algn="l"/>
                <a:tab pos="1957388" algn="l"/>
                <a:tab pos="2965450" algn="l"/>
                <a:tab pos="3973513" algn="l"/>
                <a:tab pos="4981575" algn="l"/>
                <a:tab pos="5989638" algn="l"/>
                <a:tab pos="6997700" algn="l"/>
                <a:tab pos="8005763" algn="l"/>
                <a:tab pos="9013825" algn="l"/>
                <a:tab pos="10021888" algn="l"/>
              </a:tabLst>
            </a:pPr>
            <a:r>
              <a:rPr lang="fr-FR" altLang="fr-FR" dirty="0"/>
              <a:t>2) Faire un </a:t>
            </a:r>
            <a:r>
              <a:rPr lang="fr-FR" altLang="fr-FR" dirty="0" err="1"/>
              <a:t>jmp</a:t>
            </a:r>
            <a:r>
              <a:rPr lang="fr-FR" altLang="fr-FR" dirty="0"/>
              <a:t> à l'adresse du </a:t>
            </a:r>
            <a:r>
              <a:rPr lang="fr-FR" altLang="fr-FR" dirty="0" err="1"/>
              <a:t>debut</a:t>
            </a:r>
            <a:r>
              <a:rPr lang="fr-FR" altLang="fr-FR" dirty="0"/>
              <a:t> de Module1.</a:t>
            </a:r>
          </a:p>
          <a:p>
            <a:pPr marL="320675" indent="-320675" hangingPunct="1">
              <a:lnSpc>
                <a:spcPct val="101000"/>
              </a:lnSpc>
              <a:spcBef>
                <a:spcPts val="700"/>
              </a:spcBef>
              <a:buClr>
                <a:srgbClr val="0066FF"/>
              </a:buClr>
              <a:buSzPct val="75000"/>
              <a:buFont typeface="Monotype Sorts" charset="2"/>
              <a:buChar char=""/>
              <a:tabLst>
                <a:tab pos="949325" algn="l"/>
                <a:tab pos="1957388" algn="l"/>
                <a:tab pos="2965450" algn="l"/>
                <a:tab pos="3973513" algn="l"/>
                <a:tab pos="4981575" algn="l"/>
                <a:tab pos="5989638" algn="l"/>
                <a:tab pos="6997700" algn="l"/>
                <a:tab pos="8005763" algn="l"/>
                <a:tab pos="9013825" algn="l"/>
                <a:tab pos="10021888" algn="l"/>
              </a:tabLst>
            </a:pPr>
            <a:r>
              <a:rPr lang="fr-FR" altLang="fr-FR" dirty="0"/>
              <a:t>Oui mais elle vaut combien cette adresse?</a:t>
            </a:r>
          </a:p>
          <a:p>
            <a:pPr marL="320675" indent="-320675" hangingPunct="1">
              <a:lnSpc>
                <a:spcPct val="101000"/>
              </a:lnSpc>
              <a:spcBef>
                <a:spcPts val="700"/>
              </a:spcBef>
              <a:buClr>
                <a:srgbClr val="0066FF"/>
              </a:buClr>
              <a:buSzPct val="75000"/>
              <a:buFont typeface="Monotype Sorts" charset="2"/>
              <a:buChar char=""/>
              <a:tabLst>
                <a:tab pos="949325" algn="l"/>
                <a:tab pos="1957388" algn="l"/>
                <a:tab pos="2965450" algn="l"/>
                <a:tab pos="3973513" algn="l"/>
                <a:tab pos="4981575" algn="l"/>
                <a:tab pos="5989638" algn="l"/>
                <a:tab pos="6997700" algn="l"/>
                <a:tab pos="8005763" algn="l"/>
                <a:tab pos="9013825" algn="l"/>
                <a:tab pos="10021888" algn="l"/>
              </a:tabLst>
            </a:pPr>
            <a:r>
              <a:rPr lang="fr-FR" altLang="fr-FR" dirty="0"/>
              <a:t>Elle vaut 2000H + 00FFH = 20FFH</a:t>
            </a:r>
          </a:p>
          <a:p>
            <a:pPr marL="320675" indent="-320675" hangingPunct="1">
              <a:lnSpc>
                <a:spcPct val="105000"/>
              </a:lnSpc>
              <a:spcBef>
                <a:spcPts val="700"/>
              </a:spcBef>
              <a:buClrTx/>
              <a:buSzTx/>
              <a:buFontTx/>
              <a:buNone/>
              <a:tabLst>
                <a:tab pos="949325" algn="l"/>
                <a:tab pos="1957388" algn="l"/>
                <a:tab pos="2965450" algn="l"/>
                <a:tab pos="3973513" algn="l"/>
                <a:tab pos="4981575" algn="l"/>
                <a:tab pos="5989638" algn="l"/>
                <a:tab pos="6997700" algn="l"/>
                <a:tab pos="8005763" algn="l"/>
                <a:tab pos="9013825" algn="l"/>
                <a:tab pos="10021888" algn="l"/>
              </a:tabLst>
            </a:pPr>
            <a:endParaRPr lang="fr-FR" altLang="fr-FR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/>
            <a:fld id="{EB2248FB-3D49-4CA9-9C8B-F466AC97A206}" type="slidenum">
              <a:rPr lang="fr-FR" altLang="fr-FR">
                <a:solidFill>
                  <a:srgbClr val="000000"/>
                </a:solidFill>
              </a:rPr>
              <a:pPr eaLnBrk="1" hangingPunct="1"/>
              <a:t>15</a:t>
            </a:fld>
            <a:endParaRPr lang="fr-FR" altLang="fr-FR">
              <a:solidFill>
                <a:srgbClr val="000000"/>
              </a:solidFill>
            </a:endParaRPr>
          </a:p>
        </p:txBody>
      </p:sp>
      <p:sp>
        <p:nvSpPr>
          <p:cNvPr id="1741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252413" y="503238"/>
            <a:ext cx="8561387" cy="1260475"/>
          </a:xfrm>
        </p:spPr>
        <p:txBody>
          <a:bodyPr lIns="0" tIns="0" rIns="0" bIns="0"/>
          <a:lstStyle/>
          <a:p>
            <a:pPr eaLnBrk="1" hangingPunct="1">
              <a:lnSpc>
                <a:spcPct val="101000"/>
              </a:lnSpc>
              <a:tabLst>
                <a:tab pos="0" algn="l"/>
                <a:tab pos="1006475" algn="l"/>
                <a:tab pos="2014538" algn="l"/>
                <a:tab pos="3022600" algn="l"/>
                <a:tab pos="4030663" algn="l"/>
                <a:tab pos="5038725" algn="l"/>
                <a:tab pos="6046788" algn="l"/>
                <a:tab pos="7054850" algn="l"/>
                <a:tab pos="8062913" algn="l"/>
                <a:tab pos="9070975" algn="l"/>
                <a:tab pos="10079038" algn="l"/>
              </a:tabLst>
            </a:pPr>
            <a:r>
              <a:rPr lang="fr-FR" altLang="fr-FR"/>
              <a:t>Relocation</a:t>
            </a:r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023938" y="1987550"/>
            <a:ext cx="8370887" cy="4598988"/>
          </a:xfrm>
        </p:spPr>
        <p:txBody>
          <a:bodyPr lIns="0" tIns="0" rIns="0" bIns="0"/>
          <a:lstStyle/>
          <a:p>
            <a:pPr marL="320675" indent="-320675" hangingPunct="1">
              <a:lnSpc>
                <a:spcPct val="101000"/>
              </a:lnSpc>
              <a:spcBef>
                <a:spcPts val="700"/>
              </a:spcBef>
              <a:buClr>
                <a:srgbClr val="0066FF"/>
              </a:buClr>
              <a:buSzPct val="75000"/>
              <a:buFont typeface="Monotype Sorts" charset="2"/>
              <a:buChar char=""/>
              <a:tabLst>
                <a:tab pos="949325" algn="l"/>
                <a:tab pos="1957388" algn="l"/>
                <a:tab pos="2965450" algn="l"/>
                <a:tab pos="3973513" algn="l"/>
                <a:tab pos="4981575" algn="l"/>
                <a:tab pos="5989638" algn="l"/>
                <a:tab pos="6997700" algn="l"/>
                <a:tab pos="8005763" algn="l"/>
                <a:tab pos="9013825" algn="l"/>
                <a:tab pos="10021888" algn="l"/>
              </a:tabLst>
            </a:pPr>
            <a:r>
              <a:rPr lang="fr-FR" altLang="fr-FR"/>
              <a:t>La relocation est le fait de corriger l'adresse d'un symbole pour avoir son adresse réelle en mémoire.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/>
            <a:fld id="{D70CDC80-1109-40A7-A67C-89618776EE79}" type="slidenum">
              <a:rPr lang="fr-FR" altLang="fr-FR">
                <a:solidFill>
                  <a:srgbClr val="000000"/>
                </a:solidFill>
              </a:rPr>
              <a:pPr eaLnBrk="1" hangingPunct="1"/>
              <a:t>16</a:t>
            </a:fld>
            <a:endParaRPr lang="fr-FR" altLang="fr-FR">
              <a:solidFill>
                <a:srgbClr val="000000"/>
              </a:solidFill>
            </a:endParaRPr>
          </a:p>
        </p:txBody>
      </p:sp>
      <p:sp>
        <p:nvSpPr>
          <p:cNvPr id="1843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252413" y="503238"/>
            <a:ext cx="8561387" cy="1260475"/>
          </a:xfrm>
        </p:spPr>
        <p:txBody>
          <a:bodyPr lIns="0" tIns="0" rIns="0" bIns="0"/>
          <a:lstStyle/>
          <a:p>
            <a:pPr eaLnBrk="1" hangingPunct="1">
              <a:lnSpc>
                <a:spcPct val="101000"/>
              </a:lnSpc>
              <a:tabLst>
                <a:tab pos="0" algn="l"/>
                <a:tab pos="1006475" algn="l"/>
                <a:tab pos="2014538" algn="l"/>
                <a:tab pos="3022600" algn="l"/>
                <a:tab pos="4030663" algn="l"/>
                <a:tab pos="5038725" algn="l"/>
                <a:tab pos="6046788" algn="l"/>
                <a:tab pos="7054850" algn="l"/>
                <a:tab pos="8062913" algn="l"/>
                <a:tab pos="9070975" algn="l"/>
                <a:tab pos="10079038" algn="l"/>
              </a:tabLst>
            </a:pPr>
            <a:r>
              <a:rPr lang="fr-FR" altLang="fr-FR"/>
              <a:t>Relocation</a:t>
            </a:r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023938" y="1987550"/>
            <a:ext cx="8370887" cy="4598988"/>
          </a:xfrm>
        </p:spPr>
        <p:txBody>
          <a:bodyPr lIns="0" tIns="0" rIns="0" bIns="0"/>
          <a:lstStyle/>
          <a:p>
            <a:pPr marL="320675" indent="-320675" hangingPunct="1">
              <a:lnSpc>
                <a:spcPct val="101000"/>
              </a:lnSpc>
              <a:spcBef>
                <a:spcPts val="700"/>
              </a:spcBef>
              <a:buClr>
                <a:srgbClr val="0066FF"/>
              </a:buClr>
              <a:buSzPct val="75000"/>
              <a:buFont typeface="Monotype Sorts" charset="2"/>
              <a:buChar char=""/>
              <a:tabLst>
                <a:tab pos="949325" algn="l"/>
                <a:tab pos="1957388" algn="l"/>
                <a:tab pos="2965450" algn="l"/>
                <a:tab pos="3973513" algn="l"/>
                <a:tab pos="4981575" algn="l"/>
                <a:tab pos="5989638" algn="l"/>
                <a:tab pos="6997700" algn="l"/>
                <a:tab pos="8005763" algn="l"/>
                <a:tab pos="9013825" algn="l"/>
                <a:tab pos="10021888" algn="l"/>
              </a:tabLst>
            </a:pPr>
            <a:r>
              <a:rPr lang="fr-FR" altLang="fr-FR"/>
              <a:t>Autres symboles à reloger?</a:t>
            </a:r>
          </a:p>
        </p:txBody>
      </p:sp>
      <p:pic>
        <p:nvPicPr>
          <p:cNvPr id="1843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463" y="2776538"/>
            <a:ext cx="4252912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6" name="Groupe 5"/>
          <p:cNvGrpSpPr/>
          <p:nvPr/>
        </p:nvGrpSpPr>
        <p:grpSpPr>
          <a:xfrm>
            <a:off x="719832" y="2522836"/>
            <a:ext cx="5619750" cy="4588668"/>
            <a:chOff x="684833" y="1987550"/>
            <a:chExt cx="5619750" cy="4588668"/>
          </a:xfrm>
        </p:grpSpPr>
        <p:pic>
          <p:nvPicPr>
            <p:cNvPr id="7" name="Image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91840" y="1987550"/>
              <a:ext cx="4905375" cy="1866900"/>
            </a:xfrm>
            <a:prstGeom prst="rect">
              <a:avLst/>
            </a:prstGeom>
          </p:spPr>
        </p:pic>
        <p:pic>
          <p:nvPicPr>
            <p:cNvPr id="8" name="Image 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84833" y="3956843"/>
              <a:ext cx="5619750" cy="2619375"/>
            </a:xfrm>
            <a:prstGeom prst="rect">
              <a:avLst/>
            </a:prstGeom>
          </p:spPr>
        </p:pic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/>
            <a:fld id="{B86EE94B-A6CE-45F8-AD4F-38E7B31D56ED}" type="slidenum">
              <a:rPr lang="fr-FR" altLang="fr-FR">
                <a:solidFill>
                  <a:srgbClr val="000000"/>
                </a:solidFill>
              </a:rPr>
              <a:pPr eaLnBrk="1" hangingPunct="1"/>
              <a:t>17</a:t>
            </a:fld>
            <a:endParaRPr lang="fr-FR" altLang="fr-FR">
              <a:solidFill>
                <a:srgbClr val="000000"/>
              </a:solidFill>
            </a:endParaRPr>
          </a:p>
        </p:txBody>
      </p:sp>
      <p:sp>
        <p:nvSpPr>
          <p:cNvPr id="1945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006475" y="306388"/>
            <a:ext cx="8570913" cy="1262062"/>
          </a:xfrm>
        </p:spPr>
        <p:txBody>
          <a:bodyPr lIns="0" tIns="0" rIns="0" bIns="0"/>
          <a:lstStyle/>
          <a:p>
            <a:pPr eaLnBrk="1" hangingPunct="1">
              <a:lnSpc>
                <a:spcPct val="101000"/>
              </a:lnSpc>
              <a:tabLst>
                <a:tab pos="0" algn="l"/>
                <a:tab pos="1006475" algn="l"/>
                <a:tab pos="2014538" algn="l"/>
                <a:tab pos="3022600" algn="l"/>
                <a:tab pos="4030663" algn="l"/>
                <a:tab pos="5038725" algn="l"/>
                <a:tab pos="6046788" algn="l"/>
                <a:tab pos="7054850" algn="l"/>
                <a:tab pos="8062913" algn="l"/>
                <a:tab pos="9070975" algn="l"/>
                <a:tab pos="10079038" algn="l"/>
              </a:tabLst>
            </a:pPr>
            <a:r>
              <a:rPr lang="fr-FR" altLang="fr-FR"/>
              <a:t>Relocation</a:t>
            </a:r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006475" y="1763713"/>
            <a:ext cx="4184650" cy="4995862"/>
          </a:xfrm>
        </p:spPr>
        <p:txBody>
          <a:bodyPr lIns="0" tIns="0" rIns="0" bIns="0"/>
          <a:lstStyle/>
          <a:p>
            <a:pPr marL="320675" indent="-320675" hangingPunct="1">
              <a:lnSpc>
                <a:spcPct val="101000"/>
              </a:lnSpc>
              <a:spcBef>
                <a:spcPts val="700"/>
              </a:spcBef>
              <a:buClr>
                <a:srgbClr val="0066FF"/>
              </a:buClr>
              <a:buSzPct val="75000"/>
              <a:buFont typeface="Monotype Sorts" charset="2"/>
              <a:buChar char=""/>
              <a:tabLst>
                <a:tab pos="949325" algn="l"/>
                <a:tab pos="1957388" algn="l"/>
                <a:tab pos="2965450" algn="l"/>
                <a:tab pos="3973513" algn="l"/>
                <a:tab pos="4981575" algn="l"/>
                <a:tab pos="5989638" algn="l"/>
                <a:tab pos="6997700" algn="l"/>
                <a:tab pos="8005763" algn="l"/>
                <a:tab pos="9013825" algn="l"/>
                <a:tab pos="10021888" algn="l"/>
              </a:tabLst>
            </a:pPr>
            <a:r>
              <a:rPr lang="fr-FR" altLang="fr-FR" dirty="0"/>
              <a:t>Autres symboles à reloger?</a:t>
            </a:r>
          </a:p>
          <a:p>
            <a:pPr marL="320675" indent="-320675" hangingPunct="1">
              <a:lnSpc>
                <a:spcPct val="101000"/>
              </a:lnSpc>
              <a:spcBef>
                <a:spcPts val="700"/>
              </a:spcBef>
              <a:buClr>
                <a:srgbClr val="0066FF"/>
              </a:buClr>
              <a:buSzPct val="75000"/>
              <a:buFont typeface="Monotype Sorts" charset="2"/>
              <a:buChar char=""/>
              <a:tabLst>
                <a:tab pos="949325" algn="l"/>
                <a:tab pos="1957388" algn="l"/>
                <a:tab pos="2965450" algn="l"/>
                <a:tab pos="3973513" algn="l"/>
                <a:tab pos="4981575" algn="l"/>
                <a:tab pos="5989638" algn="l"/>
                <a:tab pos="6997700" algn="l"/>
                <a:tab pos="8005763" algn="l"/>
                <a:tab pos="9013825" algn="l"/>
                <a:tab pos="10021888" algn="l"/>
              </a:tabLst>
            </a:pPr>
            <a:r>
              <a:rPr lang="fr-FR" altLang="fr-FR" dirty="0"/>
              <a:t>Tous les </a:t>
            </a:r>
            <a:r>
              <a:rPr lang="fr-FR" altLang="fr-FR" dirty="0" err="1"/>
              <a:t>static</a:t>
            </a:r>
            <a:r>
              <a:rPr lang="fr-FR" altLang="fr-FR" dirty="0"/>
              <a:t>!</a:t>
            </a:r>
          </a:p>
          <a:p>
            <a:pPr marL="320675" indent="-320675" hangingPunct="1">
              <a:lnSpc>
                <a:spcPct val="101000"/>
              </a:lnSpc>
              <a:spcBef>
                <a:spcPts val="700"/>
              </a:spcBef>
              <a:buClr>
                <a:srgbClr val="0066FF"/>
              </a:buClr>
              <a:buSzPct val="75000"/>
              <a:buFont typeface="Monotype Sorts" charset="2"/>
              <a:buChar char=""/>
              <a:tabLst>
                <a:tab pos="949325" algn="l"/>
                <a:tab pos="1957388" algn="l"/>
                <a:tab pos="2965450" algn="l"/>
                <a:tab pos="3973513" algn="l"/>
                <a:tab pos="4981575" algn="l"/>
                <a:tab pos="5989638" algn="l"/>
                <a:tab pos="6997700" algn="l"/>
                <a:tab pos="8005763" algn="l"/>
                <a:tab pos="9013825" algn="l"/>
                <a:tab pos="10021888" algn="l"/>
              </a:tabLst>
            </a:pPr>
            <a:r>
              <a:rPr lang="fr-FR" altLang="fr-FR" dirty="0"/>
              <a:t>On a une table des symboles relogeables</a:t>
            </a:r>
          </a:p>
          <a:p>
            <a:pPr marL="320675" indent="-320675" eaLnBrk="1" hangingPunct="1">
              <a:lnSpc>
                <a:spcPct val="95000"/>
              </a:lnSpc>
              <a:buClr>
                <a:srgbClr val="0066FF"/>
              </a:buClr>
              <a:buSzPct val="75000"/>
              <a:buFont typeface="Monotype Sorts" charset="2"/>
              <a:buChar char=""/>
              <a:tabLst>
                <a:tab pos="949325" algn="l"/>
                <a:tab pos="1957388" algn="l"/>
                <a:tab pos="2965450" algn="l"/>
                <a:tab pos="3973513" algn="l"/>
                <a:tab pos="4981575" algn="l"/>
                <a:tab pos="5989638" algn="l"/>
                <a:tab pos="6997700" algn="l"/>
                <a:tab pos="8005763" algn="l"/>
                <a:tab pos="9013825" algn="l"/>
                <a:tab pos="10021888" algn="l"/>
              </a:tabLst>
            </a:pPr>
            <a:r>
              <a:rPr lang="fr-FR" altLang="fr-FR" dirty="0"/>
              <a:t>Table code</a:t>
            </a:r>
          </a:p>
          <a:p>
            <a:pPr marL="320675" indent="-320675" eaLnBrk="1" hangingPunct="1">
              <a:lnSpc>
                <a:spcPct val="95000"/>
              </a:lnSpc>
              <a:buClr>
                <a:srgbClr val="0066FF"/>
              </a:buClr>
              <a:buSzPct val="75000"/>
              <a:buFont typeface="Monotype Sorts" charset="2"/>
              <a:buChar char=""/>
              <a:tabLst>
                <a:tab pos="949325" algn="l"/>
                <a:tab pos="1957388" algn="l"/>
                <a:tab pos="2965450" algn="l"/>
                <a:tab pos="3973513" algn="l"/>
                <a:tab pos="4981575" algn="l"/>
                <a:tab pos="5989638" algn="l"/>
                <a:tab pos="6997700" algn="l"/>
                <a:tab pos="8005763" algn="l"/>
                <a:tab pos="9013825" algn="l"/>
                <a:tab pos="10021888" algn="l"/>
              </a:tabLst>
            </a:pPr>
            <a:r>
              <a:rPr lang="fr-FR" altLang="fr-FR" dirty="0"/>
              <a:t>Point d'entré</a:t>
            </a:r>
          </a:p>
          <a:p>
            <a:pPr marL="320675" indent="-320675" eaLnBrk="1" hangingPunct="1">
              <a:lnSpc>
                <a:spcPct val="95000"/>
              </a:lnSpc>
              <a:buClr>
                <a:srgbClr val="0066FF"/>
              </a:buClr>
              <a:buSzPct val="75000"/>
              <a:buFont typeface="Monotype Sorts" charset="2"/>
              <a:buChar char=""/>
              <a:tabLst>
                <a:tab pos="949325" algn="l"/>
                <a:tab pos="1957388" algn="l"/>
                <a:tab pos="2965450" algn="l"/>
                <a:tab pos="3973513" algn="l"/>
                <a:tab pos="4981575" algn="l"/>
                <a:tab pos="5989638" algn="l"/>
                <a:tab pos="6997700" algn="l"/>
                <a:tab pos="8005763" algn="l"/>
                <a:tab pos="9013825" algn="l"/>
                <a:tab pos="10021888" algn="l"/>
              </a:tabLst>
            </a:pPr>
            <a:r>
              <a:rPr lang="fr-FR" altLang="fr-FR" dirty="0"/>
              <a:t>Table de relocation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97500" y="1763713"/>
            <a:ext cx="4184650" cy="5005387"/>
          </a:xfrm>
        </p:spPr>
        <p:txBody>
          <a:bodyPr/>
          <a:lstStyle/>
          <a:p>
            <a:pPr eaLnBrk="1" hangingPunct="1"/>
            <a:endParaRPr lang="fr-FR" altLang="fr-FR"/>
          </a:p>
        </p:txBody>
      </p:sp>
      <p:sp>
        <p:nvSpPr>
          <p:cNvPr id="19462" name="AutoShape 4"/>
          <p:cNvSpPr>
            <a:spLocks noChangeArrowheads="1"/>
          </p:cNvSpPr>
          <p:nvPr/>
        </p:nvSpPr>
        <p:spPr bwMode="auto">
          <a:xfrm>
            <a:off x="5556250" y="1984375"/>
            <a:ext cx="2779713" cy="3771900"/>
          </a:xfrm>
          <a:prstGeom prst="roundRect">
            <a:avLst>
              <a:gd name="adj" fmla="val 97"/>
            </a:avLst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360" tIns="49680" rIns="99360" bIns="49680" anchor="ctr" anchorCtr="1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hangingPunct="1">
              <a:lnSpc>
                <a:spcPct val="78000"/>
              </a:lnSpc>
            </a:pPr>
            <a:r>
              <a:rPr lang="fr-FR" altLang="fr-FR" sz="2600" dirty="0">
                <a:solidFill>
                  <a:srgbClr val="EB613D"/>
                </a:solidFill>
                <a:latin typeface="Times New Roman" panose="02020603050405020304" pitchFamily="18" charset="0"/>
              </a:rPr>
              <a:t>Module1.exe</a:t>
            </a:r>
          </a:p>
          <a:p>
            <a:pPr hangingPunct="1">
              <a:lnSpc>
                <a:spcPct val="78000"/>
              </a:lnSpc>
            </a:pPr>
            <a:endParaRPr lang="fr-FR" altLang="fr-FR" sz="2600" dirty="0">
              <a:solidFill>
                <a:srgbClr val="EB613D"/>
              </a:solidFill>
              <a:latin typeface="Times New Roman" panose="02020603050405020304" pitchFamily="18" charset="0"/>
            </a:endParaRPr>
          </a:p>
          <a:p>
            <a:pPr hangingPunct="1">
              <a:lnSpc>
                <a:spcPct val="78000"/>
              </a:lnSpc>
            </a:pPr>
            <a:endParaRPr lang="fr-FR" altLang="fr-FR" sz="2600" dirty="0">
              <a:solidFill>
                <a:srgbClr val="EB613D"/>
              </a:solidFill>
              <a:latin typeface="Times New Roman" panose="02020603050405020304" pitchFamily="18" charset="0"/>
            </a:endParaRPr>
          </a:p>
          <a:p>
            <a:pPr hangingPunct="1">
              <a:lnSpc>
                <a:spcPct val="78000"/>
              </a:lnSpc>
            </a:pPr>
            <a:r>
              <a:rPr lang="fr-FR" altLang="fr-FR" sz="2600" dirty="0">
                <a:solidFill>
                  <a:srgbClr val="EB613D"/>
                </a:solidFill>
                <a:latin typeface="Times New Roman" panose="02020603050405020304" pitchFamily="18" charset="0"/>
              </a:rPr>
              <a:t>Code</a:t>
            </a:r>
          </a:p>
          <a:p>
            <a:pPr hangingPunct="1">
              <a:lnSpc>
                <a:spcPct val="78000"/>
              </a:lnSpc>
            </a:pPr>
            <a:endParaRPr lang="fr-FR" altLang="fr-FR" sz="2600" dirty="0">
              <a:solidFill>
                <a:srgbClr val="EB613D"/>
              </a:solidFill>
              <a:latin typeface="Times New Roman" panose="02020603050405020304" pitchFamily="18" charset="0"/>
            </a:endParaRPr>
          </a:p>
          <a:p>
            <a:pPr hangingPunct="1">
              <a:lnSpc>
                <a:spcPct val="78000"/>
              </a:lnSpc>
            </a:pPr>
            <a:r>
              <a:rPr lang="fr-FR" altLang="fr-FR" sz="2600" dirty="0">
                <a:solidFill>
                  <a:srgbClr val="EB613D"/>
                </a:solidFill>
                <a:latin typeface="Times New Roman" panose="02020603050405020304" pitchFamily="18" charset="0"/>
              </a:rPr>
              <a:t>main </a:t>
            </a:r>
          </a:p>
          <a:p>
            <a:pPr hangingPunct="1">
              <a:lnSpc>
                <a:spcPct val="78000"/>
              </a:lnSpc>
            </a:pPr>
            <a:endParaRPr lang="fr-FR" altLang="fr-FR" sz="2600" dirty="0">
              <a:solidFill>
                <a:srgbClr val="EB613D"/>
              </a:solidFill>
              <a:latin typeface="Times New Roman" panose="02020603050405020304" pitchFamily="18" charset="0"/>
            </a:endParaRPr>
          </a:p>
          <a:p>
            <a:pPr hangingPunct="1">
              <a:lnSpc>
                <a:spcPct val="78000"/>
              </a:lnSpc>
            </a:pPr>
            <a:r>
              <a:rPr lang="fr-FR" altLang="fr-FR" sz="2600" dirty="0" err="1">
                <a:solidFill>
                  <a:srgbClr val="EB613D"/>
                </a:solidFill>
                <a:latin typeface="Times New Roman" panose="02020603050405020304" pitchFamily="18" charset="0"/>
              </a:rPr>
              <a:t>debut</a:t>
            </a:r>
            <a:r>
              <a:rPr lang="fr-FR" altLang="fr-FR" sz="2600" dirty="0">
                <a:solidFill>
                  <a:srgbClr val="EB613D"/>
                </a:solidFill>
                <a:latin typeface="Times New Roman" panose="02020603050405020304" pitchFamily="18" charset="0"/>
              </a:rPr>
              <a:t> = 0FFH</a:t>
            </a:r>
          </a:p>
          <a:p>
            <a:pPr hangingPunct="1">
              <a:lnSpc>
                <a:spcPct val="78000"/>
              </a:lnSpc>
            </a:pPr>
            <a:r>
              <a:rPr lang="fr-FR" altLang="fr-FR" sz="2600" dirty="0" err="1">
                <a:solidFill>
                  <a:srgbClr val="EB613D"/>
                </a:solidFill>
                <a:latin typeface="Times New Roman" panose="02020603050405020304" pitchFamily="18" charset="0"/>
              </a:rPr>
              <a:t>affCodeASCII</a:t>
            </a:r>
            <a:r>
              <a:rPr lang="fr-FR" altLang="fr-FR" sz="2600" dirty="0">
                <a:solidFill>
                  <a:srgbClr val="EB613D"/>
                </a:solidFill>
                <a:latin typeface="Times New Roman" panose="02020603050405020304" pitchFamily="18" charset="0"/>
              </a:rPr>
              <a:t> = 1015H</a:t>
            </a:r>
          </a:p>
        </p:txBody>
      </p:sp>
      <p:sp>
        <p:nvSpPr>
          <p:cNvPr id="19463" name="Line 5"/>
          <p:cNvSpPr>
            <a:spLocks noChangeShapeType="1"/>
          </p:cNvSpPr>
          <p:nvPr/>
        </p:nvSpPr>
        <p:spPr bwMode="auto">
          <a:xfrm flipH="1">
            <a:off x="5546725" y="2776538"/>
            <a:ext cx="2797175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BE"/>
          </a:p>
        </p:txBody>
      </p:sp>
      <p:sp>
        <p:nvSpPr>
          <p:cNvPr id="19464" name="Line 6"/>
          <p:cNvSpPr>
            <a:spLocks noChangeShapeType="1"/>
          </p:cNvSpPr>
          <p:nvPr/>
        </p:nvSpPr>
        <p:spPr bwMode="auto">
          <a:xfrm flipH="1">
            <a:off x="5546725" y="2776538"/>
            <a:ext cx="2797175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BE"/>
          </a:p>
        </p:txBody>
      </p:sp>
      <p:sp>
        <p:nvSpPr>
          <p:cNvPr id="19465" name="Line 7"/>
          <p:cNvSpPr>
            <a:spLocks noChangeShapeType="1"/>
          </p:cNvSpPr>
          <p:nvPr/>
        </p:nvSpPr>
        <p:spPr bwMode="auto">
          <a:xfrm flipH="1">
            <a:off x="5546725" y="3768725"/>
            <a:ext cx="2797175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BE"/>
          </a:p>
        </p:txBody>
      </p:sp>
      <p:sp>
        <p:nvSpPr>
          <p:cNvPr id="19466" name="Line 8"/>
          <p:cNvSpPr>
            <a:spLocks noChangeShapeType="1"/>
          </p:cNvSpPr>
          <p:nvPr/>
        </p:nvSpPr>
        <p:spPr bwMode="auto">
          <a:xfrm flipH="1">
            <a:off x="5546725" y="4364038"/>
            <a:ext cx="2797175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BE"/>
          </a:p>
        </p:txBody>
      </p:sp>
      <p:sp>
        <p:nvSpPr>
          <p:cNvPr id="19467" name="Line 9"/>
          <p:cNvSpPr>
            <a:spLocks noChangeShapeType="1"/>
          </p:cNvSpPr>
          <p:nvPr/>
        </p:nvSpPr>
        <p:spPr bwMode="auto">
          <a:xfrm flipH="1">
            <a:off x="5546725" y="4364038"/>
            <a:ext cx="2797175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B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/>
            <a:fld id="{02379D4E-AE52-492E-AF54-C92219BD15EE}" type="slidenum">
              <a:rPr lang="fr-FR" altLang="fr-FR">
                <a:solidFill>
                  <a:srgbClr val="000000"/>
                </a:solidFill>
              </a:rPr>
              <a:pPr eaLnBrk="1" hangingPunct="1"/>
              <a:t>18</a:t>
            </a:fld>
            <a:endParaRPr lang="fr-FR" altLang="fr-FR">
              <a:solidFill>
                <a:srgbClr val="000000"/>
              </a:solidFill>
            </a:endParaRPr>
          </a:p>
        </p:txBody>
      </p:sp>
      <p:sp>
        <p:nvSpPr>
          <p:cNvPr id="2048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027113" y="106363"/>
            <a:ext cx="7894637" cy="1563687"/>
          </a:xfrm>
        </p:spPr>
        <p:txBody>
          <a:bodyPr lIns="0" tIns="0" rIns="0" bIns="0"/>
          <a:lstStyle/>
          <a:p>
            <a:pPr eaLnBrk="1" hangingPunct="1">
              <a:lnSpc>
                <a:spcPct val="93000"/>
              </a:lnSpc>
              <a:tabLst>
                <a:tab pos="0" algn="l"/>
                <a:tab pos="1006475" algn="l"/>
                <a:tab pos="2014538" algn="l"/>
                <a:tab pos="3022600" algn="l"/>
                <a:tab pos="4030663" algn="l"/>
                <a:tab pos="5038725" algn="l"/>
                <a:tab pos="6046788" algn="l"/>
                <a:tab pos="7054850" algn="l"/>
                <a:tab pos="8062913" algn="l"/>
                <a:tab pos="9070975" algn="l"/>
                <a:tab pos="10079038" algn="l"/>
              </a:tabLst>
            </a:pPr>
            <a:r>
              <a:rPr lang="fr-FR" altLang="fr-FR"/>
              <a:t>Problèmes de la multiprogrammation</a:t>
            </a:r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720725" y="1979613"/>
            <a:ext cx="8772525" cy="4937125"/>
          </a:xfrm>
        </p:spPr>
        <p:txBody>
          <a:bodyPr lIns="0" tIns="0" rIns="0" bIns="0"/>
          <a:lstStyle/>
          <a:p>
            <a:pPr marL="376238" indent="-376238" eaLnBrk="1" hangingPunct="1">
              <a:lnSpc>
                <a:spcPct val="95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Relocation</a:t>
            </a:r>
          </a:p>
          <a:p>
            <a:pPr marL="376238" indent="-376238" eaLnBrk="1" hangingPunct="1">
              <a:lnSpc>
                <a:spcPct val="95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Protection mémoire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/>
            <a:fld id="{A234DF00-EAA0-462F-A13C-1512E0919B84}" type="slidenum">
              <a:rPr lang="fr-FR" altLang="fr-FR">
                <a:solidFill>
                  <a:srgbClr val="000000"/>
                </a:solidFill>
              </a:rPr>
              <a:pPr eaLnBrk="1" hangingPunct="1"/>
              <a:t>19</a:t>
            </a:fld>
            <a:endParaRPr lang="fr-FR" altLang="fr-FR">
              <a:solidFill>
                <a:srgbClr val="000000"/>
              </a:solidFill>
            </a:endParaRPr>
          </a:p>
        </p:txBody>
      </p:sp>
      <p:sp>
        <p:nvSpPr>
          <p:cNvPr id="2150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027113" y="106363"/>
            <a:ext cx="7894637" cy="1563687"/>
          </a:xfrm>
        </p:spPr>
        <p:txBody>
          <a:bodyPr lIns="0" tIns="0" rIns="0" bIns="0"/>
          <a:lstStyle/>
          <a:p>
            <a:pPr eaLnBrk="1" hangingPunct="1">
              <a:lnSpc>
                <a:spcPct val="93000"/>
              </a:lnSpc>
              <a:tabLst>
                <a:tab pos="0" algn="l"/>
                <a:tab pos="1006475" algn="l"/>
                <a:tab pos="2014538" algn="l"/>
                <a:tab pos="3022600" algn="l"/>
                <a:tab pos="4030663" algn="l"/>
                <a:tab pos="5038725" algn="l"/>
                <a:tab pos="6046788" algn="l"/>
                <a:tab pos="7054850" algn="l"/>
                <a:tab pos="8062913" algn="l"/>
                <a:tab pos="9070975" algn="l"/>
                <a:tab pos="10079038" algn="l"/>
              </a:tabLst>
            </a:pPr>
            <a:r>
              <a:rPr lang="fr-FR" altLang="fr-FR"/>
              <a:t>Protection mémoire</a:t>
            </a:r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576263" y="1692275"/>
            <a:ext cx="8772525" cy="5251450"/>
          </a:xfrm>
        </p:spPr>
        <p:txBody>
          <a:bodyPr lIns="0" tIns="0" rIns="0" bIns="0"/>
          <a:lstStyle/>
          <a:p>
            <a:pPr marL="376238" indent="-376238" eaLnBrk="1" hangingPunct="1">
              <a:lnSpc>
                <a:spcPct val="95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Solution 1: Block ID (IBM 360)</a:t>
            </a:r>
          </a:p>
          <a:p>
            <a:pPr marL="376238" indent="-376238" eaLnBrk="1" hangingPunct="1">
              <a:lnSpc>
                <a:spcPct val="95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Mémoire divisée en blocs de 2Ko</a:t>
            </a:r>
          </a:p>
          <a:p>
            <a:pPr marL="376238" indent="-376238" eaLnBrk="1" hangingPunct="1">
              <a:lnSpc>
                <a:spcPct val="95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Chaque bloc à un ID de 4 bit (pas forcément unique)</a:t>
            </a:r>
          </a:p>
          <a:p>
            <a:pPr marL="376238" indent="-376238" eaLnBrk="1" hangingPunct="1">
              <a:lnSpc>
                <a:spcPct val="95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Chaque processus à un ID mémoire de 4 bits</a:t>
            </a:r>
          </a:p>
          <a:p>
            <a:pPr marL="376238" indent="-376238" eaLnBrk="1" hangingPunct="1">
              <a:lnSpc>
                <a:spcPct val="95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Seul l’OS peut changer les blocs et process ID’s</a:t>
            </a:r>
          </a:p>
          <a:p>
            <a:pPr marL="376238" indent="-376238" eaLnBrk="1" hangingPunct="1">
              <a:lnSpc>
                <a:spcPct val="95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Si processus ID = bloc ID alors on peut lire et écrire</a:t>
            </a:r>
          </a:p>
          <a:p>
            <a:pPr marL="376238" indent="-376238" eaLnBrk="1" hangingPunct="1">
              <a:lnSpc>
                <a:spcPct val="95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Si ID's non compatibles =&gt; erreur (interruption)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/>
            <a:fld id="{737F836A-8226-48F1-B94C-080F80F3E281}" type="slidenum">
              <a:rPr lang="fr-FR" altLang="fr-FR">
                <a:solidFill>
                  <a:srgbClr val="000000"/>
                </a:solidFill>
              </a:rPr>
              <a:pPr eaLnBrk="1" hangingPunct="1"/>
              <a:t>2</a:t>
            </a:fld>
            <a:endParaRPr lang="fr-FR" altLang="fr-FR">
              <a:solidFill>
                <a:srgbClr val="000000"/>
              </a:solidFill>
            </a:endParaRPr>
          </a:p>
        </p:txBody>
      </p:sp>
      <p:sp>
        <p:nvSpPr>
          <p:cNvPr id="409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027113" y="106363"/>
            <a:ext cx="7894637" cy="1563687"/>
          </a:xfrm>
        </p:spPr>
        <p:txBody>
          <a:bodyPr lIns="0" tIns="0" rIns="0" bIns="0"/>
          <a:lstStyle/>
          <a:p>
            <a:pPr eaLnBrk="1" hangingPunct="1">
              <a:lnSpc>
                <a:spcPct val="93000"/>
              </a:lnSpc>
              <a:tabLst>
                <a:tab pos="0" algn="l"/>
                <a:tab pos="1006475" algn="l"/>
                <a:tab pos="2014538" algn="l"/>
                <a:tab pos="3022600" algn="l"/>
                <a:tab pos="4030663" algn="l"/>
                <a:tab pos="5038725" algn="l"/>
                <a:tab pos="6046788" algn="l"/>
                <a:tab pos="7054850" algn="l"/>
                <a:tab pos="8062913" algn="l"/>
                <a:tab pos="9070975" algn="l"/>
                <a:tab pos="10079038" algn="l"/>
              </a:tabLst>
            </a:pPr>
            <a:r>
              <a:rPr lang="fr-FR" altLang="fr-FR"/>
              <a:t>Besoins en mémoire</a:t>
            </a:r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008063" y="1763713"/>
            <a:ext cx="8572500" cy="4999037"/>
          </a:xfrm>
        </p:spPr>
        <p:txBody>
          <a:bodyPr lIns="0" tIns="0" rIns="0" bIns="0"/>
          <a:lstStyle/>
          <a:p>
            <a:pPr marL="376238" indent="-376238" eaLnBrk="1" hangingPunct="1">
              <a:lnSpc>
                <a:spcPct val="95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 dirty="0"/>
              <a:t>Premier ordinateurs disposaient de moins d'1Ko de RAM</a:t>
            </a:r>
          </a:p>
          <a:p>
            <a:pPr marL="376238" indent="-376238" eaLnBrk="1" hangingPunct="1">
              <a:lnSpc>
                <a:spcPct val="95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 dirty="0"/>
              <a:t>Aujourd'hui 16Go</a:t>
            </a:r>
          </a:p>
          <a:p>
            <a:pPr marL="376238" indent="-376238" eaLnBrk="1" hangingPunct="1">
              <a:lnSpc>
                <a:spcPct val="95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 dirty="0"/>
              <a:t>Tout va bien, pas besoin de gérer la mémoire?</a:t>
            </a:r>
          </a:p>
          <a:p>
            <a:pPr marL="376238" indent="-376238" eaLnBrk="1" hangingPunct="1">
              <a:lnSpc>
                <a:spcPct val="95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 dirty="0"/>
              <a:t>Non!</a:t>
            </a:r>
          </a:p>
          <a:p>
            <a:pPr marL="376238" indent="-376238" eaLnBrk="1" hangingPunct="1">
              <a:lnSpc>
                <a:spcPct val="95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 dirty="0"/>
              <a:t>Besoins toujours croissants (multimédia)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1"/>
          <p:cNvSpPr>
            <a:spLocks noGrp="1" noChangeArrowheads="1"/>
          </p:cNvSpPr>
          <p:nvPr>
            <p:ph type="title"/>
          </p:nvPr>
        </p:nvSpPr>
        <p:spPr>
          <a:xfrm>
            <a:off x="1008063" y="185738"/>
            <a:ext cx="8567737" cy="1501775"/>
          </a:xfrm>
        </p:spPr>
        <p:txBody>
          <a:bodyPr wrap="square" lIns="0" tIns="0" rIns="0" bIns="0" anchor="ctr">
            <a:normAutofit/>
          </a:bodyPr>
          <a:lstStyle/>
          <a:p>
            <a:pPr eaLnBrk="1" hangingPunct="1">
              <a:tabLst>
                <a:tab pos="0" algn="l"/>
                <a:tab pos="1006475" algn="l"/>
                <a:tab pos="2014538" algn="l"/>
                <a:tab pos="3022600" algn="l"/>
                <a:tab pos="4030663" algn="l"/>
                <a:tab pos="5038725" algn="l"/>
                <a:tab pos="6046788" algn="l"/>
                <a:tab pos="7054850" algn="l"/>
                <a:tab pos="8062913" algn="l"/>
                <a:tab pos="9070975" algn="l"/>
                <a:tab pos="10079038" algn="l"/>
              </a:tabLst>
            </a:pPr>
            <a:r>
              <a:rPr lang="fr-FR" altLang="fr-FR" dirty="0"/>
              <a:t>Espace d’adressage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DAEAF125-EA4E-4020-92EA-686EAD39F2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8063" y="1889986"/>
            <a:ext cx="4206875" cy="4740141"/>
          </a:xfrm>
          <a:prstGeom prst="rect">
            <a:avLst/>
          </a:prstGeom>
          <a:noFill/>
        </p:spPr>
      </p:pic>
      <p:sp>
        <p:nvSpPr>
          <p:cNvPr id="22532" name="Rectangle 2"/>
          <p:cNvSpPr>
            <a:spLocks noGrp="1" noChangeArrowheads="1"/>
          </p:cNvSpPr>
          <p:nvPr>
            <p:ph sz="half" idx="2"/>
          </p:nvPr>
        </p:nvSpPr>
        <p:spPr>
          <a:xfrm>
            <a:off x="5367338" y="1763713"/>
            <a:ext cx="4208462" cy="4992687"/>
          </a:xfrm>
        </p:spPr>
        <p:txBody>
          <a:bodyPr wrap="square" lIns="0" tIns="0" rIns="0" bIns="0" anchor="t">
            <a:normAutofit/>
          </a:bodyPr>
          <a:lstStyle/>
          <a:p>
            <a:pPr marL="376238" indent="-376238" eaLnBrk="1" hangingPunct="1"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endParaRPr lang="fr-FR" altLang="fr-FR" dirty="0"/>
          </a:p>
          <a:p>
            <a:pPr marL="376238" indent="-376238" eaLnBrk="1" hangingPunct="1"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 dirty="0"/>
              <a:t>Base + limite</a:t>
            </a:r>
          </a:p>
          <a:p>
            <a:pPr marL="376238" indent="-376238" eaLnBrk="1" hangingPunct="1"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 dirty="0"/>
              <a:t>L’espace d’adressage d’un processus est l’ensemble des adresse entre ces deux limites</a:t>
            </a:r>
          </a:p>
          <a:p>
            <a:pPr marL="376238" indent="-376238" eaLnBrk="1" hangingPunct="1"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endParaRPr lang="fr-FR" altLang="fr-FR" dirty="0"/>
          </a:p>
        </p:txBody>
      </p:sp>
      <p:sp>
        <p:nvSpPr>
          <p:cNvPr id="22530" name="Espace réservé du numéro de diapositive 5"/>
          <p:cNvSpPr>
            <a:spLocks noGrp="1"/>
          </p:cNvSpPr>
          <p:nvPr>
            <p:ph type="sldNum" idx="12"/>
          </p:nvPr>
        </p:nvSpPr>
        <p:spPr>
          <a:xfrm>
            <a:off x="7477125" y="6888163"/>
            <a:ext cx="2098675" cy="501650"/>
          </a:xfrm>
        </p:spPr>
        <p:txBody>
          <a:bodyPr wrap="square" anchor="t">
            <a:norm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>
              <a:spcAft>
                <a:spcPts val="600"/>
              </a:spcAft>
            </a:pPr>
            <a:fld id="{D868484E-089C-49A1-A67D-EC4EBFF9C751}" type="slidenum">
              <a:rPr lang="fr-FR" altLang="fr-FR" smtClean="0">
                <a:solidFill>
                  <a:srgbClr val="000000"/>
                </a:solidFill>
              </a:rPr>
              <a:pPr eaLnBrk="1" hangingPunct="1">
                <a:spcAft>
                  <a:spcPts val="600"/>
                </a:spcAft>
              </a:pPr>
              <a:t>20</a:t>
            </a:fld>
            <a:endParaRPr lang="fr-FR" altLang="fr-FR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1"/>
          <p:cNvSpPr>
            <a:spLocks noGrp="1" noChangeArrowheads="1"/>
          </p:cNvSpPr>
          <p:nvPr>
            <p:ph type="title"/>
          </p:nvPr>
        </p:nvSpPr>
        <p:spPr>
          <a:xfrm>
            <a:off x="1008063" y="185738"/>
            <a:ext cx="8567737" cy="1501775"/>
          </a:xfrm>
        </p:spPr>
        <p:txBody>
          <a:bodyPr wrap="square" lIns="0" tIns="0" rIns="0" bIns="0" anchor="ctr">
            <a:normAutofit/>
          </a:bodyPr>
          <a:lstStyle/>
          <a:p>
            <a:pPr eaLnBrk="1" hangingPunct="1">
              <a:tabLst>
                <a:tab pos="0" algn="l"/>
                <a:tab pos="1006475" algn="l"/>
                <a:tab pos="2014538" algn="l"/>
                <a:tab pos="3022600" algn="l"/>
                <a:tab pos="4030663" algn="l"/>
                <a:tab pos="5038725" algn="l"/>
                <a:tab pos="6046788" algn="l"/>
                <a:tab pos="7054850" algn="l"/>
                <a:tab pos="8062913" algn="l"/>
                <a:tab pos="9070975" algn="l"/>
                <a:tab pos="10079038" algn="l"/>
              </a:tabLst>
            </a:pPr>
            <a:r>
              <a:rPr lang="fr-FR" altLang="fr-FR" dirty="0"/>
              <a:t>Espace d’adressage: relocation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DAEAF125-EA4E-4020-92EA-686EAD39F2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8063" y="1889986"/>
            <a:ext cx="4206875" cy="4740141"/>
          </a:xfrm>
          <a:prstGeom prst="rect">
            <a:avLst/>
          </a:prstGeom>
          <a:noFill/>
        </p:spPr>
      </p:pic>
      <p:sp>
        <p:nvSpPr>
          <p:cNvPr id="22532" name="Rectangle 2"/>
          <p:cNvSpPr>
            <a:spLocks noGrp="1" noChangeArrowheads="1"/>
          </p:cNvSpPr>
          <p:nvPr>
            <p:ph sz="half" idx="2"/>
          </p:nvPr>
        </p:nvSpPr>
        <p:spPr>
          <a:xfrm>
            <a:off x="5367338" y="1763713"/>
            <a:ext cx="4208462" cy="4992687"/>
          </a:xfrm>
        </p:spPr>
        <p:txBody>
          <a:bodyPr wrap="square" lIns="0" tIns="0" rIns="0" bIns="0" anchor="t">
            <a:normAutofit/>
          </a:bodyPr>
          <a:lstStyle/>
          <a:p>
            <a:pPr marL="376238" indent="-376238" eaLnBrk="1" hangingPunct="1"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endParaRPr lang="fr-FR" altLang="fr-FR" dirty="0"/>
          </a:p>
          <a:p>
            <a:pPr marL="376238" indent="-376238" eaLnBrk="1" hangingPunct="1"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 dirty="0"/>
              <a:t>Base + limite</a:t>
            </a:r>
          </a:p>
          <a:p>
            <a:pPr marL="376238" indent="-376238" eaLnBrk="1" hangingPunct="1"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 dirty="0"/>
              <a:t>La base est l’adresse 0</a:t>
            </a:r>
          </a:p>
          <a:p>
            <a:pPr marL="376238" indent="-376238" eaLnBrk="1" hangingPunct="1"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 dirty="0"/>
              <a:t>On ajoute la base à toutes les adresses pour trouver la « vraie » adresse physique</a:t>
            </a:r>
          </a:p>
          <a:p>
            <a:pPr marL="376238" indent="-376238" eaLnBrk="1" hangingPunct="1"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 dirty="0"/>
              <a:t>Intel: Registres de segment</a:t>
            </a:r>
          </a:p>
          <a:p>
            <a:pPr marL="376238" indent="-376238" eaLnBrk="1" hangingPunct="1"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endParaRPr lang="fr-FR" altLang="fr-FR" dirty="0"/>
          </a:p>
        </p:txBody>
      </p:sp>
      <p:sp>
        <p:nvSpPr>
          <p:cNvPr id="22530" name="Espace réservé du numéro de diapositive 5"/>
          <p:cNvSpPr>
            <a:spLocks noGrp="1"/>
          </p:cNvSpPr>
          <p:nvPr>
            <p:ph type="sldNum" idx="12"/>
          </p:nvPr>
        </p:nvSpPr>
        <p:spPr>
          <a:xfrm>
            <a:off x="7477125" y="6888163"/>
            <a:ext cx="2098675" cy="501650"/>
          </a:xfrm>
        </p:spPr>
        <p:txBody>
          <a:bodyPr wrap="square" anchor="t">
            <a:norm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>
              <a:spcAft>
                <a:spcPts val="600"/>
              </a:spcAft>
            </a:pPr>
            <a:fld id="{D868484E-089C-49A1-A67D-EC4EBFF9C751}" type="slidenum">
              <a:rPr lang="fr-FR" altLang="fr-FR" smtClean="0">
                <a:solidFill>
                  <a:srgbClr val="000000"/>
                </a:solidFill>
              </a:rPr>
              <a:pPr eaLnBrk="1" hangingPunct="1">
                <a:spcAft>
                  <a:spcPts val="600"/>
                </a:spcAft>
              </a:pPr>
              <a:t>21</a:t>
            </a:fld>
            <a:endParaRPr lang="fr-FR" altLang="fr-F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783294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1"/>
          <p:cNvSpPr>
            <a:spLocks noGrp="1" noChangeArrowheads="1"/>
          </p:cNvSpPr>
          <p:nvPr>
            <p:ph type="title"/>
          </p:nvPr>
        </p:nvSpPr>
        <p:spPr>
          <a:xfrm>
            <a:off x="1008063" y="185738"/>
            <a:ext cx="8567737" cy="1501775"/>
          </a:xfrm>
        </p:spPr>
        <p:txBody>
          <a:bodyPr wrap="square" lIns="0" tIns="0" rIns="0" bIns="0" anchor="ctr">
            <a:normAutofit/>
          </a:bodyPr>
          <a:lstStyle/>
          <a:p>
            <a:pPr eaLnBrk="1" hangingPunct="1">
              <a:tabLst>
                <a:tab pos="0" algn="l"/>
                <a:tab pos="1006475" algn="l"/>
                <a:tab pos="2014538" algn="l"/>
                <a:tab pos="3022600" algn="l"/>
                <a:tab pos="4030663" algn="l"/>
                <a:tab pos="5038725" algn="l"/>
                <a:tab pos="6046788" algn="l"/>
                <a:tab pos="7054850" algn="l"/>
                <a:tab pos="8062913" algn="l"/>
                <a:tab pos="9070975" algn="l"/>
                <a:tab pos="10079038" algn="l"/>
              </a:tabLst>
            </a:pPr>
            <a:r>
              <a:rPr lang="fr-FR" altLang="fr-FR" dirty="0"/>
              <a:t>Espace d’adressage: relocation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DAEAF125-EA4E-4020-92EA-686EAD39F2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8063" y="1889986"/>
            <a:ext cx="4206875" cy="4740141"/>
          </a:xfrm>
          <a:prstGeom prst="rect">
            <a:avLst/>
          </a:prstGeom>
          <a:noFill/>
        </p:spPr>
      </p:pic>
      <p:sp>
        <p:nvSpPr>
          <p:cNvPr id="22532" name="Rectangle 2"/>
          <p:cNvSpPr>
            <a:spLocks noGrp="1" noChangeArrowheads="1"/>
          </p:cNvSpPr>
          <p:nvPr>
            <p:ph sz="half" idx="2"/>
          </p:nvPr>
        </p:nvSpPr>
        <p:spPr>
          <a:xfrm>
            <a:off x="5367338" y="1763713"/>
            <a:ext cx="4208462" cy="4992687"/>
          </a:xfrm>
        </p:spPr>
        <p:txBody>
          <a:bodyPr wrap="square" lIns="0" tIns="0" rIns="0" bIns="0" anchor="t">
            <a:normAutofit/>
          </a:bodyPr>
          <a:lstStyle/>
          <a:p>
            <a:pPr marL="376238" indent="-376238" eaLnBrk="1" hangingPunct="1"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endParaRPr lang="fr-FR" altLang="fr-FR" dirty="0"/>
          </a:p>
          <a:p>
            <a:pPr marL="376238" indent="-376238" eaLnBrk="1" hangingPunct="1"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 dirty="0"/>
              <a:t>Intel: Registres de segment</a:t>
            </a:r>
          </a:p>
          <a:p>
            <a:pPr marL="376238" indent="-376238" eaLnBrk="1" hangingPunct="1"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 dirty="0"/>
              <a:t>CS: code pour les instruction à charger</a:t>
            </a:r>
          </a:p>
          <a:p>
            <a:pPr marL="376238" indent="-376238" eaLnBrk="1" hangingPunct="1"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 dirty="0"/>
              <a:t>DS: data pour les MOV</a:t>
            </a:r>
          </a:p>
          <a:p>
            <a:pPr marL="376238" indent="-376238" eaLnBrk="1" hangingPunct="1"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 dirty="0"/>
              <a:t>SS: stack pour les push, pop</a:t>
            </a:r>
          </a:p>
          <a:p>
            <a:pPr marL="376238" indent="-376238" eaLnBrk="1" hangingPunct="1"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endParaRPr lang="fr-FR" altLang="fr-FR" dirty="0"/>
          </a:p>
        </p:txBody>
      </p:sp>
      <p:sp>
        <p:nvSpPr>
          <p:cNvPr id="22530" name="Espace réservé du numéro de diapositive 5"/>
          <p:cNvSpPr>
            <a:spLocks noGrp="1"/>
          </p:cNvSpPr>
          <p:nvPr>
            <p:ph type="sldNum" idx="12"/>
          </p:nvPr>
        </p:nvSpPr>
        <p:spPr>
          <a:xfrm>
            <a:off x="7477125" y="6888163"/>
            <a:ext cx="2098675" cy="501650"/>
          </a:xfrm>
        </p:spPr>
        <p:txBody>
          <a:bodyPr wrap="square" anchor="t">
            <a:norm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>
              <a:spcAft>
                <a:spcPts val="600"/>
              </a:spcAft>
            </a:pPr>
            <a:fld id="{D868484E-089C-49A1-A67D-EC4EBFF9C751}" type="slidenum">
              <a:rPr lang="fr-FR" altLang="fr-FR" smtClean="0">
                <a:solidFill>
                  <a:srgbClr val="000000"/>
                </a:solidFill>
              </a:rPr>
              <a:pPr eaLnBrk="1" hangingPunct="1">
                <a:spcAft>
                  <a:spcPts val="600"/>
                </a:spcAft>
              </a:pPr>
              <a:t>22</a:t>
            </a:fld>
            <a:endParaRPr lang="fr-FR" altLang="fr-F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238135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1"/>
          <p:cNvSpPr>
            <a:spLocks noGrp="1" noChangeArrowheads="1"/>
          </p:cNvSpPr>
          <p:nvPr>
            <p:ph type="title"/>
          </p:nvPr>
        </p:nvSpPr>
        <p:spPr>
          <a:xfrm>
            <a:off x="1008063" y="185738"/>
            <a:ext cx="8567737" cy="1501775"/>
          </a:xfrm>
        </p:spPr>
        <p:txBody>
          <a:bodyPr wrap="square" lIns="0" tIns="0" rIns="0" bIns="0" anchor="ctr">
            <a:normAutofit/>
          </a:bodyPr>
          <a:lstStyle/>
          <a:p>
            <a:pPr eaLnBrk="1" hangingPunct="1">
              <a:tabLst>
                <a:tab pos="0" algn="l"/>
                <a:tab pos="1006475" algn="l"/>
                <a:tab pos="2014538" algn="l"/>
                <a:tab pos="3022600" algn="l"/>
                <a:tab pos="4030663" algn="l"/>
                <a:tab pos="5038725" algn="l"/>
                <a:tab pos="6046788" algn="l"/>
                <a:tab pos="7054850" algn="l"/>
                <a:tab pos="8062913" algn="l"/>
                <a:tab pos="9070975" algn="l"/>
                <a:tab pos="10079038" algn="l"/>
              </a:tabLst>
            </a:pPr>
            <a:r>
              <a:rPr lang="fr-FR" altLang="fr-FR" dirty="0"/>
              <a:t>Espace d’adressage: protection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DAEAF125-EA4E-4020-92EA-686EAD39F2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8063" y="1889986"/>
            <a:ext cx="4206875" cy="4740141"/>
          </a:xfrm>
          <a:prstGeom prst="rect">
            <a:avLst/>
          </a:prstGeom>
          <a:noFill/>
        </p:spPr>
      </p:pic>
      <p:sp>
        <p:nvSpPr>
          <p:cNvPr id="22532" name="Rectangle 2"/>
          <p:cNvSpPr>
            <a:spLocks noGrp="1" noChangeArrowheads="1"/>
          </p:cNvSpPr>
          <p:nvPr>
            <p:ph sz="half" idx="2"/>
          </p:nvPr>
        </p:nvSpPr>
        <p:spPr>
          <a:xfrm>
            <a:off x="5367338" y="1763713"/>
            <a:ext cx="4208462" cy="4992687"/>
          </a:xfrm>
        </p:spPr>
        <p:txBody>
          <a:bodyPr wrap="square" lIns="0" tIns="0" rIns="0" bIns="0" anchor="t">
            <a:normAutofit lnSpcReduction="10000"/>
          </a:bodyPr>
          <a:lstStyle/>
          <a:p>
            <a:pPr marL="376238" indent="-376238" eaLnBrk="1" hangingPunct="1"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endParaRPr lang="fr-FR" altLang="fr-FR"/>
          </a:p>
          <a:p>
            <a:pPr marL="376238" indent="-376238" eaLnBrk="1" hangingPunct="1"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Base + limite</a:t>
            </a:r>
          </a:p>
          <a:p>
            <a:pPr marL="376238" indent="-376238" eaLnBrk="1" hangingPunct="1"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 dirty="0"/>
              <a:t>On a deux registres protégés (seuls l'OS peut les changer)</a:t>
            </a:r>
          </a:p>
          <a:p>
            <a:pPr marL="376238" indent="-376238" eaLnBrk="1" hangingPunct="1"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 dirty="0"/>
              <a:t>On peut accéder les adresses [Base, </a:t>
            </a:r>
            <a:r>
              <a:rPr lang="fr-FR" altLang="fr-FR" dirty="0" err="1"/>
              <a:t>Base+limite</a:t>
            </a:r>
            <a:r>
              <a:rPr lang="fr-FR" altLang="fr-FR" dirty="0"/>
              <a:t>]</a:t>
            </a:r>
          </a:p>
          <a:p>
            <a:pPr marL="376238" indent="-376238" eaLnBrk="1" hangingPunct="1"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 dirty="0"/>
              <a:t>Si on sort: erreur (segmentation </a:t>
            </a:r>
            <a:r>
              <a:rPr lang="fr-FR" altLang="fr-FR" dirty="0" err="1"/>
              <a:t>fault</a:t>
            </a:r>
            <a:r>
              <a:rPr lang="fr-FR" altLang="fr-FR" dirty="0"/>
              <a:t>) =&gt; </a:t>
            </a:r>
            <a:r>
              <a:rPr lang="fr-FR" altLang="fr-FR" dirty="0" err="1"/>
              <a:t>interrupt</a:t>
            </a:r>
            <a:endParaRPr lang="fr-FR" altLang="fr-FR" dirty="0"/>
          </a:p>
        </p:txBody>
      </p:sp>
      <p:sp>
        <p:nvSpPr>
          <p:cNvPr id="22530" name="Espace réservé du numéro de diapositive 5"/>
          <p:cNvSpPr>
            <a:spLocks noGrp="1"/>
          </p:cNvSpPr>
          <p:nvPr>
            <p:ph type="sldNum" idx="12"/>
          </p:nvPr>
        </p:nvSpPr>
        <p:spPr>
          <a:xfrm>
            <a:off x="7477125" y="6888163"/>
            <a:ext cx="2098675" cy="501650"/>
          </a:xfrm>
        </p:spPr>
        <p:txBody>
          <a:bodyPr wrap="square" anchor="t">
            <a:norm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>
              <a:spcAft>
                <a:spcPts val="600"/>
              </a:spcAft>
            </a:pPr>
            <a:fld id="{D868484E-089C-49A1-A67D-EC4EBFF9C751}" type="slidenum">
              <a:rPr lang="fr-FR" altLang="fr-FR" smtClean="0">
                <a:solidFill>
                  <a:srgbClr val="000000"/>
                </a:solidFill>
              </a:rPr>
              <a:pPr eaLnBrk="1" hangingPunct="1">
                <a:spcAft>
                  <a:spcPts val="600"/>
                </a:spcAft>
              </a:pPr>
              <a:t>23</a:t>
            </a:fld>
            <a:endParaRPr lang="fr-FR" altLang="fr-F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416422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F9C2B9-D159-4097-A25D-C41411EE6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Segmentation chez Intel (8086)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63C4D93-109F-4147-9ED2-E03E998056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344679A-7CC9-47EB-9780-25A016DD877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5F364FFB-2744-43D9-AEE7-5BCAA8FE6AC6}" type="slidenum">
              <a:rPr lang="fr-FR" altLang="fr-FR" smtClean="0"/>
              <a:pPr/>
              <a:t>24</a:t>
            </a:fld>
            <a:endParaRPr lang="fr-FR" alt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27A4AFA-105E-47E5-BC24-1C1DC38A2D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063" y="1763713"/>
            <a:ext cx="7194905" cy="5132411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FB33780C-1542-4CB4-80DF-5117E96D6D8F}"/>
              </a:ext>
            </a:extLst>
          </p:cNvPr>
          <p:cNvSpPr txBox="1"/>
          <p:nvPr/>
        </p:nvSpPr>
        <p:spPr>
          <a:xfrm>
            <a:off x="863848" y="7138988"/>
            <a:ext cx="6264497" cy="21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900" dirty="0">
                <a:solidFill>
                  <a:schemeClr val="tx1"/>
                </a:solidFill>
              </a:rPr>
              <a:t>Image source: https://www.geeksforgeeks.org/memory-segmentation-8086-microprocessor/</a:t>
            </a:r>
          </a:p>
        </p:txBody>
      </p:sp>
    </p:spTree>
    <p:extLst>
      <p:ext uri="{BB962C8B-B14F-4D97-AF65-F5344CB8AC3E}">
        <p14:creationId xmlns:p14="http://schemas.microsoft.com/office/powerpoint/2010/main" val="4479976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F9C2B9-D159-4097-A25D-C41411EE6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Base et Offset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63C4D93-109F-4147-9ED2-E03E998056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8063" y="1763713"/>
            <a:ext cx="4104257" cy="4992687"/>
          </a:xfrm>
        </p:spPr>
        <p:txBody>
          <a:bodyPr/>
          <a:lstStyle/>
          <a:p>
            <a:r>
              <a:rPr lang="fr-BE" dirty="0"/>
              <a:t>L’adresse est décomposée en 2:</a:t>
            </a:r>
          </a:p>
          <a:p>
            <a:pPr marL="457200" indent="-457200">
              <a:buFontTx/>
              <a:buChar char="-"/>
            </a:pPr>
            <a:r>
              <a:rPr lang="fr-BE" dirty="0"/>
              <a:t>Base</a:t>
            </a:r>
          </a:p>
          <a:p>
            <a:pPr marL="457200" indent="-457200">
              <a:buFontTx/>
              <a:buChar char="-"/>
            </a:pPr>
            <a:r>
              <a:rPr lang="fr-BE" dirty="0"/>
              <a:t>Offset</a:t>
            </a:r>
          </a:p>
          <a:p>
            <a:pPr marL="457200" indent="-457200">
              <a:buFontTx/>
              <a:buChar char="-"/>
            </a:pPr>
            <a:endParaRPr lang="fr-BE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344679A-7CC9-47EB-9780-25A016DD877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5F364FFB-2744-43D9-AEE7-5BCAA8FE6AC6}" type="slidenum">
              <a:rPr lang="fr-FR" altLang="fr-FR" smtClean="0"/>
              <a:pPr/>
              <a:t>25</a:t>
            </a:fld>
            <a:endParaRPr lang="fr-FR" alt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FB33780C-1542-4CB4-80DF-5117E96D6D8F}"/>
              </a:ext>
            </a:extLst>
          </p:cNvPr>
          <p:cNvSpPr txBox="1"/>
          <p:nvPr/>
        </p:nvSpPr>
        <p:spPr>
          <a:xfrm>
            <a:off x="863848" y="7138988"/>
            <a:ext cx="6264497" cy="21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900" dirty="0">
                <a:solidFill>
                  <a:schemeClr val="tx1"/>
                </a:solidFill>
              </a:rPr>
              <a:t>Image source: https://alex.dzyoba.com/blog/os-segmentation//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2874B2A5-5B1B-4424-B7BA-33F7176BF8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6096" y="3059757"/>
            <a:ext cx="5944430" cy="3115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0549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F9C2B9-D159-4097-A25D-C41411EE6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Base et Offset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63C4D93-109F-4147-9ED2-E03E998056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8063" y="1763713"/>
            <a:ext cx="4104257" cy="4992687"/>
          </a:xfrm>
        </p:spPr>
        <p:txBody>
          <a:bodyPr/>
          <a:lstStyle/>
          <a:p>
            <a:r>
              <a:rPr lang="fr-BE" dirty="0"/>
              <a:t>L’adresse est décomposée en 2:</a:t>
            </a:r>
          </a:p>
          <a:p>
            <a:pPr marL="457200" indent="-457200">
              <a:buFontTx/>
              <a:buChar char="-"/>
            </a:pPr>
            <a:r>
              <a:rPr lang="fr-BE" dirty="0"/>
              <a:t>Base</a:t>
            </a:r>
          </a:p>
          <a:p>
            <a:pPr marL="457200" indent="-457200">
              <a:buFontTx/>
              <a:buChar char="-"/>
            </a:pPr>
            <a:r>
              <a:rPr lang="fr-BE" dirty="0"/>
              <a:t>Offset</a:t>
            </a:r>
          </a:p>
          <a:p>
            <a:pPr marL="0" indent="0"/>
            <a:r>
              <a:rPr lang="fr-BE" dirty="0"/>
              <a:t>On additionne les 2</a:t>
            </a:r>
          </a:p>
          <a:p>
            <a:pPr marL="0" indent="0"/>
            <a:r>
              <a:rPr lang="fr-BE" dirty="0"/>
              <a:t>Pour avoir l’adresse</a:t>
            </a:r>
          </a:p>
          <a:p>
            <a:pPr marL="0" indent="0"/>
            <a:r>
              <a:rPr lang="fr-BE" dirty="0"/>
              <a:t>dite « linéaire »</a:t>
            </a:r>
          </a:p>
          <a:p>
            <a:pPr marL="0" indent="0"/>
            <a:endParaRPr lang="fr-BE" dirty="0"/>
          </a:p>
          <a:p>
            <a:pPr marL="457200" indent="-457200">
              <a:buFontTx/>
              <a:buChar char="-"/>
            </a:pPr>
            <a:endParaRPr lang="fr-BE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344679A-7CC9-47EB-9780-25A016DD877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5F364FFB-2744-43D9-AEE7-5BCAA8FE6AC6}" type="slidenum">
              <a:rPr lang="fr-FR" altLang="fr-FR" smtClean="0"/>
              <a:pPr/>
              <a:t>26</a:t>
            </a:fld>
            <a:endParaRPr lang="fr-FR" alt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FB33780C-1542-4CB4-80DF-5117E96D6D8F}"/>
              </a:ext>
            </a:extLst>
          </p:cNvPr>
          <p:cNvSpPr txBox="1"/>
          <p:nvPr/>
        </p:nvSpPr>
        <p:spPr>
          <a:xfrm>
            <a:off x="863848" y="7138988"/>
            <a:ext cx="6264497" cy="21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900" dirty="0">
                <a:solidFill>
                  <a:schemeClr val="tx1"/>
                </a:solidFill>
              </a:rPr>
              <a:t>Image source: https://alex.dzyoba.com/blog/os-segmentation//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2874B2A5-5B1B-4424-B7BA-33F7176BF8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2279" y="1707877"/>
            <a:ext cx="5161609" cy="2704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2956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/>
            <a:fld id="{AFD4688D-586E-40CF-BAA9-552393387EA9}" type="slidenum">
              <a:rPr lang="fr-FR" altLang="fr-FR">
                <a:solidFill>
                  <a:srgbClr val="000000"/>
                </a:solidFill>
              </a:rPr>
              <a:pPr eaLnBrk="1" hangingPunct="1"/>
              <a:t>27</a:t>
            </a:fld>
            <a:endParaRPr lang="fr-FR" altLang="fr-FR">
              <a:solidFill>
                <a:srgbClr val="000000"/>
              </a:solidFill>
            </a:endParaRPr>
          </a:p>
        </p:txBody>
      </p:sp>
      <p:sp>
        <p:nvSpPr>
          <p:cNvPr id="2355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027113" y="106363"/>
            <a:ext cx="7894637" cy="1563687"/>
          </a:xfrm>
        </p:spPr>
        <p:txBody>
          <a:bodyPr lIns="0" tIns="0" rIns="0" bIns="0"/>
          <a:lstStyle/>
          <a:p>
            <a:pPr eaLnBrk="1" hangingPunct="1">
              <a:lnSpc>
                <a:spcPct val="93000"/>
              </a:lnSpc>
              <a:tabLst>
                <a:tab pos="0" algn="l"/>
                <a:tab pos="1006475" algn="l"/>
                <a:tab pos="2014538" algn="l"/>
                <a:tab pos="3022600" algn="l"/>
                <a:tab pos="4030663" algn="l"/>
                <a:tab pos="5038725" algn="l"/>
                <a:tab pos="6046788" algn="l"/>
                <a:tab pos="7054850" algn="l"/>
                <a:tab pos="8062913" algn="l"/>
                <a:tab pos="9070975" algn="l"/>
                <a:tab pos="10079038" algn="l"/>
              </a:tabLst>
            </a:pPr>
            <a:r>
              <a:rPr lang="fr-FR" altLang="fr-FR"/>
              <a:t>Limitations partitions fixes?</a:t>
            </a:r>
          </a:p>
        </p:txBody>
      </p:sp>
      <p:pic>
        <p:nvPicPr>
          <p:cNvPr id="2355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7013" y="1963738"/>
            <a:ext cx="7258050" cy="4938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/>
            <a:fld id="{5E8955A0-884C-45B4-B70A-B6E364DDC9EC}" type="slidenum">
              <a:rPr lang="fr-FR" altLang="fr-FR">
                <a:solidFill>
                  <a:srgbClr val="000000"/>
                </a:solidFill>
              </a:rPr>
              <a:pPr eaLnBrk="1" hangingPunct="1"/>
              <a:t>28</a:t>
            </a:fld>
            <a:endParaRPr lang="fr-FR" altLang="fr-FR">
              <a:solidFill>
                <a:srgbClr val="000000"/>
              </a:solidFill>
            </a:endParaRPr>
          </a:p>
        </p:txBody>
      </p:sp>
      <p:sp>
        <p:nvSpPr>
          <p:cNvPr id="2457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027113" y="106363"/>
            <a:ext cx="7894637" cy="1563687"/>
          </a:xfrm>
        </p:spPr>
        <p:txBody>
          <a:bodyPr lIns="0" tIns="0" rIns="0" bIns="0"/>
          <a:lstStyle/>
          <a:p>
            <a:pPr eaLnBrk="1" hangingPunct="1">
              <a:lnSpc>
                <a:spcPct val="93000"/>
              </a:lnSpc>
              <a:tabLst>
                <a:tab pos="0" algn="l"/>
                <a:tab pos="1006475" algn="l"/>
                <a:tab pos="2014538" algn="l"/>
                <a:tab pos="3022600" algn="l"/>
                <a:tab pos="4030663" algn="l"/>
                <a:tab pos="5038725" algn="l"/>
                <a:tab pos="6046788" algn="l"/>
                <a:tab pos="7054850" algn="l"/>
                <a:tab pos="8062913" algn="l"/>
                <a:tab pos="9070975" algn="l"/>
                <a:tab pos="10079038" algn="l"/>
              </a:tabLst>
            </a:pPr>
            <a:r>
              <a:rPr lang="fr-FR" altLang="fr-FR"/>
              <a:t>Limitations partitions fixes</a:t>
            </a:r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008063" y="1763713"/>
            <a:ext cx="8572500" cy="4999037"/>
          </a:xfrm>
        </p:spPr>
        <p:txBody>
          <a:bodyPr lIns="0" tIns="0" rIns="0" bIns="0"/>
          <a:lstStyle/>
          <a:p>
            <a:pPr marL="376238" indent="-376238" eaLnBrk="1" hangingPunct="1">
              <a:lnSpc>
                <a:spcPct val="95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Nombre de processus exécutés fixe, ...</a:t>
            </a:r>
          </a:p>
          <a:p>
            <a:pPr marL="376238" indent="-376238" eaLnBrk="1" hangingPunct="1">
              <a:lnSpc>
                <a:spcPct val="95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Taille des partitions fixe</a:t>
            </a:r>
          </a:p>
          <a:p>
            <a:pPr marL="376238" indent="-376238" eaLnBrk="1" hangingPunct="1">
              <a:lnSpc>
                <a:spcPct val="95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Si programme plus grand que partition =&gt; KO</a:t>
            </a:r>
          </a:p>
          <a:p>
            <a:pPr marL="376238" indent="-376238" eaLnBrk="1" hangingPunct="1">
              <a:lnSpc>
                <a:spcPct val="95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2 solutions:</a:t>
            </a:r>
          </a:p>
          <a:p>
            <a:pPr marL="376238" indent="-376238" eaLnBrk="1" hangingPunct="1">
              <a:lnSpc>
                <a:spcPct val="95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Va-et-vient</a:t>
            </a:r>
          </a:p>
          <a:p>
            <a:pPr marL="376238" indent="-376238" eaLnBrk="1" hangingPunct="1">
              <a:lnSpc>
                <a:spcPct val="95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Mémoire virtuelle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/>
            <a:fld id="{A116228B-7B7A-4B81-B703-126BE1A3D5CE}" type="slidenum">
              <a:rPr lang="fr-FR" altLang="fr-FR">
                <a:solidFill>
                  <a:srgbClr val="000000"/>
                </a:solidFill>
              </a:rPr>
              <a:pPr eaLnBrk="1" hangingPunct="1"/>
              <a:t>29</a:t>
            </a:fld>
            <a:endParaRPr lang="fr-FR" altLang="fr-FR">
              <a:solidFill>
                <a:srgbClr val="000000"/>
              </a:solidFill>
            </a:endParaRPr>
          </a:p>
        </p:txBody>
      </p:sp>
      <p:sp>
        <p:nvSpPr>
          <p:cNvPr id="2560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027113" y="106363"/>
            <a:ext cx="7894637" cy="1563687"/>
          </a:xfrm>
        </p:spPr>
        <p:txBody>
          <a:bodyPr lIns="0" tIns="0" rIns="0" bIns="0"/>
          <a:lstStyle/>
          <a:p>
            <a:pPr eaLnBrk="1" hangingPunct="1">
              <a:lnSpc>
                <a:spcPct val="93000"/>
              </a:lnSpc>
              <a:tabLst>
                <a:tab pos="0" algn="l"/>
                <a:tab pos="1006475" algn="l"/>
                <a:tab pos="2014538" algn="l"/>
                <a:tab pos="3022600" algn="l"/>
                <a:tab pos="4030663" algn="l"/>
                <a:tab pos="5038725" algn="l"/>
                <a:tab pos="6046788" algn="l"/>
                <a:tab pos="7054850" algn="l"/>
                <a:tab pos="8062913" algn="l"/>
                <a:tab pos="9070975" algn="l"/>
                <a:tab pos="10079038" algn="l"/>
              </a:tabLst>
            </a:pPr>
            <a:r>
              <a:rPr lang="fr-FR" altLang="fr-FR"/>
              <a:t>Va-et-vient</a:t>
            </a:r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008063" y="1763713"/>
            <a:ext cx="8572500" cy="4999037"/>
          </a:xfrm>
        </p:spPr>
        <p:txBody>
          <a:bodyPr lIns="0" tIns="0" rIns="0" bIns="0"/>
          <a:lstStyle/>
          <a:p>
            <a:pPr marL="376238" indent="-376238" eaLnBrk="1" hangingPunct="1">
              <a:lnSpc>
                <a:spcPct val="95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On va permettre de retirer (swap-out) des processus de la mémoire pour les y remettre plus tard (swap-in).</a:t>
            </a:r>
          </a:p>
          <a:p>
            <a:pPr marL="376238" indent="-376238" eaLnBrk="1" hangingPunct="1">
              <a:lnSpc>
                <a:spcPct val="95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La mémoire devient une ressource « préemptible » (c-a-d que l’on peut confisquer)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/>
            <a:fld id="{7B9AB9BA-3B61-4038-B992-CCA2365E6839}" type="slidenum">
              <a:rPr lang="fr-FR" altLang="fr-FR">
                <a:solidFill>
                  <a:srgbClr val="000000"/>
                </a:solidFill>
              </a:rPr>
              <a:pPr eaLnBrk="1" hangingPunct="1"/>
              <a:t>3</a:t>
            </a:fld>
            <a:endParaRPr lang="fr-FR" altLang="fr-FR">
              <a:solidFill>
                <a:srgbClr val="000000"/>
              </a:solidFill>
            </a:endParaRPr>
          </a:p>
        </p:txBody>
      </p:sp>
      <p:sp>
        <p:nvSpPr>
          <p:cNvPr id="512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027113" y="106363"/>
            <a:ext cx="7894637" cy="1563687"/>
          </a:xfrm>
        </p:spPr>
        <p:txBody>
          <a:bodyPr lIns="0" tIns="0" rIns="0" bIns="0"/>
          <a:lstStyle/>
          <a:p>
            <a:pPr eaLnBrk="1" hangingPunct="1">
              <a:lnSpc>
                <a:spcPct val="93000"/>
              </a:lnSpc>
              <a:tabLst>
                <a:tab pos="0" algn="l"/>
                <a:tab pos="1006475" algn="l"/>
                <a:tab pos="2014538" algn="l"/>
                <a:tab pos="3022600" algn="l"/>
                <a:tab pos="4030663" algn="l"/>
                <a:tab pos="5038725" algn="l"/>
                <a:tab pos="6046788" algn="l"/>
                <a:tab pos="7054850" algn="l"/>
                <a:tab pos="8062913" algn="l"/>
                <a:tab pos="9070975" algn="l"/>
                <a:tab pos="10079038" algn="l"/>
              </a:tabLst>
            </a:pPr>
            <a:r>
              <a:rPr lang="fr-FR" altLang="fr-FR"/>
              <a:t>Hiérarchisation de la mémoire</a:t>
            </a:r>
          </a:p>
        </p:txBody>
      </p:sp>
      <p:pic>
        <p:nvPicPr>
          <p:cNvPr id="512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9863" y="1439863"/>
            <a:ext cx="7380287" cy="5749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12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008063" y="1763713"/>
            <a:ext cx="8572500" cy="5100637"/>
          </a:xfrm>
        </p:spPr>
        <p:txBody>
          <a:bodyPr/>
          <a:lstStyle/>
          <a:p>
            <a:pPr eaLnBrk="1" hangingPunct="1"/>
            <a:endParaRPr lang="fr-FR" altLang="fr-FR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/>
            <a:fld id="{51AC6A2F-2F96-40CB-9995-4DDB338BACD9}" type="slidenum">
              <a:rPr lang="fr-FR" altLang="fr-FR">
                <a:solidFill>
                  <a:srgbClr val="000000"/>
                </a:solidFill>
              </a:rPr>
              <a:pPr eaLnBrk="1" hangingPunct="1"/>
              <a:t>30</a:t>
            </a:fld>
            <a:endParaRPr lang="fr-FR" altLang="fr-FR">
              <a:solidFill>
                <a:srgbClr val="000000"/>
              </a:solidFill>
            </a:endParaRPr>
          </a:p>
        </p:txBody>
      </p:sp>
      <p:sp>
        <p:nvSpPr>
          <p:cNvPr id="2662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027113" y="106363"/>
            <a:ext cx="7894637" cy="1563687"/>
          </a:xfrm>
        </p:spPr>
        <p:txBody>
          <a:bodyPr lIns="0" tIns="0" rIns="0" bIns="0"/>
          <a:lstStyle/>
          <a:p>
            <a:pPr eaLnBrk="1" hangingPunct="1">
              <a:lnSpc>
                <a:spcPct val="93000"/>
              </a:lnSpc>
              <a:tabLst>
                <a:tab pos="0" algn="l"/>
                <a:tab pos="1006475" algn="l"/>
                <a:tab pos="2014538" algn="l"/>
                <a:tab pos="3022600" algn="l"/>
                <a:tab pos="4030663" algn="l"/>
                <a:tab pos="5038725" algn="l"/>
                <a:tab pos="6046788" algn="l"/>
                <a:tab pos="7054850" algn="l"/>
                <a:tab pos="8062913" algn="l"/>
                <a:tab pos="9070975" algn="l"/>
                <a:tab pos="10079038" algn="l"/>
              </a:tabLst>
            </a:pPr>
            <a:r>
              <a:rPr lang="fr-FR" altLang="fr-FR"/>
              <a:t>Va-et-vient</a:t>
            </a:r>
          </a:p>
        </p:txBody>
      </p:sp>
      <p:sp>
        <p:nvSpPr>
          <p:cNvPr id="2662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008063" y="1763713"/>
            <a:ext cx="8572500" cy="4999037"/>
          </a:xfrm>
        </p:spPr>
        <p:txBody>
          <a:bodyPr lIns="0" tIns="0" rIns="0" bIns="0"/>
          <a:lstStyle/>
          <a:p>
            <a:pPr marL="376238" indent="-376238" eaLnBrk="1" hangingPunct="1">
              <a:lnSpc>
                <a:spcPct val="95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A rentre</a:t>
            </a:r>
          </a:p>
          <a:p>
            <a:pPr marL="376238" indent="-376238" eaLnBrk="1" hangingPunct="1">
              <a:lnSpc>
                <a:spcPct val="95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Swap-in</a:t>
            </a:r>
          </a:p>
        </p:txBody>
      </p:sp>
      <p:pic>
        <p:nvPicPr>
          <p:cNvPr id="2662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0200" y="1260475"/>
            <a:ext cx="1857375" cy="554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/>
            <a:fld id="{86A8A2F0-D033-4C35-B8C2-5CE43581A050}" type="slidenum">
              <a:rPr lang="fr-FR" altLang="fr-FR">
                <a:solidFill>
                  <a:srgbClr val="000000"/>
                </a:solidFill>
              </a:rPr>
              <a:pPr eaLnBrk="1" hangingPunct="1"/>
              <a:t>31</a:t>
            </a:fld>
            <a:endParaRPr lang="fr-FR" altLang="fr-FR">
              <a:solidFill>
                <a:srgbClr val="000000"/>
              </a:solidFill>
            </a:endParaRPr>
          </a:p>
        </p:txBody>
      </p:sp>
      <p:sp>
        <p:nvSpPr>
          <p:cNvPr id="2765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027113" y="106363"/>
            <a:ext cx="7894637" cy="1563687"/>
          </a:xfrm>
        </p:spPr>
        <p:txBody>
          <a:bodyPr lIns="0" tIns="0" rIns="0" bIns="0"/>
          <a:lstStyle/>
          <a:p>
            <a:pPr eaLnBrk="1" hangingPunct="1">
              <a:lnSpc>
                <a:spcPct val="93000"/>
              </a:lnSpc>
              <a:tabLst>
                <a:tab pos="0" algn="l"/>
                <a:tab pos="1006475" algn="l"/>
                <a:tab pos="2014538" algn="l"/>
                <a:tab pos="3022600" algn="l"/>
                <a:tab pos="4030663" algn="l"/>
                <a:tab pos="5038725" algn="l"/>
                <a:tab pos="6046788" algn="l"/>
                <a:tab pos="7054850" algn="l"/>
                <a:tab pos="8062913" algn="l"/>
                <a:tab pos="9070975" algn="l"/>
                <a:tab pos="10079038" algn="l"/>
              </a:tabLst>
            </a:pPr>
            <a:r>
              <a:rPr lang="fr-FR" altLang="fr-FR"/>
              <a:t>Va-et-vient</a:t>
            </a:r>
          </a:p>
        </p:txBody>
      </p:sp>
      <p:sp>
        <p:nvSpPr>
          <p:cNvPr id="2765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008063" y="1763713"/>
            <a:ext cx="8572500" cy="4999037"/>
          </a:xfrm>
        </p:spPr>
        <p:txBody>
          <a:bodyPr lIns="0" tIns="0" rIns="0" bIns="0"/>
          <a:lstStyle/>
          <a:p>
            <a:pPr marL="376238" indent="-376238" eaLnBrk="1" hangingPunct="1">
              <a:lnSpc>
                <a:spcPct val="95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B rentre</a:t>
            </a:r>
          </a:p>
          <a:p>
            <a:pPr marL="376238" indent="-376238" eaLnBrk="1" hangingPunct="1">
              <a:lnSpc>
                <a:spcPct val="95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Swap-in</a:t>
            </a:r>
          </a:p>
        </p:txBody>
      </p:sp>
      <p:pic>
        <p:nvPicPr>
          <p:cNvPr id="2765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4013" y="1123950"/>
            <a:ext cx="1895475" cy="544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/>
            <a:fld id="{229897C9-8654-45EF-AA78-1E56C4351EB2}" type="slidenum">
              <a:rPr lang="fr-FR" altLang="fr-FR">
                <a:solidFill>
                  <a:srgbClr val="000000"/>
                </a:solidFill>
              </a:rPr>
              <a:pPr eaLnBrk="1" hangingPunct="1"/>
              <a:t>32</a:t>
            </a:fld>
            <a:endParaRPr lang="fr-FR" altLang="fr-FR">
              <a:solidFill>
                <a:srgbClr val="000000"/>
              </a:solidFill>
            </a:endParaRPr>
          </a:p>
        </p:txBody>
      </p:sp>
      <p:sp>
        <p:nvSpPr>
          <p:cNvPr id="2867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027113" y="106363"/>
            <a:ext cx="7894637" cy="1563687"/>
          </a:xfrm>
        </p:spPr>
        <p:txBody>
          <a:bodyPr lIns="0" tIns="0" rIns="0" bIns="0"/>
          <a:lstStyle/>
          <a:p>
            <a:pPr eaLnBrk="1" hangingPunct="1">
              <a:lnSpc>
                <a:spcPct val="93000"/>
              </a:lnSpc>
              <a:tabLst>
                <a:tab pos="0" algn="l"/>
                <a:tab pos="1006475" algn="l"/>
                <a:tab pos="2014538" algn="l"/>
                <a:tab pos="3022600" algn="l"/>
                <a:tab pos="4030663" algn="l"/>
                <a:tab pos="5038725" algn="l"/>
                <a:tab pos="6046788" algn="l"/>
                <a:tab pos="7054850" algn="l"/>
                <a:tab pos="8062913" algn="l"/>
                <a:tab pos="9070975" algn="l"/>
                <a:tab pos="10079038" algn="l"/>
              </a:tabLst>
            </a:pPr>
            <a:r>
              <a:rPr lang="fr-FR" altLang="fr-FR"/>
              <a:t>Va-et-vient</a:t>
            </a:r>
          </a:p>
        </p:txBody>
      </p:sp>
      <p:sp>
        <p:nvSpPr>
          <p:cNvPr id="2867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008063" y="1763713"/>
            <a:ext cx="8572500" cy="4999037"/>
          </a:xfrm>
        </p:spPr>
        <p:txBody>
          <a:bodyPr lIns="0" tIns="0" rIns="0" bIns="0"/>
          <a:lstStyle/>
          <a:p>
            <a:pPr marL="376238" indent="-376238" eaLnBrk="1" hangingPunct="1">
              <a:lnSpc>
                <a:spcPct val="95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C rentre</a:t>
            </a:r>
          </a:p>
          <a:p>
            <a:pPr marL="376238" indent="-376238" eaLnBrk="1" hangingPunct="1">
              <a:lnSpc>
                <a:spcPct val="95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Swap-in C</a:t>
            </a:r>
          </a:p>
          <a:p>
            <a:pPr marL="376238" indent="-376238" eaLnBrk="1" hangingPunct="1">
              <a:lnSpc>
                <a:spcPct val="95000"/>
              </a:lnSpc>
              <a:buClrTx/>
              <a:buSzTx/>
              <a:buFontTx/>
              <a:buNone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endParaRPr lang="fr-FR" altLang="fr-FR"/>
          </a:p>
          <a:p>
            <a:pPr marL="376238" indent="-376238" eaLnBrk="1" hangingPunct="1">
              <a:lnSpc>
                <a:spcPct val="95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Veut rentrer D</a:t>
            </a:r>
          </a:p>
          <a:p>
            <a:pPr marL="376238" indent="-376238" eaLnBrk="1" hangingPunct="1">
              <a:lnSpc>
                <a:spcPct val="95000"/>
              </a:lnSpc>
              <a:buClrTx/>
              <a:buSzTx/>
              <a:buFontTx/>
              <a:buNone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endParaRPr lang="fr-FR" altLang="fr-FR"/>
          </a:p>
        </p:txBody>
      </p:sp>
      <p:pic>
        <p:nvPicPr>
          <p:cNvPr id="2867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8775" y="1157288"/>
            <a:ext cx="1885950" cy="538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/>
            <a:fld id="{6335A985-AF8A-4790-8E55-16B8511943FB}" type="slidenum">
              <a:rPr lang="fr-FR" altLang="fr-FR">
                <a:solidFill>
                  <a:srgbClr val="000000"/>
                </a:solidFill>
              </a:rPr>
              <a:pPr eaLnBrk="1" hangingPunct="1"/>
              <a:t>33</a:t>
            </a:fld>
            <a:endParaRPr lang="fr-FR" altLang="fr-FR">
              <a:solidFill>
                <a:srgbClr val="000000"/>
              </a:solidFill>
            </a:endParaRPr>
          </a:p>
        </p:txBody>
      </p:sp>
      <p:sp>
        <p:nvSpPr>
          <p:cNvPr id="2969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027113" y="106363"/>
            <a:ext cx="7894637" cy="1563687"/>
          </a:xfrm>
        </p:spPr>
        <p:txBody>
          <a:bodyPr lIns="0" tIns="0" rIns="0" bIns="0"/>
          <a:lstStyle/>
          <a:p>
            <a:pPr eaLnBrk="1" hangingPunct="1">
              <a:lnSpc>
                <a:spcPct val="93000"/>
              </a:lnSpc>
              <a:tabLst>
                <a:tab pos="0" algn="l"/>
                <a:tab pos="1006475" algn="l"/>
                <a:tab pos="2014538" algn="l"/>
                <a:tab pos="3022600" algn="l"/>
                <a:tab pos="4030663" algn="l"/>
                <a:tab pos="5038725" algn="l"/>
                <a:tab pos="6046788" algn="l"/>
                <a:tab pos="7054850" algn="l"/>
                <a:tab pos="8062913" algn="l"/>
                <a:tab pos="9070975" algn="l"/>
                <a:tab pos="10079038" algn="l"/>
              </a:tabLst>
            </a:pPr>
            <a:r>
              <a:rPr lang="fr-FR" altLang="fr-FR"/>
              <a:t>Va-et-vient</a:t>
            </a:r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008063" y="1763713"/>
            <a:ext cx="8572500" cy="4999037"/>
          </a:xfrm>
        </p:spPr>
        <p:txBody>
          <a:bodyPr lIns="0" tIns="0" rIns="0" bIns="0"/>
          <a:lstStyle/>
          <a:p>
            <a:pPr marL="376238" indent="-376238" eaLnBrk="1" hangingPunct="1">
              <a:lnSpc>
                <a:spcPct val="95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Swap-out A</a:t>
            </a:r>
          </a:p>
        </p:txBody>
      </p:sp>
      <p:pic>
        <p:nvPicPr>
          <p:cNvPr id="2970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4013" y="1147763"/>
            <a:ext cx="1895475" cy="540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/>
            <a:fld id="{BC33B366-64FE-4A66-A61A-0189B6D311FB}" type="slidenum">
              <a:rPr lang="fr-FR" altLang="fr-FR">
                <a:solidFill>
                  <a:srgbClr val="000000"/>
                </a:solidFill>
              </a:rPr>
              <a:pPr eaLnBrk="1" hangingPunct="1"/>
              <a:t>34</a:t>
            </a:fld>
            <a:endParaRPr lang="fr-FR" altLang="fr-FR">
              <a:solidFill>
                <a:srgbClr val="000000"/>
              </a:solidFill>
            </a:endParaRPr>
          </a:p>
        </p:txBody>
      </p:sp>
      <p:sp>
        <p:nvSpPr>
          <p:cNvPr id="3072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027113" y="106363"/>
            <a:ext cx="7894637" cy="1563687"/>
          </a:xfrm>
        </p:spPr>
        <p:txBody>
          <a:bodyPr lIns="0" tIns="0" rIns="0" bIns="0"/>
          <a:lstStyle/>
          <a:p>
            <a:pPr eaLnBrk="1" hangingPunct="1">
              <a:lnSpc>
                <a:spcPct val="93000"/>
              </a:lnSpc>
              <a:tabLst>
                <a:tab pos="0" algn="l"/>
                <a:tab pos="1006475" algn="l"/>
                <a:tab pos="2014538" algn="l"/>
                <a:tab pos="3022600" algn="l"/>
                <a:tab pos="4030663" algn="l"/>
                <a:tab pos="5038725" algn="l"/>
                <a:tab pos="6046788" algn="l"/>
                <a:tab pos="7054850" algn="l"/>
                <a:tab pos="8062913" algn="l"/>
                <a:tab pos="9070975" algn="l"/>
                <a:tab pos="10079038" algn="l"/>
              </a:tabLst>
            </a:pPr>
            <a:r>
              <a:rPr lang="fr-FR" altLang="fr-FR"/>
              <a:t>Va-et-vient</a:t>
            </a:r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008063" y="1763713"/>
            <a:ext cx="8572500" cy="4999037"/>
          </a:xfrm>
        </p:spPr>
        <p:txBody>
          <a:bodyPr lIns="0" tIns="0" rIns="0" bIns="0"/>
          <a:lstStyle/>
          <a:p>
            <a:pPr marL="376238" indent="-376238" eaLnBrk="1" hangingPunct="1">
              <a:lnSpc>
                <a:spcPct val="95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Swap-in D</a:t>
            </a:r>
          </a:p>
          <a:p>
            <a:pPr marL="376238" indent="-376238" eaLnBrk="1" hangingPunct="1">
              <a:lnSpc>
                <a:spcPct val="95000"/>
              </a:lnSpc>
              <a:buClrTx/>
              <a:buSzTx/>
              <a:buFontTx/>
              <a:buNone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endParaRPr lang="fr-FR" altLang="fr-FR"/>
          </a:p>
          <a:p>
            <a:pPr marL="376238" indent="-376238" eaLnBrk="1" hangingPunct="1">
              <a:lnSpc>
                <a:spcPct val="95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Veut faire revenir</a:t>
            </a:r>
          </a:p>
          <a:p>
            <a:pPr marL="376238" indent="-376238" eaLnBrk="1" hangingPunct="1">
              <a:lnSpc>
                <a:spcPct val="95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A</a:t>
            </a:r>
          </a:p>
          <a:p>
            <a:pPr marL="376238" indent="-376238" eaLnBrk="1" hangingPunct="1">
              <a:lnSpc>
                <a:spcPct val="95000"/>
              </a:lnSpc>
              <a:buClrTx/>
              <a:buSzTx/>
              <a:buFontTx/>
              <a:buNone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endParaRPr lang="fr-FR" altLang="fr-FR"/>
          </a:p>
          <a:p>
            <a:pPr marL="376238" indent="-376238" eaLnBrk="1" hangingPunct="1">
              <a:lnSpc>
                <a:spcPct val="95000"/>
              </a:lnSpc>
              <a:buClrTx/>
              <a:buSzTx/>
              <a:buFontTx/>
              <a:buNone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endParaRPr lang="fr-FR" altLang="fr-FR"/>
          </a:p>
        </p:txBody>
      </p:sp>
      <p:pic>
        <p:nvPicPr>
          <p:cNvPr id="3072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3538" y="1166813"/>
            <a:ext cx="1876425" cy="536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/>
            <a:fld id="{EC8C5165-AB75-4569-8344-F542B5ED8EA0}" type="slidenum">
              <a:rPr lang="fr-FR" altLang="fr-FR">
                <a:solidFill>
                  <a:srgbClr val="000000"/>
                </a:solidFill>
              </a:rPr>
              <a:pPr eaLnBrk="1" hangingPunct="1"/>
              <a:t>35</a:t>
            </a:fld>
            <a:endParaRPr lang="fr-FR" altLang="fr-FR">
              <a:solidFill>
                <a:srgbClr val="000000"/>
              </a:solidFill>
            </a:endParaRPr>
          </a:p>
        </p:txBody>
      </p:sp>
      <p:sp>
        <p:nvSpPr>
          <p:cNvPr id="3174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027113" y="106363"/>
            <a:ext cx="7894637" cy="1563687"/>
          </a:xfrm>
        </p:spPr>
        <p:txBody>
          <a:bodyPr lIns="0" tIns="0" rIns="0" bIns="0"/>
          <a:lstStyle/>
          <a:p>
            <a:pPr eaLnBrk="1" hangingPunct="1">
              <a:lnSpc>
                <a:spcPct val="93000"/>
              </a:lnSpc>
              <a:tabLst>
                <a:tab pos="0" algn="l"/>
                <a:tab pos="1006475" algn="l"/>
                <a:tab pos="2014538" algn="l"/>
                <a:tab pos="3022600" algn="l"/>
                <a:tab pos="4030663" algn="l"/>
                <a:tab pos="5038725" algn="l"/>
                <a:tab pos="6046788" algn="l"/>
                <a:tab pos="7054850" algn="l"/>
                <a:tab pos="8062913" algn="l"/>
                <a:tab pos="9070975" algn="l"/>
                <a:tab pos="10079038" algn="l"/>
              </a:tabLst>
            </a:pPr>
            <a:r>
              <a:rPr lang="fr-FR" altLang="fr-FR"/>
              <a:t>Va-et-vient</a:t>
            </a:r>
          </a:p>
        </p:txBody>
      </p:sp>
      <p:sp>
        <p:nvSpPr>
          <p:cNvPr id="3174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008063" y="1763713"/>
            <a:ext cx="8572500" cy="4999037"/>
          </a:xfrm>
        </p:spPr>
        <p:txBody>
          <a:bodyPr lIns="0" tIns="0" rIns="0" bIns="0"/>
          <a:lstStyle/>
          <a:p>
            <a:pPr marL="376238" indent="-376238" eaLnBrk="1" hangingPunct="1">
              <a:lnSpc>
                <a:spcPct val="95000"/>
              </a:lnSpc>
              <a:tabLst>
                <a:tab pos="1006475" algn="l"/>
                <a:tab pos="2014538" algn="l"/>
                <a:tab pos="3022600" algn="l"/>
                <a:tab pos="4030663" algn="l"/>
                <a:tab pos="5038725" algn="l"/>
                <a:tab pos="6046788" algn="l"/>
                <a:tab pos="7054850" algn="l"/>
                <a:tab pos="8062913" algn="l"/>
                <a:tab pos="9070975" algn="l"/>
                <a:tab pos="10079038" algn="l"/>
              </a:tabLst>
            </a:pPr>
            <a:endParaRPr lang="fr-FR" altLang="fr-FR"/>
          </a:p>
          <a:p>
            <a:pPr marL="376238" indent="-376238" eaLnBrk="1" hangingPunct="1">
              <a:lnSpc>
                <a:spcPct val="95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6475" algn="l"/>
                <a:tab pos="2014538" algn="l"/>
                <a:tab pos="3022600" algn="l"/>
                <a:tab pos="4030663" algn="l"/>
                <a:tab pos="5038725" algn="l"/>
                <a:tab pos="6046788" algn="l"/>
                <a:tab pos="7054850" algn="l"/>
                <a:tab pos="8062913" algn="l"/>
                <a:tab pos="9070975" algn="l"/>
                <a:tab pos="10079038" algn="l"/>
              </a:tabLst>
            </a:pPr>
            <a:r>
              <a:rPr lang="fr-FR" altLang="fr-FR"/>
              <a:t>Swap-out B</a:t>
            </a:r>
          </a:p>
        </p:txBody>
      </p:sp>
      <p:pic>
        <p:nvPicPr>
          <p:cNvPr id="3174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3538" y="1162050"/>
            <a:ext cx="1876425" cy="537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/>
            <a:fld id="{0DC2B91B-6FFE-492E-AEDE-84907B7CD31C}" type="slidenum">
              <a:rPr lang="fr-FR" altLang="fr-FR">
                <a:solidFill>
                  <a:srgbClr val="000000"/>
                </a:solidFill>
              </a:rPr>
              <a:pPr eaLnBrk="1" hangingPunct="1"/>
              <a:t>36</a:t>
            </a:fld>
            <a:endParaRPr lang="fr-FR" altLang="fr-FR">
              <a:solidFill>
                <a:srgbClr val="000000"/>
              </a:solidFill>
            </a:endParaRPr>
          </a:p>
        </p:txBody>
      </p:sp>
      <p:sp>
        <p:nvSpPr>
          <p:cNvPr id="3277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027113" y="106363"/>
            <a:ext cx="7894637" cy="1563687"/>
          </a:xfrm>
        </p:spPr>
        <p:txBody>
          <a:bodyPr lIns="0" tIns="0" rIns="0" bIns="0"/>
          <a:lstStyle/>
          <a:p>
            <a:pPr eaLnBrk="1" hangingPunct="1">
              <a:lnSpc>
                <a:spcPct val="93000"/>
              </a:lnSpc>
              <a:tabLst>
                <a:tab pos="0" algn="l"/>
                <a:tab pos="1006475" algn="l"/>
                <a:tab pos="2014538" algn="l"/>
                <a:tab pos="3022600" algn="l"/>
                <a:tab pos="4030663" algn="l"/>
                <a:tab pos="5038725" algn="l"/>
                <a:tab pos="6046788" algn="l"/>
                <a:tab pos="7054850" algn="l"/>
                <a:tab pos="8062913" algn="l"/>
                <a:tab pos="9070975" algn="l"/>
                <a:tab pos="10079038" algn="l"/>
              </a:tabLst>
            </a:pPr>
            <a:r>
              <a:rPr lang="fr-FR" altLang="fr-FR"/>
              <a:t>Va-et-vient</a:t>
            </a:r>
          </a:p>
        </p:txBody>
      </p:sp>
      <p:sp>
        <p:nvSpPr>
          <p:cNvPr id="3277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008063" y="1763713"/>
            <a:ext cx="8572500" cy="4999037"/>
          </a:xfrm>
        </p:spPr>
        <p:txBody>
          <a:bodyPr lIns="0" tIns="0" rIns="0" bIns="0"/>
          <a:lstStyle/>
          <a:p>
            <a:pPr marL="376238" indent="-376238" eaLnBrk="1" hangingPunct="1">
              <a:lnSpc>
                <a:spcPct val="95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Swap-in A</a:t>
            </a:r>
          </a:p>
        </p:txBody>
      </p:sp>
      <p:pic>
        <p:nvPicPr>
          <p:cNvPr id="3277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4013" y="1147763"/>
            <a:ext cx="1895475" cy="540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/>
            <a:fld id="{78D7DEF7-4443-4E6B-A997-B2DD606411DE}" type="slidenum">
              <a:rPr lang="fr-FR" altLang="fr-FR">
                <a:solidFill>
                  <a:srgbClr val="000000"/>
                </a:solidFill>
              </a:rPr>
              <a:pPr eaLnBrk="1" hangingPunct="1"/>
              <a:t>37</a:t>
            </a:fld>
            <a:endParaRPr lang="fr-FR" altLang="fr-FR">
              <a:solidFill>
                <a:srgbClr val="000000"/>
              </a:solidFill>
            </a:endParaRPr>
          </a:p>
        </p:txBody>
      </p:sp>
      <p:sp>
        <p:nvSpPr>
          <p:cNvPr id="3379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027113" y="106363"/>
            <a:ext cx="7894637" cy="1563687"/>
          </a:xfrm>
        </p:spPr>
        <p:txBody>
          <a:bodyPr lIns="0" tIns="0" rIns="0" bIns="0"/>
          <a:lstStyle/>
          <a:p>
            <a:pPr eaLnBrk="1" hangingPunct="1">
              <a:lnSpc>
                <a:spcPct val="93000"/>
              </a:lnSpc>
              <a:tabLst>
                <a:tab pos="0" algn="l"/>
                <a:tab pos="1006475" algn="l"/>
                <a:tab pos="2014538" algn="l"/>
                <a:tab pos="3022600" algn="l"/>
                <a:tab pos="4030663" algn="l"/>
                <a:tab pos="5038725" algn="l"/>
                <a:tab pos="6046788" algn="l"/>
                <a:tab pos="7054850" algn="l"/>
                <a:tab pos="8062913" algn="l"/>
                <a:tab pos="9070975" algn="l"/>
                <a:tab pos="10079038" algn="l"/>
              </a:tabLst>
            </a:pPr>
            <a:r>
              <a:rPr lang="fr-FR" altLang="fr-FR"/>
              <a:t>Va-et-vient</a:t>
            </a:r>
          </a:p>
        </p:txBody>
      </p:sp>
      <p:sp>
        <p:nvSpPr>
          <p:cNvPr id="3379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008063" y="1763713"/>
            <a:ext cx="8572500" cy="5100637"/>
          </a:xfrm>
        </p:spPr>
        <p:txBody>
          <a:bodyPr/>
          <a:lstStyle/>
          <a:p>
            <a:pPr eaLnBrk="1" hangingPunct="1"/>
            <a:endParaRPr lang="fr-FR" altLang="fr-FR"/>
          </a:p>
        </p:txBody>
      </p:sp>
      <p:pic>
        <p:nvPicPr>
          <p:cNvPr id="3379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650" y="1619250"/>
            <a:ext cx="9779000" cy="4319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/>
            <a:fld id="{BF5B15A7-24E7-4F6A-9BF3-CADDC80A7480}" type="slidenum">
              <a:rPr lang="fr-FR" altLang="fr-FR">
                <a:solidFill>
                  <a:srgbClr val="000000"/>
                </a:solidFill>
              </a:rPr>
              <a:pPr eaLnBrk="1" hangingPunct="1"/>
              <a:t>38</a:t>
            </a:fld>
            <a:endParaRPr lang="fr-FR" altLang="fr-FR">
              <a:solidFill>
                <a:srgbClr val="000000"/>
              </a:solidFill>
            </a:endParaRPr>
          </a:p>
        </p:txBody>
      </p:sp>
      <p:sp>
        <p:nvSpPr>
          <p:cNvPr id="3481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027113" y="106363"/>
            <a:ext cx="7894637" cy="1563687"/>
          </a:xfrm>
        </p:spPr>
        <p:txBody>
          <a:bodyPr lIns="0" tIns="0" rIns="0" bIns="0"/>
          <a:lstStyle/>
          <a:p>
            <a:pPr eaLnBrk="1" hangingPunct="1">
              <a:lnSpc>
                <a:spcPct val="93000"/>
              </a:lnSpc>
              <a:tabLst>
                <a:tab pos="0" algn="l"/>
                <a:tab pos="1006475" algn="l"/>
                <a:tab pos="2014538" algn="l"/>
                <a:tab pos="3022600" algn="l"/>
                <a:tab pos="4030663" algn="l"/>
                <a:tab pos="5038725" algn="l"/>
                <a:tab pos="6046788" algn="l"/>
                <a:tab pos="7054850" algn="l"/>
                <a:tab pos="8062913" algn="l"/>
                <a:tab pos="9070975" algn="l"/>
                <a:tab pos="10079038" algn="l"/>
              </a:tabLst>
            </a:pPr>
            <a:r>
              <a:rPr lang="fr-FR" altLang="fr-FR"/>
              <a:t>Fragmentation</a:t>
            </a:r>
          </a:p>
        </p:txBody>
      </p:sp>
      <p:sp>
        <p:nvSpPr>
          <p:cNvPr id="34820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008063" y="1763713"/>
            <a:ext cx="8572500" cy="4999037"/>
          </a:xfrm>
        </p:spPr>
        <p:txBody>
          <a:bodyPr lIns="0" tIns="0" rIns="0" bIns="0"/>
          <a:lstStyle/>
          <a:p>
            <a:pPr marL="376238" indent="-376238" eaLnBrk="1" hangingPunct="1">
              <a:lnSpc>
                <a:spcPct val="95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A force, on risque de voire apparaître des trous trop petits pour pouvoir y mettre un processus</a:t>
            </a:r>
          </a:p>
          <a:p>
            <a:pPr marL="376238" indent="-376238" eaLnBrk="1" hangingPunct="1">
              <a:lnSpc>
                <a:spcPct val="95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Il faut compacter ou tasser les zones mémoire pour faire de la place.</a:t>
            </a:r>
          </a:p>
          <a:p>
            <a:pPr marL="376238" indent="-376238" eaLnBrk="1" hangingPunct="1">
              <a:lnSpc>
                <a:spcPct val="95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Lent!</a:t>
            </a:r>
          </a:p>
          <a:p>
            <a:pPr marL="376238" indent="-376238" eaLnBrk="1" hangingPunct="1">
              <a:lnSpc>
                <a:spcPct val="95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Ex: 4Go RAM. Copier 4 octets prend 40ns </a:t>
            </a:r>
          </a:p>
          <a:p>
            <a:pPr marL="376238" indent="-376238" eaLnBrk="1" hangingPunct="1">
              <a:lnSpc>
                <a:spcPct val="95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=&gt; 160 sec pour copier toute la mémoire!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/>
            <a:fld id="{6ACB2389-B2F5-4AC6-90C0-D76A3AA3E1ED}" type="slidenum">
              <a:rPr lang="fr-FR" altLang="fr-FR">
                <a:solidFill>
                  <a:srgbClr val="000000"/>
                </a:solidFill>
              </a:rPr>
              <a:pPr eaLnBrk="1" hangingPunct="1"/>
              <a:t>39</a:t>
            </a:fld>
            <a:endParaRPr lang="fr-FR" altLang="fr-FR">
              <a:solidFill>
                <a:srgbClr val="000000"/>
              </a:solidFill>
            </a:endParaRPr>
          </a:p>
        </p:txBody>
      </p:sp>
      <p:sp>
        <p:nvSpPr>
          <p:cNvPr id="3584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027113" y="106363"/>
            <a:ext cx="7894637" cy="1563687"/>
          </a:xfrm>
        </p:spPr>
        <p:txBody>
          <a:bodyPr lIns="0" tIns="0" rIns="0" bIns="0"/>
          <a:lstStyle/>
          <a:p>
            <a:pPr eaLnBrk="1" hangingPunct="1">
              <a:lnSpc>
                <a:spcPct val="93000"/>
              </a:lnSpc>
              <a:tabLst>
                <a:tab pos="0" algn="l"/>
                <a:tab pos="1006475" algn="l"/>
                <a:tab pos="2014538" algn="l"/>
                <a:tab pos="3022600" algn="l"/>
                <a:tab pos="4030663" algn="l"/>
                <a:tab pos="5038725" algn="l"/>
                <a:tab pos="6046788" algn="l"/>
                <a:tab pos="7054850" algn="l"/>
                <a:tab pos="8062913" algn="l"/>
                <a:tab pos="9070975" algn="l"/>
                <a:tab pos="10079038" algn="l"/>
              </a:tabLst>
            </a:pPr>
            <a:r>
              <a:rPr lang="fr-FR" altLang="fr-FR"/>
              <a:t>Autre chose à gérer??</a:t>
            </a:r>
          </a:p>
        </p:txBody>
      </p:sp>
      <p:sp>
        <p:nvSpPr>
          <p:cNvPr id="3584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008063" y="1763713"/>
            <a:ext cx="8572500" cy="5100637"/>
          </a:xfrm>
        </p:spPr>
        <p:txBody>
          <a:bodyPr/>
          <a:lstStyle/>
          <a:p>
            <a:pPr eaLnBrk="1" hangingPunct="1"/>
            <a:endParaRPr lang="fr-FR" altLang="fr-FR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/>
            <a:fld id="{61D15369-0B8D-425D-8838-F9EADBA62D6C}" type="slidenum">
              <a:rPr lang="fr-FR" altLang="fr-FR">
                <a:solidFill>
                  <a:srgbClr val="000000"/>
                </a:solidFill>
              </a:rPr>
              <a:pPr eaLnBrk="1" hangingPunct="1"/>
              <a:t>4</a:t>
            </a:fld>
            <a:endParaRPr lang="fr-FR" altLang="fr-FR">
              <a:solidFill>
                <a:srgbClr val="000000"/>
              </a:solidFill>
            </a:endParaRPr>
          </a:p>
        </p:txBody>
      </p:sp>
      <p:sp>
        <p:nvSpPr>
          <p:cNvPr id="614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027113" y="106363"/>
            <a:ext cx="7894637" cy="1563687"/>
          </a:xfrm>
        </p:spPr>
        <p:txBody>
          <a:bodyPr lIns="0" tIns="0" rIns="0" bIns="0"/>
          <a:lstStyle/>
          <a:p>
            <a:pPr eaLnBrk="1" hangingPunct="1">
              <a:lnSpc>
                <a:spcPct val="93000"/>
              </a:lnSpc>
              <a:tabLst>
                <a:tab pos="0" algn="l"/>
                <a:tab pos="1006475" algn="l"/>
                <a:tab pos="2014538" algn="l"/>
                <a:tab pos="3022600" algn="l"/>
                <a:tab pos="4030663" algn="l"/>
                <a:tab pos="5038725" algn="l"/>
                <a:tab pos="6046788" algn="l"/>
                <a:tab pos="7054850" algn="l"/>
                <a:tab pos="8062913" algn="l"/>
                <a:tab pos="9070975" algn="l"/>
                <a:tab pos="10079038" algn="l"/>
              </a:tabLst>
            </a:pPr>
            <a:r>
              <a:rPr lang="fr-FR" altLang="fr-FR"/>
              <a:t>Monoprogrammation simple</a:t>
            </a:r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008063" y="1763713"/>
            <a:ext cx="8572500" cy="4999037"/>
          </a:xfrm>
        </p:spPr>
        <p:txBody>
          <a:bodyPr lIns="0" tIns="0" rIns="0" bIns="0"/>
          <a:lstStyle/>
          <a:p>
            <a:pPr marL="376238" indent="-376238" eaLnBrk="1" hangingPunct="1">
              <a:lnSpc>
                <a:spcPct val="95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Figure 4.1 pg 203 Tanen</a:t>
            </a:r>
          </a:p>
        </p:txBody>
      </p:sp>
      <p:pic>
        <p:nvPicPr>
          <p:cNvPr id="614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150" y="1531938"/>
            <a:ext cx="9305925" cy="4408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/>
            <a:fld id="{6E3F9977-65EF-489C-B98B-BFFBC2FC626A}" type="slidenum">
              <a:rPr lang="fr-FR" altLang="fr-FR">
                <a:solidFill>
                  <a:srgbClr val="000000"/>
                </a:solidFill>
              </a:rPr>
              <a:pPr eaLnBrk="1" hangingPunct="1"/>
              <a:t>40</a:t>
            </a:fld>
            <a:endParaRPr lang="fr-FR" altLang="fr-FR">
              <a:solidFill>
                <a:srgbClr val="000000"/>
              </a:solidFill>
            </a:endParaRPr>
          </a:p>
        </p:txBody>
      </p:sp>
      <p:sp>
        <p:nvSpPr>
          <p:cNvPr id="3686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027113" y="106363"/>
            <a:ext cx="7894637" cy="1563687"/>
          </a:xfrm>
        </p:spPr>
        <p:txBody>
          <a:bodyPr lIns="0" tIns="0" rIns="0" bIns="0"/>
          <a:lstStyle/>
          <a:p>
            <a:pPr eaLnBrk="1" hangingPunct="1">
              <a:lnSpc>
                <a:spcPct val="93000"/>
              </a:lnSpc>
              <a:tabLst>
                <a:tab pos="0" algn="l"/>
                <a:tab pos="1006475" algn="l"/>
                <a:tab pos="2014538" algn="l"/>
                <a:tab pos="3022600" algn="l"/>
                <a:tab pos="4030663" algn="l"/>
                <a:tab pos="5038725" algn="l"/>
                <a:tab pos="6046788" algn="l"/>
                <a:tab pos="7054850" algn="l"/>
                <a:tab pos="8062913" algn="l"/>
                <a:tab pos="9070975" algn="l"/>
                <a:tab pos="10079038" algn="l"/>
              </a:tabLst>
            </a:pPr>
            <a:r>
              <a:rPr lang="fr-FR" altLang="fr-FR"/>
              <a:t>Gestion place libre par tableau de bits</a:t>
            </a:r>
          </a:p>
        </p:txBody>
      </p:sp>
      <p:sp>
        <p:nvSpPr>
          <p:cNvPr id="3686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719138" y="1692275"/>
            <a:ext cx="8772525" cy="4937125"/>
          </a:xfrm>
        </p:spPr>
        <p:txBody>
          <a:bodyPr lIns="0" tIns="0" rIns="0" bIns="0"/>
          <a:lstStyle/>
          <a:p>
            <a:pPr marL="376238" indent="-376238" eaLnBrk="1" hangingPunct="1">
              <a:lnSpc>
                <a:spcPct val="95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On découpe la mémoire en unités d'allocation (blocs) de plusieurs Ko.</a:t>
            </a:r>
          </a:p>
          <a:p>
            <a:pPr marL="376238" indent="-376238" eaLnBrk="1" hangingPunct="1">
              <a:lnSpc>
                <a:spcPct val="95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Bit à 1 = place prise, 0 = libre</a:t>
            </a:r>
          </a:p>
          <a:p>
            <a:pPr marL="376238" indent="-376238" eaLnBrk="1" hangingPunct="1">
              <a:lnSpc>
                <a:spcPct val="95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Figure 4.7 (a),(b) Tanen</a:t>
            </a:r>
          </a:p>
        </p:txBody>
      </p:sp>
      <p:pic>
        <p:nvPicPr>
          <p:cNvPr id="3686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95638"/>
            <a:ext cx="10080625" cy="4364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/>
            <a:fld id="{B0671225-5127-4180-8AAF-B1D0DC41D4CE}" type="slidenum">
              <a:rPr lang="fr-FR" altLang="fr-FR">
                <a:solidFill>
                  <a:srgbClr val="000000"/>
                </a:solidFill>
              </a:rPr>
              <a:pPr eaLnBrk="1" hangingPunct="1"/>
              <a:t>41</a:t>
            </a:fld>
            <a:endParaRPr lang="fr-FR" altLang="fr-FR">
              <a:solidFill>
                <a:srgbClr val="000000"/>
              </a:solidFill>
            </a:endParaRPr>
          </a:p>
        </p:txBody>
      </p:sp>
      <p:sp>
        <p:nvSpPr>
          <p:cNvPr id="3789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027113" y="106363"/>
            <a:ext cx="7894637" cy="1563687"/>
          </a:xfrm>
        </p:spPr>
        <p:txBody>
          <a:bodyPr lIns="0" tIns="0" rIns="0" bIns="0"/>
          <a:lstStyle/>
          <a:p>
            <a:pPr eaLnBrk="1" hangingPunct="1">
              <a:lnSpc>
                <a:spcPct val="93000"/>
              </a:lnSpc>
              <a:tabLst>
                <a:tab pos="0" algn="l"/>
                <a:tab pos="1006475" algn="l"/>
                <a:tab pos="2014538" algn="l"/>
                <a:tab pos="3022600" algn="l"/>
                <a:tab pos="4030663" algn="l"/>
                <a:tab pos="5038725" algn="l"/>
                <a:tab pos="6046788" algn="l"/>
                <a:tab pos="7054850" algn="l"/>
                <a:tab pos="8062913" algn="l"/>
                <a:tab pos="9070975" algn="l"/>
                <a:tab pos="10079038" algn="l"/>
              </a:tabLst>
            </a:pPr>
            <a:r>
              <a:rPr lang="fr-FR" altLang="fr-FR"/>
              <a:t>Gestion place libre par tableau de bits</a:t>
            </a:r>
          </a:p>
        </p:txBody>
      </p:sp>
      <p:sp>
        <p:nvSpPr>
          <p:cNvPr id="3789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008063" y="1763713"/>
            <a:ext cx="8572500" cy="4999037"/>
          </a:xfrm>
        </p:spPr>
        <p:txBody>
          <a:bodyPr lIns="0" tIns="0" rIns="0" bIns="0"/>
          <a:lstStyle/>
          <a:p>
            <a:pPr marL="376238" indent="-376238" eaLnBrk="1" hangingPunct="1">
              <a:lnSpc>
                <a:spcPct val="95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La recherche d'une page libre peut-être lente, ...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/>
            <a:fld id="{E0112D49-66A8-44CB-99BE-CE9640957B2F}" type="slidenum">
              <a:rPr lang="fr-FR" altLang="fr-FR">
                <a:solidFill>
                  <a:srgbClr val="000000"/>
                </a:solidFill>
              </a:rPr>
              <a:pPr eaLnBrk="1" hangingPunct="1"/>
              <a:t>42</a:t>
            </a:fld>
            <a:endParaRPr lang="fr-FR" altLang="fr-FR">
              <a:solidFill>
                <a:srgbClr val="000000"/>
              </a:solidFill>
            </a:endParaRPr>
          </a:p>
        </p:txBody>
      </p:sp>
      <p:sp>
        <p:nvSpPr>
          <p:cNvPr id="3891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027113" y="106363"/>
            <a:ext cx="7894637" cy="1563687"/>
          </a:xfrm>
        </p:spPr>
        <p:txBody>
          <a:bodyPr lIns="0" tIns="0" rIns="0" bIns="0"/>
          <a:lstStyle/>
          <a:p>
            <a:pPr eaLnBrk="1" hangingPunct="1">
              <a:lnSpc>
                <a:spcPct val="93000"/>
              </a:lnSpc>
              <a:tabLst>
                <a:tab pos="0" algn="l"/>
                <a:tab pos="1006475" algn="l"/>
                <a:tab pos="2014538" algn="l"/>
                <a:tab pos="3022600" algn="l"/>
                <a:tab pos="4030663" algn="l"/>
                <a:tab pos="5038725" algn="l"/>
                <a:tab pos="6046788" algn="l"/>
                <a:tab pos="7054850" algn="l"/>
                <a:tab pos="8062913" algn="l"/>
                <a:tab pos="9070975" algn="l"/>
                <a:tab pos="10079038" algn="l"/>
              </a:tabLst>
            </a:pPr>
            <a:r>
              <a:rPr lang="fr-FR" altLang="fr-FR"/>
              <a:t>Gestion place libre par listes chaînées</a:t>
            </a:r>
          </a:p>
        </p:txBody>
      </p:sp>
      <p:sp>
        <p:nvSpPr>
          <p:cNvPr id="3891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008063" y="1763713"/>
            <a:ext cx="8572500" cy="4999037"/>
          </a:xfrm>
        </p:spPr>
        <p:txBody>
          <a:bodyPr lIns="0" tIns="0" rIns="0" bIns="0"/>
          <a:lstStyle/>
          <a:p>
            <a:pPr marL="376238" indent="-376238" eaLnBrk="1" hangingPunct="1">
              <a:lnSpc>
                <a:spcPct val="95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On indique pour chaque zone libre ou occupée son début et sa taille.</a:t>
            </a:r>
          </a:p>
          <a:p>
            <a:pPr marL="376238" indent="-376238" eaLnBrk="1" hangingPunct="1">
              <a:lnSpc>
                <a:spcPct val="95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Figure 4.7 (a), (c) Tanen</a:t>
            </a:r>
          </a:p>
        </p:txBody>
      </p:sp>
      <p:pic>
        <p:nvPicPr>
          <p:cNvPr id="3891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71775"/>
            <a:ext cx="10080625" cy="4364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/>
            <a:fld id="{4A28980A-3058-47D2-8CD6-8E3EBB6D3E19}" type="slidenum">
              <a:rPr lang="fr-FR" altLang="fr-FR">
                <a:solidFill>
                  <a:srgbClr val="000000"/>
                </a:solidFill>
              </a:rPr>
              <a:pPr eaLnBrk="1" hangingPunct="1"/>
              <a:t>43</a:t>
            </a:fld>
            <a:endParaRPr lang="fr-FR" altLang="fr-FR">
              <a:solidFill>
                <a:srgbClr val="000000"/>
              </a:solidFill>
            </a:endParaRPr>
          </a:p>
        </p:txBody>
      </p:sp>
      <p:sp>
        <p:nvSpPr>
          <p:cNvPr id="3993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027113" y="106363"/>
            <a:ext cx="7894637" cy="1563687"/>
          </a:xfrm>
        </p:spPr>
        <p:txBody>
          <a:bodyPr lIns="0" tIns="0" rIns="0" bIns="0"/>
          <a:lstStyle/>
          <a:p>
            <a:pPr eaLnBrk="1" hangingPunct="1">
              <a:lnSpc>
                <a:spcPct val="93000"/>
              </a:lnSpc>
              <a:tabLst>
                <a:tab pos="0" algn="l"/>
                <a:tab pos="1006475" algn="l"/>
                <a:tab pos="2014538" algn="l"/>
                <a:tab pos="3022600" algn="l"/>
                <a:tab pos="4030663" algn="l"/>
                <a:tab pos="5038725" algn="l"/>
                <a:tab pos="6046788" algn="l"/>
                <a:tab pos="7054850" algn="l"/>
                <a:tab pos="8062913" algn="l"/>
                <a:tab pos="9070975" algn="l"/>
                <a:tab pos="10079038" algn="l"/>
              </a:tabLst>
            </a:pPr>
            <a:r>
              <a:rPr lang="fr-FR" altLang="fr-FR"/>
              <a:t>Gestion place libre par listes chaînées</a:t>
            </a:r>
          </a:p>
        </p:txBody>
      </p:sp>
      <p:sp>
        <p:nvSpPr>
          <p:cNvPr id="39940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008063" y="1763713"/>
            <a:ext cx="8572500" cy="4999037"/>
          </a:xfrm>
        </p:spPr>
        <p:txBody>
          <a:bodyPr lIns="0" tIns="0" rIns="0" bIns="0"/>
          <a:lstStyle/>
          <a:p>
            <a:pPr marL="376238" indent="-376238" eaLnBrk="1" hangingPunct="1">
              <a:lnSpc>
                <a:spcPct val="95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Pour éviter la fragmentation, on fusionne les trous</a:t>
            </a:r>
          </a:p>
          <a:p>
            <a:pPr marL="376238" indent="-376238" eaLnBrk="1" hangingPunct="1">
              <a:lnSpc>
                <a:spcPct val="95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Figure 4.8 Tanen</a:t>
            </a:r>
          </a:p>
        </p:txBody>
      </p:sp>
      <p:pic>
        <p:nvPicPr>
          <p:cNvPr id="3994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00338"/>
            <a:ext cx="10061575" cy="414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/>
            <a:fld id="{13855CC8-6032-44BC-B06B-973F631DC526}" type="slidenum">
              <a:rPr lang="fr-FR" altLang="fr-FR">
                <a:solidFill>
                  <a:srgbClr val="000000"/>
                </a:solidFill>
              </a:rPr>
              <a:pPr eaLnBrk="1" hangingPunct="1"/>
              <a:t>44</a:t>
            </a:fld>
            <a:endParaRPr lang="fr-FR" altLang="fr-FR">
              <a:solidFill>
                <a:srgbClr val="000000"/>
              </a:solidFill>
            </a:endParaRPr>
          </a:p>
        </p:txBody>
      </p:sp>
      <p:sp>
        <p:nvSpPr>
          <p:cNvPr id="4096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027113" y="106363"/>
            <a:ext cx="7894637" cy="1563687"/>
          </a:xfrm>
        </p:spPr>
        <p:txBody>
          <a:bodyPr lIns="0" tIns="0" rIns="0" bIns="0"/>
          <a:lstStyle/>
          <a:p>
            <a:pPr eaLnBrk="1" hangingPunct="1">
              <a:lnSpc>
                <a:spcPct val="93000"/>
              </a:lnSpc>
              <a:tabLst>
                <a:tab pos="0" algn="l"/>
                <a:tab pos="1006475" algn="l"/>
                <a:tab pos="2014538" algn="l"/>
                <a:tab pos="3022600" algn="l"/>
                <a:tab pos="4030663" algn="l"/>
                <a:tab pos="5038725" algn="l"/>
                <a:tab pos="6046788" algn="l"/>
                <a:tab pos="7054850" algn="l"/>
                <a:tab pos="8062913" algn="l"/>
                <a:tab pos="9070975" algn="l"/>
                <a:tab pos="10079038" algn="l"/>
              </a:tabLst>
            </a:pPr>
            <a:r>
              <a:rPr lang="fr-FR" altLang="fr-FR"/>
              <a:t>Choix des trous</a:t>
            </a:r>
          </a:p>
        </p:txBody>
      </p:sp>
      <p:sp>
        <p:nvSpPr>
          <p:cNvPr id="4096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008063" y="1763713"/>
            <a:ext cx="8572500" cy="4999037"/>
          </a:xfrm>
        </p:spPr>
        <p:txBody>
          <a:bodyPr lIns="0" tIns="0" rIns="0" bIns="0"/>
          <a:lstStyle/>
          <a:p>
            <a:pPr marL="376238" indent="-376238" eaLnBrk="1" hangingPunct="1">
              <a:lnSpc>
                <a:spcPct val="95000"/>
              </a:lnSpc>
              <a:buClr>
                <a:srgbClr val="B2B2B2"/>
              </a:buClr>
              <a:buFont typeface="Times New Roman" panose="02020603050405020304" pitchFamily="18" charset="0"/>
              <a:buAutoNum type="arabicParenR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 Première zone libre (first fit)</a:t>
            </a:r>
          </a:p>
          <a:p>
            <a:pPr marL="376238" indent="-376238" eaLnBrk="1" hangingPunct="1">
              <a:lnSpc>
                <a:spcPct val="95000"/>
              </a:lnSpc>
              <a:buClr>
                <a:srgbClr val="B2B2B2"/>
              </a:buClr>
              <a:buFont typeface="Times New Roman" panose="02020603050405020304" pitchFamily="18" charset="0"/>
              <a:buAutoNum type="arabicParenR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 Zone libre suivante (next fit): on retient le dernier emplacement alloué</a:t>
            </a:r>
          </a:p>
          <a:p>
            <a:pPr marL="376238" indent="-376238" eaLnBrk="1" hangingPunct="1">
              <a:lnSpc>
                <a:spcPct val="95000"/>
              </a:lnSpc>
              <a:buClr>
                <a:srgbClr val="B2B2B2"/>
              </a:buClr>
              <a:buFont typeface="Times New Roman" panose="02020603050405020304" pitchFamily="18" charset="0"/>
              <a:buAutoNum type="arabicParenR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 Meilleur ajustement (best fit): on prend « le plus juste »</a:t>
            </a:r>
            <a:br>
              <a:rPr lang="fr-FR" altLang="fr-FR"/>
            </a:br>
            <a:r>
              <a:rPr lang="fr-FR" altLang="fr-FR"/>
              <a:t>Problème: crée des petits trous pas utilisables</a:t>
            </a:r>
          </a:p>
          <a:p>
            <a:pPr marL="376238" indent="-376238" eaLnBrk="1" hangingPunct="1">
              <a:lnSpc>
                <a:spcPct val="95000"/>
              </a:lnSpc>
              <a:buClr>
                <a:srgbClr val="B2B2B2"/>
              </a:buClr>
              <a:buFont typeface="Times New Roman" panose="02020603050405020304" pitchFamily="18" charset="0"/>
              <a:buAutoNum type="arabicParenR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 Plus grand résidu (worst fit)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/>
            <a:fld id="{92E7A1C4-F820-42C2-9B7E-828CE6A28D4B}" type="slidenum">
              <a:rPr lang="fr-FR" altLang="fr-FR">
                <a:solidFill>
                  <a:srgbClr val="000000"/>
                </a:solidFill>
              </a:rPr>
              <a:pPr eaLnBrk="1" hangingPunct="1"/>
              <a:t>45</a:t>
            </a:fld>
            <a:endParaRPr lang="fr-FR" altLang="fr-FR">
              <a:solidFill>
                <a:srgbClr val="000000"/>
              </a:solidFill>
            </a:endParaRPr>
          </a:p>
        </p:txBody>
      </p:sp>
      <p:sp>
        <p:nvSpPr>
          <p:cNvPr id="4198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027113" y="106363"/>
            <a:ext cx="7894637" cy="1563687"/>
          </a:xfrm>
        </p:spPr>
        <p:txBody>
          <a:bodyPr lIns="0" tIns="0" rIns="0" bIns="0"/>
          <a:lstStyle/>
          <a:p>
            <a:pPr eaLnBrk="1" hangingPunct="1">
              <a:lnSpc>
                <a:spcPct val="93000"/>
              </a:lnSpc>
              <a:tabLst>
                <a:tab pos="0" algn="l"/>
                <a:tab pos="1006475" algn="l"/>
                <a:tab pos="2014538" algn="l"/>
                <a:tab pos="3022600" algn="l"/>
                <a:tab pos="4030663" algn="l"/>
                <a:tab pos="5038725" algn="l"/>
                <a:tab pos="6046788" algn="l"/>
                <a:tab pos="7054850" algn="l"/>
                <a:tab pos="8062913" algn="l"/>
                <a:tab pos="9070975" algn="l"/>
                <a:tab pos="10079038" algn="l"/>
              </a:tabLst>
            </a:pPr>
            <a:r>
              <a:rPr lang="fr-FR" altLang="fr-FR"/>
              <a:t>Choix des trous</a:t>
            </a:r>
          </a:p>
        </p:txBody>
      </p:sp>
      <p:sp>
        <p:nvSpPr>
          <p:cNvPr id="4198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008063" y="1763713"/>
            <a:ext cx="8572500" cy="4999037"/>
          </a:xfrm>
        </p:spPr>
        <p:txBody>
          <a:bodyPr lIns="0" tIns="0" rIns="0" bIns="0"/>
          <a:lstStyle/>
          <a:p>
            <a:pPr marL="376238" indent="-376238" eaLnBrk="1" hangingPunct="1">
              <a:lnSpc>
                <a:spcPct val="95000"/>
              </a:lnSpc>
              <a:buClr>
                <a:srgbClr val="B2B2B2"/>
              </a:buClr>
              <a:buFont typeface="Times New Roman" panose="02020603050405020304" pitchFamily="18" charset="0"/>
              <a:buAutoNum type="arabicParenR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 Figure 4.7 Tanen</a:t>
            </a:r>
          </a:p>
        </p:txBody>
      </p:sp>
      <p:pic>
        <p:nvPicPr>
          <p:cNvPr id="4198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25" y="1668463"/>
            <a:ext cx="10080625" cy="436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/>
            <a:fld id="{7AB61B4B-239E-43C7-9717-957436F93DF8}" type="slidenum">
              <a:rPr lang="fr-FR" altLang="fr-FR">
                <a:solidFill>
                  <a:srgbClr val="000000"/>
                </a:solidFill>
              </a:rPr>
              <a:pPr eaLnBrk="1" hangingPunct="1"/>
              <a:t>46</a:t>
            </a:fld>
            <a:endParaRPr lang="fr-FR" altLang="fr-FR">
              <a:solidFill>
                <a:srgbClr val="000000"/>
              </a:solidFill>
            </a:endParaRPr>
          </a:p>
        </p:txBody>
      </p:sp>
      <p:sp>
        <p:nvSpPr>
          <p:cNvPr id="4301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027113" y="106363"/>
            <a:ext cx="7894637" cy="1563687"/>
          </a:xfrm>
        </p:spPr>
        <p:txBody>
          <a:bodyPr lIns="0" tIns="0" rIns="0" bIns="0"/>
          <a:lstStyle/>
          <a:p>
            <a:pPr eaLnBrk="1" hangingPunct="1">
              <a:lnSpc>
                <a:spcPct val="93000"/>
              </a:lnSpc>
              <a:tabLst>
                <a:tab pos="0" algn="l"/>
                <a:tab pos="1006475" algn="l"/>
                <a:tab pos="2014538" algn="l"/>
                <a:tab pos="3022600" algn="l"/>
                <a:tab pos="4030663" algn="l"/>
                <a:tab pos="5038725" algn="l"/>
                <a:tab pos="6046788" algn="l"/>
                <a:tab pos="7054850" algn="l"/>
                <a:tab pos="8062913" algn="l"/>
                <a:tab pos="9070975" algn="l"/>
                <a:tab pos="10079038" algn="l"/>
              </a:tabLst>
            </a:pPr>
            <a:r>
              <a:rPr lang="fr-FR" altLang="fr-FR"/>
              <a:t>Processus de taille variable</a:t>
            </a:r>
          </a:p>
        </p:txBody>
      </p:sp>
      <p:sp>
        <p:nvSpPr>
          <p:cNvPr id="4301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008063" y="1763713"/>
            <a:ext cx="8572500" cy="4999037"/>
          </a:xfrm>
        </p:spPr>
        <p:txBody>
          <a:bodyPr lIns="0" tIns="0" rIns="0" bIns="0"/>
          <a:lstStyle/>
          <a:p>
            <a:pPr marL="376238" indent="-376238" eaLnBrk="1" hangingPunct="1">
              <a:lnSpc>
                <a:spcPct val="95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Quelles opérations font augmenter la taille des processus?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/>
            <a:fld id="{71349523-7FD0-48AF-96AB-5D991C1D6452}" type="slidenum">
              <a:rPr lang="fr-FR" altLang="fr-FR">
                <a:solidFill>
                  <a:srgbClr val="000000"/>
                </a:solidFill>
              </a:rPr>
              <a:pPr eaLnBrk="1" hangingPunct="1"/>
              <a:t>47</a:t>
            </a:fld>
            <a:endParaRPr lang="fr-FR" altLang="fr-FR">
              <a:solidFill>
                <a:srgbClr val="000000"/>
              </a:solidFill>
            </a:endParaRPr>
          </a:p>
        </p:txBody>
      </p:sp>
      <p:sp>
        <p:nvSpPr>
          <p:cNvPr id="4403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027113" y="106363"/>
            <a:ext cx="7894637" cy="1563687"/>
          </a:xfrm>
        </p:spPr>
        <p:txBody>
          <a:bodyPr lIns="0" tIns="0" rIns="0" bIns="0"/>
          <a:lstStyle/>
          <a:p>
            <a:pPr eaLnBrk="1" hangingPunct="1">
              <a:lnSpc>
                <a:spcPct val="93000"/>
              </a:lnSpc>
              <a:tabLst>
                <a:tab pos="0" algn="l"/>
                <a:tab pos="1006475" algn="l"/>
                <a:tab pos="2014538" algn="l"/>
                <a:tab pos="3022600" algn="l"/>
                <a:tab pos="4030663" algn="l"/>
                <a:tab pos="5038725" algn="l"/>
                <a:tab pos="6046788" algn="l"/>
                <a:tab pos="7054850" algn="l"/>
                <a:tab pos="8062913" algn="l"/>
                <a:tab pos="9070975" algn="l"/>
                <a:tab pos="10079038" algn="l"/>
              </a:tabLst>
            </a:pPr>
            <a:r>
              <a:rPr lang="fr-FR" altLang="fr-FR"/>
              <a:t>Processus de taille variable</a:t>
            </a:r>
          </a:p>
        </p:txBody>
      </p:sp>
      <p:sp>
        <p:nvSpPr>
          <p:cNvPr id="4403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008063" y="1763713"/>
            <a:ext cx="8572500" cy="4999037"/>
          </a:xfrm>
        </p:spPr>
        <p:txBody>
          <a:bodyPr lIns="0" tIns="0" rIns="0" bIns="0"/>
          <a:lstStyle/>
          <a:p>
            <a:pPr marL="376238" indent="-376238" eaLnBrk="1" hangingPunct="1">
              <a:lnSpc>
                <a:spcPct val="95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Quelles opérations font augmenter la taille des processus?</a:t>
            </a:r>
          </a:p>
          <a:p>
            <a:pPr marL="376238" indent="-376238" eaLnBrk="1" hangingPunct="1">
              <a:lnSpc>
                <a:spcPct val="95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New (heap ou données)</a:t>
            </a:r>
          </a:p>
          <a:p>
            <a:pPr marL="376238" indent="-376238" eaLnBrk="1" hangingPunct="1">
              <a:lnSpc>
                <a:spcPct val="95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Appel fonction (stack)</a:t>
            </a:r>
          </a:p>
          <a:p>
            <a:pPr marL="376238" indent="-376238" eaLnBrk="1" hangingPunct="1">
              <a:lnSpc>
                <a:spcPct val="95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Problème?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/>
            <a:fld id="{F5AC40F6-80DE-437D-93BF-5B2CE0940073}" type="slidenum">
              <a:rPr lang="fr-FR" altLang="fr-FR">
                <a:solidFill>
                  <a:srgbClr val="000000"/>
                </a:solidFill>
              </a:rPr>
              <a:pPr eaLnBrk="1" hangingPunct="1"/>
              <a:t>48</a:t>
            </a:fld>
            <a:endParaRPr lang="fr-FR" altLang="fr-FR">
              <a:solidFill>
                <a:srgbClr val="000000"/>
              </a:solidFill>
            </a:endParaRPr>
          </a:p>
        </p:txBody>
      </p:sp>
      <p:sp>
        <p:nvSpPr>
          <p:cNvPr id="4505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027113" y="106363"/>
            <a:ext cx="7894637" cy="1563687"/>
          </a:xfrm>
        </p:spPr>
        <p:txBody>
          <a:bodyPr lIns="0" tIns="0" rIns="0" bIns="0"/>
          <a:lstStyle/>
          <a:p>
            <a:pPr eaLnBrk="1" hangingPunct="1">
              <a:lnSpc>
                <a:spcPct val="93000"/>
              </a:lnSpc>
              <a:tabLst>
                <a:tab pos="0" algn="l"/>
                <a:tab pos="1006475" algn="l"/>
                <a:tab pos="2014538" algn="l"/>
                <a:tab pos="3022600" algn="l"/>
                <a:tab pos="4030663" algn="l"/>
                <a:tab pos="5038725" algn="l"/>
                <a:tab pos="6046788" algn="l"/>
                <a:tab pos="7054850" algn="l"/>
                <a:tab pos="8062913" algn="l"/>
                <a:tab pos="9070975" algn="l"/>
                <a:tab pos="10079038" algn="l"/>
              </a:tabLst>
            </a:pPr>
            <a:r>
              <a:rPr lang="fr-FR" altLang="fr-FR"/>
              <a:t>Processus de taille variable</a:t>
            </a:r>
          </a:p>
        </p:txBody>
      </p:sp>
      <p:sp>
        <p:nvSpPr>
          <p:cNvPr id="45060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741363" y="1963738"/>
            <a:ext cx="8772525" cy="5251450"/>
          </a:xfrm>
        </p:spPr>
        <p:txBody>
          <a:bodyPr lIns="0" tIns="0" rIns="0" bIns="0"/>
          <a:lstStyle/>
          <a:p>
            <a:pPr marL="376238" indent="-376238" eaLnBrk="1" hangingPunct="1">
              <a:lnSpc>
                <a:spcPct val="95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Quelles opération font augmenter la taille des processus?</a:t>
            </a:r>
          </a:p>
          <a:p>
            <a:pPr marL="376238" indent="-376238" eaLnBrk="1" hangingPunct="1">
              <a:lnSpc>
                <a:spcPct val="95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New (heap ou données)</a:t>
            </a:r>
          </a:p>
          <a:p>
            <a:pPr marL="376238" indent="-376238" eaLnBrk="1" hangingPunct="1">
              <a:lnSpc>
                <a:spcPct val="95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Appel fonction (stack)</a:t>
            </a:r>
          </a:p>
          <a:p>
            <a:pPr marL="376238" indent="-376238" eaLnBrk="1" hangingPunct="1">
              <a:lnSpc>
                <a:spcPct val="95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Problème?</a:t>
            </a:r>
          </a:p>
          <a:p>
            <a:pPr marL="376238" indent="-376238" eaLnBrk="1" hangingPunct="1">
              <a:lnSpc>
                <a:spcPct val="95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On n'a pas envie de bouger le processus de place à chaque new!!</a:t>
            </a:r>
          </a:p>
          <a:p>
            <a:pPr marL="376238" indent="-376238" eaLnBrk="1" hangingPunct="1">
              <a:lnSpc>
                <a:spcPct val="95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On va prévoir de la place en plus dès le départ.</a:t>
            </a:r>
          </a:p>
          <a:p>
            <a:pPr marL="376238" indent="-376238" eaLnBrk="1" hangingPunct="1">
              <a:lnSpc>
                <a:spcPct val="95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Si elle est pleine on agrandit vraiment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/>
            <a:fld id="{58769190-FB0B-4E1A-B53E-B35A61E34BCB}" type="slidenum">
              <a:rPr lang="fr-FR" altLang="fr-FR">
                <a:solidFill>
                  <a:srgbClr val="000000"/>
                </a:solidFill>
              </a:rPr>
              <a:pPr eaLnBrk="1" hangingPunct="1"/>
              <a:t>49</a:t>
            </a:fld>
            <a:endParaRPr lang="fr-FR" altLang="fr-FR">
              <a:solidFill>
                <a:srgbClr val="000000"/>
              </a:solidFill>
            </a:endParaRPr>
          </a:p>
        </p:txBody>
      </p:sp>
      <p:sp>
        <p:nvSpPr>
          <p:cNvPr id="4608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027113" y="106363"/>
            <a:ext cx="7894637" cy="1563687"/>
          </a:xfrm>
        </p:spPr>
        <p:txBody>
          <a:bodyPr lIns="0" tIns="0" rIns="0" bIns="0"/>
          <a:lstStyle/>
          <a:p>
            <a:pPr eaLnBrk="1" hangingPunct="1">
              <a:lnSpc>
                <a:spcPct val="93000"/>
              </a:lnSpc>
              <a:tabLst>
                <a:tab pos="0" algn="l"/>
                <a:tab pos="1006475" algn="l"/>
                <a:tab pos="2014538" algn="l"/>
                <a:tab pos="3022600" algn="l"/>
                <a:tab pos="4030663" algn="l"/>
                <a:tab pos="5038725" algn="l"/>
                <a:tab pos="6046788" algn="l"/>
                <a:tab pos="7054850" algn="l"/>
                <a:tab pos="8062913" algn="l"/>
                <a:tab pos="9070975" algn="l"/>
                <a:tab pos="10079038" algn="l"/>
              </a:tabLst>
            </a:pPr>
            <a:r>
              <a:rPr lang="fr-FR" altLang="fr-FR"/>
              <a:t>Processus taille variable</a:t>
            </a:r>
          </a:p>
        </p:txBody>
      </p:sp>
      <p:sp>
        <p:nvSpPr>
          <p:cNvPr id="4608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008063" y="1763713"/>
            <a:ext cx="8572500" cy="4999037"/>
          </a:xfrm>
        </p:spPr>
        <p:txBody>
          <a:bodyPr lIns="0" tIns="0" rIns="0" bIns="0"/>
          <a:lstStyle/>
          <a:p>
            <a:pPr marL="376238" indent="-376238" eaLnBrk="1" hangingPunct="1">
              <a:lnSpc>
                <a:spcPct val="95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Figure 4,6 Tannen</a:t>
            </a:r>
          </a:p>
        </p:txBody>
      </p:sp>
      <p:pic>
        <p:nvPicPr>
          <p:cNvPr id="4608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0" y="1439863"/>
            <a:ext cx="7554913" cy="5580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/>
            <a:fld id="{456CA315-ED47-4614-93F8-CB6FDDF67C4A}" type="slidenum">
              <a:rPr lang="fr-FR" altLang="fr-FR">
                <a:solidFill>
                  <a:srgbClr val="000000"/>
                </a:solidFill>
              </a:rPr>
              <a:pPr eaLnBrk="1" hangingPunct="1"/>
              <a:t>5</a:t>
            </a:fld>
            <a:endParaRPr lang="fr-FR" altLang="fr-FR">
              <a:solidFill>
                <a:srgbClr val="000000"/>
              </a:solidFill>
            </a:endParaRPr>
          </a:p>
        </p:txBody>
      </p:sp>
      <p:sp>
        <p:nvSpPr>
          <p:cNvPr id="717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027113" y="106363"/>
            <a:ext cx="7894637" cy="1563687"/>
          </a:xfrm>
        </p:spPr>
        <p:txBody>
          <a:bodyPr lIns="0" tIns="0" rIns="0" bIns="0"/>
          <a:lstStyle/>
          <a:p>
            <a:pPr eaLnBrk="1" hangingPunct="1">
              <a:lnSpc>
                <a:spcPct val="93000"/>
              </a:lnSpc>
              <a:tabLst>
                <a:tab pos="0" algn="l"/>
                <a:tab pos="1006475" algn="l"/>
                <a:tab pos="2014538" algn="l"/>
                <a:tab pos="3022600" algn="l"/>
                <a:tab pos="4030663" algn="l"/>
                <a:tab pos="5038725" algn="l"/>
                <a:tab pos="6046788" algn="l"/>
                <a:tab pos="7054850" algn="l"/>
                <a:tab pos="8062913" algn="l"/>
                <a:tab pos="9070975" algn="l"/>
                <a:tab pos="10079038" algn="l"/>
              </a:tabLst>
            </a:pPr>
            <a:r>
              <a:rPr lang="fr-FR" altLang="fr-FR"/>
              <a:t>Multiprogrammation avec partitions fixes</a:t>
            </a:r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008063" y="1763713"/>
            <a:ext cx="8572500" cy="4999037"/>
          </a:xfrm>
        </p:spPr>
        <p:txBody>
          <a:bodyPr lIns="0" tIns="0" rIns="0" bIns="0"/>
          <a:lstStyle/>
          <a:p>
            <a:pPr marL="376238" indent="-376238" eaLnBrk="1" hangingPunct="1">
              <a:lnSpc>
                <a:spcPct val="95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Figure 4,2 Tannen</a:t>
            </a:r>
          </a:p>
        </p:txBody>
      </p:sp>
      <p:pic>
        <p:nvPicPr>
          <p:cNvPr id="717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113" y="1619250"/>
            <a:ext cx="7939087" cy="540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/>
            <a:fld id="{ED9F2501-D10A-46D7-9DB5-6F0B781CD411}" type="slidenum">
              <a:rPr lang="fr-FR" altLang="fr-FR">
                <a:solidFill>
                  <a:srgbClr val="000000"/>
                </a:solidFill>
              </a:rPr>
              <a:pPr eaLnBrk="1" hangingPunct="1"/>
              <a:t>50</a:t>
            </a:fld>
            <a:endParaRPr lang="fr-FR" altLang="fr-FR">
              <a:solidFill>
                <a:srgbClr val="000000"/>
              </a:solidFill>
            </a:endParaRPr>
          </a:p>
        </p:txBody>
      </p:sp>
      <p:sp>
        <p:nvSpPr>
          <p:cNvPr id="4710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008063" y="306388"/>
            <a:ext cx="8570912" cy="1262062"/>
          </a:xfrm>
        </p:spPr>
        <p:txBody>
          <a:bodyPr lIns="0" tIns="0" rIns="0" bIns="0"/>
          <a:lstStyle/>
          <a:p>
            <a:pPr eaLnBrk="1" hangingPunct="1">
              <a:lnSpc>
                <a:spcPct val="93000"/>
              </a:lnSpc>
              <a:tabLst>
                <a:tab pos="0" algn="l"/>
                <a:tab pos="1006475" algn="l"/>
                <a:tab pos="2014538" algn="l"/>
                <a:tab pos="3022600" algn="l"/>
                <a:tab pos="4030663" algn="l"/>
                <a:tab pos="5038725" algn="l"/>
                <a:tab pos="6046788" algn="l"/>
                <a:tab pos="7054850" algn="l"/>
                <a:tab pos="8062913" algn="l"/>
                <a:tab pos="9070975" algn="l"/>
                <a:tab pos="10079038" algn="l"/>
              </a:tabLst>
            </a:pPr>
            <a:r>
              <a:rPr lang="fr-FR" altLang="fr-FR"/>
              <a:t>Ca suffit?</a:t>
            </a:r>
          </a:p>
        </p:txBody>
      </p:sp>
      <p:sp>
        <p:nvSpPr>
          <p:cNvPr id="4710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008063" y="1763713"/>
            <a:ext cx="8570912" cy="4995862"/>
          </a:xfrm>
        </p:spPr>
        <p:txBody>
          <a:bodyPr lIns="0" tIns="0" rIns="0" bIns="0"/>
          <a:lstStyle/>
          <a:p>
            <a:pPr marL="376238" indent="-376238" eaLnBrk="1" hangingPunct="1">
              <a:lnSpc>
                <a:spcPct val="95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Ca résout tous les problèmes?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/>
            <a:fld id="{EAD8494C-42E5-4243-ADDA-63CDE83F65C4}" type="slidenum">
              <a:rPr lang="fr-FR" altLang="fr-FR">
                <a:solidFill>
                  <a:srgbClr val="000000"/>
                </a:solidFill>
              </a:rPr>
              <a:pPr eaLnBrk="1" hangingPunct="1"/>
              <a:t>51</a:t>
            </a:fld>
            <a:endParaRPr lang="fr-FR" altLang="fr-FR">
              <a:solidFill>
                <a:srgbClr val="000000"/>
              </a:solidFill>
            </a:endParaRPr>
          </a:p>
        </p:txBody>
      </p:sp>
      <p:sp>
        <p:nvSpPr>
          <p:cNvPr id="4813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027113" y="106363"/>
            <a:ext cx="7894637" cy="1563687"/>
          </a:xfrm>
        </p:spPr>
        <p:txBody>
          <a:bodyPr lIns="0" tIns="0" rIns="0" bIns="0"/>
          <a:lstStyle/>
          <a:p>
            <a:pPr eaLnBrk="1" hangingPunct="1">
              <a:lnSpc>
                <a:spcPct val="93000"/>
              </a:lnSpc>
              <a:tabLst>
                <a:tab pos="0" algn="l"/>
                <a:tab pos="1006475" algn="l"/>
                <a:tab pos="2014538" algn="l"/>
                <a:tab pos="3022600" algn="l"/>
                <a:tab pos="4030663" algn="l"/>
                <a:tab pos="5038725" algn="l"/>
                <a:tab pos="6046788" algn="l"/>
                <a:tab pos="7054850" algn="l"/>
                <a:tab pos="8062913" algn="l"/>
                <a:tab pos="9070975" algn="l"/>
                <a:tab pos="10079038" algn="l"/>
              </a:tabLst>
            </a:pPr>
            <a:r>
              <a:rPr lang="fr-FR" altLang="fr-FR" dirty="0"/>
              <a:t>Overlays</a:t>
            </a:r>
          </a:p>
        </p:txBody>
      </p:sp>
      <p:sp>
        <p:nvSpPr>
          <p:cNvPr id="4813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008063" y="1763713"/>
            <a:ext cx="8572500" cy="4999037"/>
          </a:xfrm>
        </p:spPr>
        <p:txBody>
          <a:bodyPr lIns="0" tIns="0" rIns="0" bIns="0"/>
          <a:lstStyle/>
          <a:p>
            <a:pPr marL="376238" indent="-376238" eaLnBrk="1" hangingPunct="1">
              <a:lnSpc>
                <a:spcPct val="95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Parfois la taille d'un programme &gt; taille mémoire physique!</a:t>
            </a:r>
          </a:p>
          <a:p>
            <a:pPr marL="376238" indent="-376238" eaLnBrk="1" hangingPunct="1">
              <a:lnSpc>
                <a:spcPct val="95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Historique: segments de recouvrement (overlays)</a:t>
            </a:r>
          </a:p>
          <a:p>
            <a:pPr marL="376238" indent="-376238" eaLnBrk="1" hangingPunct="1">
              <a:lnSpc>
                <a:spcPct val="95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On découpe le programme en zone qu'on charge au besoin</a:t>
            </a:r>
          </a:p>
          <a:p>
            <a:pPr marL="376238" indent="-376238" eaLnBrk="1" hangingPunct="1">
              <a:lnSpc>
                <a:spcPct val="95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C'est le programmeur qui doit gérer le quand du chargement!</a:t>
            </a:r>
          </a:p>
          <a:p>
            <a:pPr marL="376238" indent="-376238" eaLnBrk="1" hangingPunct="1">
              <a:lnSpc>
                <a:spcPct val="95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Plus vraiment utilisé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/>
            <a:fld id="{C52D9699-BE77-4ACE-B83F-75DD2A8231A3}" type="slidenum">
              <a:rPr lang="fr-FR" altLang="fr-FR">
                <a:solidFill>
                  <a:srgbClr val="000000"/>
                </a:solidFill>
              </a:rPr>
              <a:pPr eaLnBrk="1" hangingPunct="1"/>
              <a:t>52</a:t>
            </a:fld>
            <a:endParaRPr lang="fr-FR" altLang="fr-FR">
              <a:solidFill>
                <a:srgbClr val="000000"/>
              </a:solidFill>
            </a:endParaRPr>
          </a:p>
        </p:txBody>
      </p:sp>
      <p:sp>
        <p:nvSpPr>
          <p:cNvPr id="4915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027113" y="106363"/>
            <a:ext cx="7894637" cy="1563687"/>
          </a:xfrm>
        </p:spPr>
        <p:txBody>
          <a:bodyPr lIns="0" tIns="0" rIns="0" bIns="0"/>
          <a:lstStyle/>
          <a:p>
            <a:pPr eaLnBrk="1" hangingPunct="1">
              <a:lnSpc>
                <a:spcPct val="93000"/>
              </a:lnSpc>
              <a:tabLst>
                <a:tab pos="0" algn="l"/>
                <a:tab pos="1006475" algn="l"/>
                <a:tab pos="2014538" algn="l"/>
                <a:tab pos="3022600" algn="l"/>
                <a:tab pos="4030663" algn="l"/>
                <a:tab pos="5038725" algn="l"/>
                <a:tab pos="6046788" algn="l"/>
                <a:tab pos="7054850" algn="l"/>
                <a:tab pos="8062913" algn="l"/>
                <a:tab pos="9070975" algn="l"/>
                <a:tab pos="10079038" algn="l"/>
              </a:tabLst>
            </a:pPr>
            <a:r>
              <a:rPr lang="fr-FR" altLang="fr-FR"/>
              <a:t>Mémoire virtuelle</a:t>
            </a:r>
          </a:p>
        </p:txBody>
      </p:sp>
      <p:sp>
        <p:nvSpPr>
          <p:cNvPr id="4915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741363" y="1963738"/>
            <a:ext cx="8772525" cy="5070475"/>
          </a:xfrm>
        </p:spPr>
        <p:txBody>
          <a:bodyPr lIns="0" tIns="0" rIns="0" bIns="0"/>
          <a:lstStyle/>
          <a:p>
            <a:pPr marL="376238" indent="-376238" eaLnBrk="1" hangingPunct="1">
              <a:lnSpc>
                <a:spcPct val="95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C'est le même principe que les overlays sauf que c'est géré par l'OS</a:t>
            </a:r>
          </a:p>
          <a:p>
            <a:pPr marL="376238" indent="-376238" eaLnBrk="1" hangingPunct="1">
              <a:lnSpc>
                <a:spcPct val="95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L'OS découpe le processus en petites parties.</a:t>
            </a:r>
          </a:p>
          <a:p>
            <a:pPr marL="376238" indent="-376238" eaLnBrk="1" hangingPunct="1">
              <a:lnSpc>
                <a:spcPct val="95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On conserve les parties les plus utilisées en RAM</a:t>
            </a:r>
          </a:p>
          <a:p>
            <a:pPr marL="376238" indent="-376238" eaLnBrk="1" hangingPunct="1">
              <a:lnSpc>
                <a:spcPct val="95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Les autres sont stockées sur disque</a:t>
            </a:r>
          </a:p>
          <a:p>
            <a:pPr marL="376238" indent="-376238" eaLnBrk="1" hangingPunct="1">
              <a:lnSpc>
                <a:spcPct val="95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Au besoin on sort des parties non utilisées et charge de nouvelles parties en RAM</a:t>
            </a:r>
          </a:p>
          <a:p>
            <a:pPr marL="376238" indent="-376238" eaLnBrk="1" hangingPunct="1">
              <a:lnSpc>
                <a:spcPct val="95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=&gt; processus bloqué en E/S lors du chargement de la partie manquante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/>
            <a:fld id="{A55EF200-EA47-4DFF-A8AA-06044AD36DAC}" type="slidenum">
              <a:rPr lang="fr-FR" altLang="fr-FR">
                <a:solidFill>
                  <a:srgbClr val="000000"/>
                </a:solidFill>
              </a:rPr>
              <a:pPr eaLnBrk="1" hangingPunct="1"/>
              <a:t>53</a:t>
            </a:fld>
            <a:endParaRPr lang="fr-FR" altLang="fr-FR">
              <a:solidFill>
                <a:srgbClr val="000000"/>
              </a:solidFill>
            </a:endParaRPr>
          </a:p>
        </p:txBody>
      </p:sp>
      <p:sp>
        <p:nvSpPr>
          <p:cNvPr id="5017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027113" y="106363"/>
            <a:ext cx="7894637" cy="1563687"/>
          </a:xfrm>
        </p:spPr>
        <p:txBody>
          <a:bodyPr lIns="0" tIns="0" rIns="0" bIns="0"/>
          <a:lstStyle/>
          <a:p>
            <a:pPr eaLnBrk="1" hangingPunct="1">
              <a:lnSpc>
                <a:spcPct val="93000"/>
              </a:lnSpc>
              <a:tabLst>
                <a:tab pos="0" algn="l"/>
                <a:tab pos="1006475" algn="l"/>
                <a:tab pos="2014538" algn="l"/>
                <a:tab pos="3022600" algn="l"/>
                <a:tab pos="4030663" algn="l"/>
                <a:tab pos="5038725" algn="l"/>
                <a:tab pos="6046788" algn="l"/>
                <a:tab pos="7054850" algn="l"/>
                <a:tab pos="8062913" algn="l"/>
                <a:tab pos="9070975" algn="l"/>
                <a:tab pos="10079038" algn="l"/>
              </a:tabLst>
            </a:pPr>
            <a:r>
              <a:rPr lang="fr-FR" altLang="fr-FR"/>
              <a:t>Mémoire virtuelle: pagination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EF3878B8-9FBA-45BA-AE9D-2F7A22D8DF9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297"/>
          <a:stretch/>
        </p:blipFill>
        <p:spPr>
          <a:xfrm>
            <a:off x="1439912" y="2339677"/>
            <a:ext cx="7907308" cy="2088232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582B2C43-8F56-4049-8E6D-B6DEF026EB40}"/>
              </a:ext>
            </a:extLst>
          </p:cNvPr>
          <p:cNvSpPr txBox="1"/>
          <p:nvPr/>
        </p:nvSpPr>
        <p:spPr>
          <a:xfrm>
            <a:off x="863848" y="7138988"/>
            <a:ext cx="6264497" cy="21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900" dirty="0">
                <a:solidFill>
                  <a:schemeClr val="tx1"/>
                </a:solidFill>
              </a:rPr>
              <a:t>Image source: https://manybutfinite.com/post/memory-translation-and-segmentation/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/>
            <a:fld id="{A55EF200-EA47-4DFF-A8AA-06044AD36DAC}" type="slidenum">
              <a:rPr lang="fr-FR" altLang="fr-FR">
                <a:solidFill>
                  <a:srgbClr val="000000"/>
                </a:solidFill>
              </a:rPr>
              <a:pPr eaLnBrk="1" hangingPunct="1"/>
              <a:t>54</a:t>
            </a:fld>
            <a:endParaRPr lang="fr-FR" altLang="fr-FR">
              <a:solidFill>
                <a:srgbClr val="000000"/>
              </a:solidFill>
            </a:endParaRPr>
          </a:p>
        </p:txBody>
      </p:sp>
      <p:sp>
        <p:nvSpPr>
          <p:cNvPr id="5017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027113" y="106363"/>
            <a:ext cx="7894637" cy="1563687"/>
          </a:xfrm>
        </p:spPr>
        <p:txBody>
          <a:bodyPr lIns="0" tIns="0" rIns="0" bIns="0"/>
          <a:lstStyle/>
          <a:p>
            <a:pPr eaLnBrk="1" hangingPunct="1">
              <a:lnSpc>
                <a:spcPct val="93000"/>
              </a:lnSpc>
              <a:tabLst>
                <a:tab pos="0" algn="l"/>
                <a:tab pos="1006475" algn="l"/>
                <a:tab pos="2014538" algn="l"/>
                <a:tab pos="3022600" algn="l"/>
                <a:tab pos="4030663" algn="l"/>
                <a:tab pos="5038725" algn="l"/>
                <a:tab pos="6046788" algn="l"/>
                <a:tab pos="7054850" algn="l"/>
                <a:tab pos="8062913" algn="l"/>
                <a:tab pos="9070975" algn="l"/>
                <a:tab pos="10079038" algn="l"/>
              </a:tabLst>
            </a:pPr>
            <a:r>
              <a:rPr lang="fr-FR" altLang="fr-FR"/>
              <a:t>Mémoire virtuelle: pagination</a:t>
            </a:r>
          </a:p>
        </p:txBody>
      </p:sp>
      <p:sp>
        <p:nvSpPr>
          <p:cNvPr id="50180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008063" y="1763713"/>
            <a:ext cx="8572500" cy="4999037"/>
          </a:xfrm>
        </p:spPr>
        <p:txBody>
          <a:bodyPr lIns="0" tIns="0" rIns="0" bIns="0"/>
          <a:lstStyle/>
          <a:p>
            <a:pPr marL="376238" indent="-376238" eaLnBrk="1" hangingPunct="1">
              <a:lnSpc>
                <a:spcPct val="95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 dirty="0"/>
              <a:t>Adresse physique</a:t>
            </a:r>
          </a:p>
          <a:p>
            <a:pPr marL="817563" lvl="1" indent="-315913" eaLnBrk="1" hangingPunct="1">
              <a:lnSpc>
                <a:spcPct val="95000"/>
              </a:lnSpc>
              <a:buClr>
                <a:srgbClr val="CCCC99"/>
              </a:buClr>
              <a:buSzPct val="75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 dirty="0"/>
              <a:t>dans processeur sans pagination:</a:t>
            </a:r>
          </a:p>
          <a:p>
            <a:pPr marL="817563" lvl="1" indent="-315913" eaLnBrk="1" hangingPunct="1">
              <a:lnSpc>
                <a:spcPct val="95000"/>
              </a:lnSpc>
              <a:buClr>
                <a:srgbClr val="CCCC99"/>
              </a:buClr>
              <a:buSzPct val="75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 dirty="0" err="1"/>
              <a:t>Mov</a:t>
            </a:r>
            <a:r>
              <a:rPr lang="fr-FR" altLang="fr-FR" dirty="0"/>
              <a:t> AX,[1000]</a:t>
            </a:r>
          </a:p>
          <a:p>
            <a:pPr marL="817563" lvl="1" indent="-315913" eaLnBrk="1" hangingPunct="1">
              <a:lnSpc>
                <a:spcPct val="95000"/>
              </a:lnSpc>
              <a:buClr>
                <a:srgbClr val="CCCC99"/>
              </a:buClr>
              <a:buSzPct val="75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 dirty="0"/>
              <a:t>Charge le contenu de l'adresse physique Base+1000 dans REG</a:t>
            </a:r>
          </a:p>
          <a:p>
            <a:pPr marL="376238" indent="-376238" eaLnBrk="1" hangingPunct="1">
              <a:lnSpc>
                <a:spcPct val="95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 dirty="0"/>
              <a:t>Espace d'adressage = espace des adresses physiques existants réellement</a:t>
            </a:r>
          </a:p>
        </p:txBody>
      </p:sp>
    </p:spTree>
    <p:extLst>
      <p:ext uri="{BB962C8B-B14F-4D97-AF65-F5344CB8AC3E}">
        <p14:creationId xmlns:p14="http://schemas.microsoft.com/office/powerpoint/2010/main" val="273709802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/>
            <a:fld id="{BB8451DD-BE39-432E-BBA5-3BB6DBEA63E1}" type="slidenum">
              <a:rPr lang="fr-FR" altLang="fr-FR">
                <a:solidFill>
                  <a:srgbClr val="000000"/>
                </a:solidFill>
              </a:rPr>
              <a:pPr eaLnBrk="1" hangingPunct="1"/>
              <a:t>55</a:t>
            </a:fld>
            <a:endParaRPr lang="fr-FR" altLang="fr-FR">
              <a:solidFill>
                <a:srgbClr val="000000"/>
              </a:solidFill>
            </a:endParaRPr>
          </a:p>
        </p:txBody>
      </p:sp>
      <p:sp>
        <p:nvSpPr>
          <p:cNvPr id="5120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752475" y="0"/>
            <a:ext cx="8609013" cy="1263650"/>
          </a:xfrm>
        </p:spPr>
        <p:txBody>
          <a:bodyPr lIns="0" tIns="0" rIns="0" bIns="0"/>
          <a:lstStyle/>
          <a:p>
            <a:pPr eaLnBrk="1" hangingPunct="1">
              <a:lnSpc>
                <a:spcPct val="93000"/>
              </a:lnSpc>
              <a:tabLst>
                <a:tab pos="0" algn="l"/>
                <a:tab pos="1006475" algn="l"/>
                <a:tab pos="2014538" algn="l"/>
                <a:tab pos="3022600" algn="l"/>
                <a:tab pos="4030663" algn="l"/>
                <a:tab pos="5038725" algn="l"/>
                <a:tab pos="6046788" algn="l"/>
                <a:tab pos="7054850" algn="l"/>
                <a:tab pos="8062913" algn="l"/>
                <a:tab pos="9070975" algn="l"/>
                <a:tab pos="10079038" algn="l"/>
              </a:tabLst>
            </a:pPr>
            <a:r>
              <a:rPr lang="fr-FR" altLang="fr-FR"/>
              <a:t>Mémoire virtuelle: pagination</a:t>
            </a:r>
          </a:p>
        </p:txBody>
      </p:sp>
      <p:sp>
        <p:nvSpPr>
          <p:cNvPr id="5120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80975" y="865188"/>
            <a:ext cx="4678363" cy="6256337"/>
          </a:xfrm>
        </p:spPr>
        <p:txBody>
          <a:bodyPr lIns="0" tIns="0" rIns="0" bIns="0"/>
          <a:lstStyle/>
          <a:p>
            <a:pPr marL="376238" indent="-376238" eaLnBrk="1" hangingPunct="1">
              <a:lnSpc>
                <a:spcPct val="95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Adresse virtuelle</a:t>
            </a:r>
          </a:p>
          <a:p>
            <a:pPr marL="817563" lvl="1" indent="-315913" eaLnBrk="1" hangingPunct="1">
              <a:lnSpc>
                <a:spcPct val="95000"/>
              </a:lnSpc>
              <a:buClr>
                <a:srgbClr val="CCCC99"/>
              </a:buClr>
              <a:buSzPct val="75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dans processeur avec pagination:</a:t>
            </a:r>
          </a:p>
          <a:p>
            <a:pPr marL="817563" lvl="1" indent="-315913" eaLnBrk="1" hangingPunct="1">
              <a:lnSpc>
                <a:spcPct val="95000"/>
              </a:lnSpc>
              <a:buClr>
                <a:srgbClr val="CCCC99"/>
              </a:buClr>
              <a:buSzPct val="75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Mov reg,1000</a:t>
            </a:r>
          </a:p>
          <a:p>
            <a:pPr marL="817563" lvl="1" indent="-315913" eaLnBrk="1" hangingPunct="1">
              <a:lnSpc>
                <a:spcPct val="95000"/>
              </a:lnSpc>
              <a:buClr>
                <a:srgbClr val="CCCC99"/>
              </a:buClr>
              <a:buSzPct val="75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Base+1000 est une adresse virtuelle</a:t>
            </a:r>
          </a:p>
          <a:p>
            <a:pPr marL="817563" lvl="1" indent="-315913" eaLnBrk="1" hangingPunct="1">
              <a:lnSpc>
                <a:spcPct val="95000"/>
              </a:lnSpc>
              <a:buClr>
                <a:srgbClr val="CCCC99"/>
              </a:buClr>
              <a:buSzPct val="75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On la traduit d'abord en adresse réelle, puis on charge son contenu de dans REG</a:t>
            </a:r>
          </a:p>
          <a:p>
            <a:pPr marL="376238" indent="-376238" eaLnBrk="1" hangingPunct="1">
              <a:lnSpc>
                <a:spcPct val="95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Espace d'adressage = espace des adresses représentables</a:t>
            </a:r>
          </a:p>
        </p:txBody>
      </p:sp>
      <p:sp>
        <p:nvSpPr>
          <p:cNvPr id="5120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235575" y="1963738"/>
            <a:ext cx="4281488" cy="5040312"/>
          </a:xfrm>
        </p:spPr>
        <p:txBody>
          <a:bodyPr/>
          <a:lstStyle/>
          <a:p>
            <a:pPr eaLnBrk="1" hangingPunct="1"/>
            <a:endParaRPr lang="fr-FR" altLang="fr-FR"/>
          </a:p>
        </p:txBody>
      </p:sp>
      <p:pic>
        <p:nvPicPr>
          <p:cNvPr id="5120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0675" y="874713"/>
            <a:ext cx="4679950" cy="668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/>
            <a:fld id="{94F0F16C-24D4-4059-A826-585129AE112E}" type="slidenum">
              <a:rPr lang="fr-FR" altLang="fr-FR">
                <a:solidFill>
                  <a:srgbClr val="000000"/>
                </a:solidFill>
              </a:rPr>
              <a:pPr eaLnBrk="1" hangingPunct="1"/>
              <a:t>56</a:t>
            </a:fld>
            <a:endParaRPr lang="fr-FR" altLang="fr-FR">
              <a:solidFill>
                <a:srgbClr val="000000"/>
              </a:solidFill>
            </a:endParaRPr>
          </a:p>
        </p:txBody>
      </p:sp>
      <p:sp>
        <p:nvSpPr>
          <p:cNvPr id="5222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027113" y="106363"/>
            <a:ext cx="7894637" cy="1563687"/>
          </a:xfrm>
        </p:spPr>
        <p:txBody>
          <a:bodyPr lIns="0" tIns="0" rIns="0" bIns="0"/>
          <a:lstStyle/>
          <a:p>
            <a:pPr eaLnBrk="1" hangingPunct="1">
              <a:lnSpc>
                <a:spcPct val="93000"/>
              </a:lnSpc>
              <a:tabLst>
                <a:tab pos="0" algn="l"/>
                <a:tab pos="1006475" algn="l"/>
                <a:tab pos="2014538" algn="l"/>
                <a:tab pos="3022600" algn="l"/>
                <a:tab pos="4030663" algn="l"/>
                <a:tab pos="5038725" algn="l"/>
                <a:tab pos="6046788" algn="l"/>
                <a:tab pos="7054850" algn="l"/>
                <a:tab pos="8062913" algn="l"/>
                <a:tab pos="9070975" algn="l"/>
                <a:tab pos="10079038" algn="l"/>
              </a:tabLst>
            </a:pPr>
            <a:r>
              <a:rPr lang="fr-FR" altLang="fr-FR"/>
              <a:t>Mémoire virtuelle unique ou multiple</a:t>
            </a:r>
          </a:p>
        </p:txBody>
      </p:sp>
      <p:sp>
        <p:nvSpPr>
          <p:cNvPr id="5222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008063" y="1763713"/>
            <a:ext cx="8572500" cy="4999037"/>
          </a:xfrm>
        </p:spPr>
        <p:txBody>
          <a:bodyPr lIns="0" tIns="0" rIns="0" bIns="0"/>
          <a:lstStyle/>
          <a:p>
            <a:pPr marL="376238" indent="-376238" eaLnBrk="1" hangingPunct="1">
              <a:lnSpc>
                <a:spcPct val="95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Mémoire virtuelle unique: tous les processus partagent le même espace d'adressage virtuel</a:t>
            </a:r>
          </a:p>
          <a:p>
            <a:pPr marL="817563" lvl="1" indent="-315913" eaLnBrk="1" hangingPunct="1">
              <a:lnSpc>
                <a:spcPct val="95000"/>
              </a:lnSpc>
              <a:buClr>
                <a:srgbClr val="CCCC99"/>
              </a:buClr>
              <a:buSzPct val="75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=&gt; Ils peuvent (potentiellement) partager des zones mémoire pour s'échanger des données.</a:t>
            </a:r>
          </a:p>
          <a:p>
            <a:pPr marL="376238" indent="-376238" eaLnBrk="1" hangingPunct="1">
              <a:lnSpc>
                <a:spcPct val="95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Mémoire virtuelle multiple: chaque processus a son propre espace d’adressage virtuel, il est donc (virtuellement) tout seul dans la mémoire.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/>
            <a:fld id="{DC12E017-160E-4938-B403-E3EEF1708ABF}" type="slidenum">
              <a:rPr lang="fr-FR" altLang="fr-FR">
                <a:solidFill>
                  <a:srgbClr val="000000"/>
                </a:solidFill>
              </a:rPr>
              <a:pPr eaLnBrk="1" hangingPunct="1"/>
              <a:t>57</a:t>
            </a:fld>
            <a:endParaRPr lang="fr-FR" altLang="fr-FR">
              <a:solidFill>
                <a:srgbClr val="000000"/>
              </a:solidFill>
            </a:endParaRPr>
          </a:p>
        </p:txBody>
      </p:sp>
      <p:sp>
        <p:nvSpPr>
          <p:cNvPr id="5325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027113" y="106363"/>
            <a:ext cx="7894637" cy="1563687"/>
          </a:xfrm>
        </p:spPr>
        <p:txBody>
          <a:bodyPr lIns="0" tIns="0" rIns="0" bIns="0"/>
          <a:lstStyle/>
          <a:p>
            <a:pPr eaLnBrk="1" hangingPunct="1">
              <a:lnSpc>
                <a:spcPct val="93000"/>
              </a:lnSpc>
              <a:tabLst>
                <a:tab pos="0" algn="l"/>
                <a:tab pos="1006475" algn="l"/>
                <a:tab pos="2014538" algn="l"/>
                <a:tab pos="3022600" algn="l"/>
                <a:tab pos="4030663" algn="l"/>
                <a:tab pos="5038725" algn="l"/>
                <a:tab pos="6046788" algn="l"/>
                <a:tab pos="7054850" algn="l"/>
                <a:tab pos="8062913" algn="l"/>
                <a:tab pos="9070975" algn="l"/>
                <a:tab pos="10079038" algn="l"/>
              </a:tabLst>
            </a:pPr>
            <a:r>
              <a:rPr lang="fr-FR" altLang="fr-FR"/>
              <a:t>Mémoire virtuelle: pratiquement</a:t>
            </a:r>
          </a:p>
        </p:txBody>
      </p:sp>
      <p:sp>
        <p:nvSpPr>
          <p:cNvPr id="5325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587375" y="1362075"/>
            <a:ext cx="8772525" cy="4937125"/>
          </a:xfrm>
        </p:spPr>
        <p:txBody>
          <a:bodyPr lIns="0" tIns="0" rIns="0" bIns="0"/>
          <a:lstStyle/>
          <a:p>
            <a:pPr marL="376238" indent="-376238" eaLnBrk="1" hangingPunct="1">
              <a:lnSpc>
                <a:spcPct val="95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La traduction se fait par l'unité de gestion de la mémoire (memory management unit: MMU)</a:t>
            </a:r>
          </a:p>
          <a:p>
            <a:pPr marL="376238" indent="-376238" eaLnBrk="1" hangingPunct="1">
              <a:lnSpc>
                <a:spcPct val="95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Figure 4,9 Tanen</a:t>
            </a:r>
          </a:p>
        </p:txBody>
      </p:sp>
      <p:pic>
        <p:nvPicPr>
          <p:cNvPr id="5325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" y="2339975"/>
            <a:ext cx="8088313" cy="521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/>
            <a:fld id="{534B717D-289B-4496-B0B1-D605A13AE8CB}" type="slidenum">
              <a:rPr lang="fr-FR" altLang="fr-FR">
                <a:solidFill>
                  <a:srgbClr val="000000"/>
                </a:solidFill>
              </a:rPr>
              <a:pPr eaLnBrk="1" hangingPunct="1"/>
              <a:t>58</a:t>
            </a:fld>
            <a:endParaRPr lang="fr-FR" altLang="fr-FR">
              <a:solidFill>
                <a:srgbClr val="000000"/>
              </a:solidFill>
            </a:endParaRPr>
          </a:p>
        </p:txBody>
      </p:sp>
      <p:sp>
        <p:nvSpPr>
          <p:cNvPr id="5427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027113" y="106363"/>
            <a:ext cx="7894637" cy="1563687"/>
          </a:xfrm>
        </p:spPr>
        <p:txBody>
          <a:bodyPr lIns="0" tIns="0" rIns="0" bIns="0"/>
          <a:lstStyle/>
          <a:p>
            <a:pPr eaLnBrk="1" hangingPunct="1">
              <a:lnSpc>
                <a:spcPct val="93000"/>
              </a:lnSpc>
              <a:tabLst>
                <a:tab pos="0" algn="l"/>
                <a:tab pos="1006475" algn="l"/>
                <a:tab pos="2014538" algn="l"/>
                <a:tab pos="3022600" algn="l"/>
                <a:tab pos="4030663" algn="l"/>
                <a:tab pos="5038725" algn="l"/>
                <a:tab pos="6046788" algn="l"/>
                <a:tab pos="7054850" algn="l"/>
                <a:tab pos="8062913" algn="l"/>
                <a:tab pos="9070975" algn="l"/>
                <a:tab pos="10079038" algn="l"/>
              </a:tabLst>
            </a:pPr>
            <a:r>
              <a:rPr lang="fr-FR" altLang="fr-FR"/>
              <a:t>Mémoire virtuelle: </a:t>
            </a:r>
            <a:br>
              <a:rPr lang="fr-FR" altLang="fr-FR"/>
            </a:br>
            <a:r>
              <a:rPr lang="fr-FR" altLang="fr-FR"/>
              <a:t>pratiquement</a:t>
            </a:r>
          </a:p>
        </p:txBody>
      </p:sp>
      <p:sp>
        <p:nvSpPr>
          <p:cNvPr id="5427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60363" y="1963738"/>
            <a:ext cx="4662487" cy="4938712"/>
          </a:xfrm>
        </p:spPr>
        <p:txBody>
          <a:bodyPr lIns="0" tIns="0" rIns="0" bIns="0"/>
          <a:lstStyle/>
          <a:p>
            <a:pPr marL="376238" indent="-376238" eaLnBrk="1" hangingPunct="1">
              <a:lnSpc>
                <a:spcPct val="95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Les processus sont découpés en pages</a:t>
            </a:r>
          </a:p>
          <a:p>
            <a:pPr marL="376238" indent="-376238" eaLnBrk="1" hangingPunct="1">
              <a:lnSpc>
                <a:spcPct val="95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Ces pages sont chargé dans des "pages frames" (cadres de pages) de la mémoire physique</a:t>
            </a:r>
          </a:p>
          <a:p>
            <a:pPr marL="376238" indent="-376238" eaLnBrk="1" hangingPunct="1">
              <a:lnSpc>
                <a:spcPct val="95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Ex: accéder à l'adresse 0</a:t>
            </a:r>
          </a:p>
        </p:txBody>
      </p:sp>
      <p:sp>
        <p:nvSpPr>
          <p:cNvPr id="5427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235575" y="1963738"/>
            <a:ext cx="4281488" cy="5040312"/>
          </a:xfrm>
        </p:spPr>
        <p:txBody>
          <a:bodyPr/>
          <a:lstStyle/>
          <a:p>
            <a:pPr eaLnBrk="1" hangingPunct="1"/>
            <a:endParaRPr lang="fr-FR" altLang="fr-FR"/>
          </a:p>
        </p:txBody>
      </p:sp>
      <p:pic>
        <p:nvPicPr>
          <p:cNvPr id="5427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0313" y="363538"/>
            <a:ext cx="5040312" cy="719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/>
            <a:fld id="{78DB12F9-AB11-4C14-8EE1-3D0E543BBD38}" type="slidenum">
              <a:rPr lang="fr-FR" altLang="fr-FR">
                <a:solidFill>
                  <a:srgbClr val="000000"/>
                </a:solidFill>
              </a:rPr>
              <a:pPr eaLnBrk="1" hangingPunct="1"/>
              <a:t>59</a:t>
            </a:fld>
            <a:endParaRPr lang="fr-FR" altLang="fr-FR">
              <a:solidFill>
                <a:srgbClr val="000000"/>
              </a:solidFill>
            </a:endParaRPr>
          </a:p>
        </p:txBody>
      </p:sp>
      <p:sp>
        <p:nvSpPr>
          <p:cNvPr id="5529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027113" y="106363"/>
            <a:ext cx="7894637" cy="1563687"/>
          </a:xfrm>
        </p:spPr>
        <p:txBody>
          <a:bodyPr lIns="0" tIns="0" rIns="0" bIns="0"/>
          <a:lstStyle/>
          <a:p>
            <a:pPr eaLnBrk="1" hangingPunct="1">
              <a:lnSpc>
                <a:spcPct val="93000"/>
              </a:lnSpc>
              <a:tabLst>
                <a:tab pos="0" algn="l"/>
                <a:tab pos="1006475" algn="l"/>
                <a:tab pos="2014538" algn="l"/>
                <a:tab pos="3022600" algn="l"/>
                <a:tab pos="4030663" algn="l"/>
                <a:tab pos="5038725" algn="l"/>
                <a:tab pos="6046788" algn="l"/>
                <a:tab pos="7054850" algn="l"/>
                <a:tab pos="8062913" algn="l"/>
                <a:tab pos="9070975" algn="l"/>
                <a:tab pos="10079038" algn="l"/>
              </a:tabLst>
            </a:pPr>
            <a:r>
              <a:rPr lang="fr-FR" altLang="fr-FR"/>
              <a:t>Mémoire virtuelle: pratiquement</a:t>
            </a:r>
          </a:p>
        </p:txBody>
      </p:sp>
      <p:sp>
        <p:nvSpPr>
          <p:cNvPr id="55300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008063" y="1763713"/>
            <a:ext cx="8572500" cy="4999037"/>
          </a:xfrm>
        </p:spPr>
        <p:txBody>
          <a:bodyPr lIns="0" tIns="0" rIns="0" bIns="0"/>
          <a:lstStyle/>
          <a:p>
            <a:pPr marL="376238" indent="-376238" eaLnBrk="1" hangingPunct="1">
              <a:lnSpc>
                <a:spcPct val="95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 dirty="0" err="1"/>
              <a:t>Mov</a:t>
            </a:r>
            <a:r>
              <a:rPr lang="fr-FR" altLang="fr-FR" dirty="0"/>
              <a:t> reg,[8192]</a:t>
            </a:r>
          </a:p>
          <a:p>
            <a:pPr marL="376238" indent="-376238" eaLnBrk="1" hangingPunct="1">
              <a:lnSpc>
                <a:spcPct val="95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 dirty="0"/>
              <a:t>Traduit en?</a:t>
            </a:r>
          </a:p>
        </p:txBody>
      </p:sp>
      <p:pic>
        <p:nvPicPr>
          <p:cNvPr id="5530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0313" y="363538"/>
            <a:ext cx="5040312" cy="719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/>
            <a:fld id="{68B907FB-23EE-48F8-922B-26F4937513D6}" type="slidenum">
              <a:rPr lang="fr-FR" altLang="fr-FR">
                <a:solidFill>
                  <a:srgbClr val="000000"/>
                </a:solidFill>
              </a:rPr>
              <a:pPr eaLnBrk="1" hangingPunct="1"/>
              <a:t>6</a:t>
            </a:fld>
            <a:endParaRPr lang="fr-FR" altLang="fr-FR">
              <a:solidFill>
                <a:srgbClr val="000000"/>
              </a:solidFill>
            </a:endParaRPr>
          </a:p>
        </p:txBody>
      </p:sp>
      <p:sp>
        <p:nvSpPr>
          <p:cNvPr id="819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027113" y="106363"/>
            <a:ext cx="7894637" cy="1563687"/>
          </a:xfrm>
        </p:spPr>
        <p:txBody>
          <a:bodyPr lIns="0" tIns="0" rIns="0" bIns="0"/>
          <a:lstStyle/>
          <a:p>
            <a:pPr eaLnBrk="1" hangingPunct="1">
              <a:lnSpc>
                <a:spcPct val="93000"/>
              </a:lnSpc>
              <a:tabLst>
                <a:tab pos="0" algn="l"/>
                <a:tab pos="1006475" algn="l"/>
                <a:tab pos="2014538" algn="l"/>
                <a:tab pos="3022600" algn="l"/>
                <a:tab pos="4030663" algn="l"/>
                <a:tab pos="5038725" algn="l"/>
                <a:tab pos="6046788" algn="l"/>
                <a:tab pos="7054850" algn="l"/>
                <a:tab pos="8062913" algn="l"/>
                <a:tab pos="9070975" algn="l"/>
                <a:tab pos="10079038" algn="l"/>
              </a:tabLst>
            </a:pPr>
            <a:r>
              <a:rPr lang="fr-FR" altLang="fr-FR"/>
              <a:t>Problèmes de la multiprogrammation</a:t>
            </a:r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720725" y="1979613"/>
            <a:ext cx="8772525" cy="4937125"/>
          </a:xfrm>
        </p:spPr>
        <p:txBody>
          <a:bodyPr lIns="0" tIns="0" rIns="0" bIns="0"/>
          <a:lstStyle/>
          <a:p>
            <a:pPr marL="376238" indent="-376238" eaLnBrk="1" hangingPunct="1">
              <a:lnSpc>
                <a:spcPct val="95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Relocation</a:t>
            </a:r>
          </a:p>
          <a:p>
            <a:pPr marL="376238" indent="-376238" eaLnBrk="1" hangingPunct="1">
              <a:lnSpc>
                <a:spcPct val="95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Protection mémoire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/>
            <a:fld id="{F8398245-EE35-4F9F-BF4C-211B15E36E01}" type="slidenum">
              <a:rPr lang="fr-FR" altLang="fr-FR">
                <a:solidFill>
                  <a:srgbClr val="000000"/>
                </a:solidFill>
              </a:rPr>
              <a:pPr eaLnBrk="1" hangingPunct="1"/>
              <a:t>60</a:t>
            </a:fld>
            <a:endParaRPr lang="fr-FR" altLang="fr-FR">
              <a:solidFill>
                <a:srgbClr val="000000"/>
              </a:solidFill>
            </a:endParaRPr>
          </a:p>
        </p:txBody>
      </p:sp>
      <p:sp>
        <p:nvSpPr>
          <p:cNvPr id="5632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027113" y="106363"/>
            <a:ext cx="7894637" cy="1563687"/>
          </a:xfrm>
        </p:spPr>
        <p:txBody>
          <a:bodyPr lIns="0" tIns="0" rIns="0" bIns="0"/>
          <a:lstStyle/>
          <a:p>
            <a:pPr eaLnBrk="1" hangingPunct="1">
              <a:lnSpc>
                <a:spcPct val="93000"/>
              </a:lnSpc>
              <a:tabLst>
                <a:tab pos="0" algn="l"/>
                <a:tab pos="1006475" algn="l"/>
                <a:tab pos="2014538" algn="l"/>
                <a:tab pos="3022600" algn="l"/>
                <a:tab pos="4030663" algn="l"/>
                <a:tab pos="5038725" algn="l"/>
                <a:tab pos="6046788" algn="l"/>
                <a:tab pos="7054850" algn="l"/>
                <a:tab pos="8062913" algn="l"/>
                <a:tab pos="9070975" algn="l"/>
                <a:tab pos="10079038" algn="l"/>
              </a:tabLst>
            </a:pPr>
            <a:r>
              <a:rPr lang="fr-FR" altLang="fr-FR"/>
              <a:t>Mémoire virtuelle: pratiquement</a:t>
            </a:r>
          </a:p>
        </p:txBody>
      </p:sp>
      <p:sp>
        <p:nvSpPr>
          <p:cNvPr id="5632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008063" y="1763713"/>
            <a:ext cx="8572500" cy="4999037"/>
          </a:xfrm>
        </p:spPr>
        <p:txBody>
          <a:bodyPr lIns="0" tIns="0" rIns="0" bIns="0"/>
          <a:lstStyle/>
          <a:p>
            <a:pPr marL="376238" indent="-376238" eaLnBrk="1" hangingPunct="1">
              <a:lnSpc>
                <a:spcPct val="95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 dirty="0" err="1"/>
              <a:t>Mov</a:t>
            </a:r>
            <a:r>
              <a:rPr lang="fr-FR" altLang="fr-FR" dirty="0"/>
              <a:t> reg,[8192]</a:t>
            </a:r>
          </a:p>
          <a:p>
            <a:pPr marL="376238" indent="-376238" eaLnBrk="1" hangingPunct="1">
              <a:lnSpc>
                <a:spcPct val="95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 dirty="0"/>
              <a:t>Traduit en?</a:t>
            </a:r>
          </a:p>
          <a:p>
            <a:pPr marL="376238" indent="-376238" eaLnBrk="1" hangingPunct="1">
              <a:lnSpc>
                <a:spcPct val="95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 dirty="0" err="1"/>
              <a:t>Mov</a:t>
            </a:r>
            <a:r>
              <a:rPr lang="fr-FR" altLang="fr-FR" dirty="0"/>
              <a:t> REG,24576</a:t>
            </a:r>
          </a:p>
        </p:txBody>
      </p:sp>
      <p:pic>
        <p:nvPicPr>
          <p:cNvPr id="5632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0313" y="363538"/>
            <a:ext cx="5040312" cy="719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/>
            <a:fld id="{F8398245-EE35-4F9F-BF4C-211B15E36E01}" type="slidenum">
              <a:rPr lang="fr-FR" altLang="fr-FR">
                <a:solidFill>
                  <a:srgbClr val="000000"/>
                </a:solidFill>
              </a:rPr>
              <a:pPr eaLnBrk="1" hangingPunct="1"/>
              <a:t>61</a:t>
            </a:fld>
            <a:endParaRPr lang="fr-FR" altLang="fr-FR">
              <a:solidFill>
                <a:srgbClr val="000000"/>
              </a:solidFill>
            </a:endParaRPr>
          </a:p>
        </p:txBody>
      </p:sp>
      <p:sp>
        <p:nvSpPr>
          <p:cNvPr id="5632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027113" y="106363"/>
            <a:ext cx="7894637" cy="1563687"/>
          </a:xfrm>
        </p:spPr>
        <p:txBody>
          <a:bodyPr lIns="0" tIns="0" rIns="0" bIns="0"/>
          <a:lstStyle/>
          <a:p>
            <a:pPr eaLnBrk="1" hangingPunct="1">
              <a:lnSpc>
                <a:spcPct val="93000"/>
              </a:lnSpc>
              <a:tabLst>
                <a:tab pos="0" algn="l"/>
                <a:tab pos="1006475" algn="l"/>
                <a:tab pos="2014538" algn="l"/>
                <a:tab pos="3022600" algn="l"/>
                <a:tab pos="4030663" algn="l"/>
                <a:tab pos="5038725" algn="l"/>
                <a:tab pos="6046788" algn="l"/>
                <a:tab pos="7054850" algn="l"/>
                <a:tab pos="8062913" algn="l"/>
                <a:tab pos="9070975" algn="l"/>
                <a:tab pos="10079038" algn="l"/>
              </a:tabLst>
            </a:pPr>
            <a:r>
              <a:rPr lang="fr-FR" altLang="fr-FR"/>
              <a:t>Mémoire virtuelle: pratiquement</a:t>
            </a:r>
          </a:p>
        </p:txBody>
      </p:sp>
      <p:sp>
        <p:nvSpPr>
          <p:cNvPr id="5632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008063" y="1763713"/>
            <a:ext cx="8572500" cy="4999037"/>
          </a:xfrm>
        </p:spPr>
        <p:txBody>
          <a:bodyPr lIns="0" tIns="0" rIns="0" bIns="0"/>
          <a:lstStyle/>
          <a:p>
            <a:pPr marL="376238" indent="-376238" eaLnBrk="1" hangingPunct="1">
              <a:lnSpc>
                <a:spcPct val="95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 dirty="0" err="1"/>
              <a:t>Mov</a:t>
            </a:r>
            <a:r>
              <a:rPr lang="fr-FR" altLang="fr-FR" dirty="0"/>
              <a:t> reg,[8200]</a:t>
            </a:r>
          </a:p>
          <a:p>
            <a:pPr marL="376238" indent="-376238" eaLnBrk="1" hangingPunct="1">
              <a:lnSpc>
                <a:spcPct val="95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 dirty="0"/>
              <a:t>Traduit en?</a:t>
            </a:r>
          </a:p>
          <a:p>
            <a:pPr marL="376238" indent="-376238" eaLnBrk="1" hangingPunct="1">
              <a:lnSpc>
                <a:spcPct val="95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endParaRPr lang="fr-FR" altLang="fr-FR" dirty="0"/>
          </a:p>
        </p:txBody>
      </p:sp>
      <p:pic>
        <p:nvPicPr>
          <p:cNvPr id="5632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0313" y="363538"/>
            <a:ext cx="5040312" cy="719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7580015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/>
            <a:fld id="{F8398245-EE35-4F9F-BF4C-211B15E36E01}" type="slidenum">
              <a:rPr lang="fr-FR" altLang="fr-FR">
                <a:solidFill>
                  <a:srgbClr val="000000"/>
                </a:solidFill>
              </a:rPr>
              <a:pPr eaLnBrk="1" hangingPunct="1"/>
              <a:t>62</a:t>
            </a:fld>
            <a:endParaRPr lang="fr-FR" altLang="fr-FR">
              <a:solidFill>
                <a:srgbClr val="000000"/>
              </a:solidFill>
            </a:endParaRPr>
          </a:p>
        </p:txBody>
      </p:sp>
      <p:sp>
        <p:nvSpPr>
          <p:cNvPr id="5632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027113" y="106363"/>
            <a:ext cx="7894637" cy="1563687"/>
          </a:xfrm>
        </p:spPr>
        <p:txBody>
          <a:bodyPr lIns="0" tIns="0" rIns="0" bIns="0"/>
          <a:lstStyle/>
          <a:p>
            <a:pPr eaLnBrk="1" hangingPunct="1">
              <a:lnSpc>
                <a:spcPct val="93000"/>
              </a:lnSpc>
              <a:tabLst>
                <a:tab pos="0" algn="l"/>
                <a:tab pos="1006475" algn="l"/>
                <a:tab pos="2014538" algn="l"/>
                <a:tab pos="3022600" algn="l"/>
                <a:tab pos="4030663" algn="l"/>
                <a:tab pos="5038725" algn="l"/>
                <a:tab pos="6046788" algn="l"/>
                <a:tab pos="7054850" algn="l"/>
                <a:tab pos="8062913" algn="l"/>
                <a:tab pos="9070975" algn="l"/>
                <a:tab pos="10079038" algn="l"/>
              </a:tabLst>
            </a:pPr>
            <a:r>
              <a:rPr lang="fr-FR" altLang="fr-FR"/>
              <a:t>Mémoire virtuelle: pratiquement</a:t>
            </a:r>
          </a:p>
        </p:txBody>
      </p:sp>
      <p:sp>
        <p:nvSpPr>
          <p:cNvPr id="5632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008063" y="1763713"/>
            <a:ext cx="8572500" cy="4999037"/>
          </a:xfrm>
        </p:spPr>
        <p:txBody>
          <a:bodyPr lIns="0" tIns="0" rIns="0" bIns="0"/>
          <a:lstStyle/>
          <a:p>
            <a:pPr marL="376238" indent="-376238" eaLnBrk="1" hangingPunct="1">
              <a:lnSpc>
                <a:spcPct val="95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 dirty="0" err="1"/>
              <a:t>Mov</a:t>
            </a:r>
            <a:r>
              <a:rPr lang="fr-FR" altLang="fr-FR" dirty="0"/>
              <a:t> reg,[8192]</a:t>
            </a:r>
          </a:p>
          <a:p>
            <a:pPr marL="376238" indent="-376238" eaLnBrk="1" hangingPunct="1">
              <a:lnSpc>
                <a:spcPct val="95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 dirty="0"/>
              <a:t>Traduit en?</a:t>
            </a:r>
          </a:p>
          <a:p>
            <a:pPr marL="376238" indent="-376238" eaLnBrk="1" hangingPunct="1">
              <a:lnSpc>
                <a:spcPct val="95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 dirty="0" err="1"/>
              <a:t>Mov</a:t>
            </a:r>
            <a:r>
              <a:rPr lang="fr-FR" altLang="fr-FR" dirty="0"/>
              <a:t> REG,24576</a:t>
            </a:r>
          </a:p>
        </p:txBody>
      </p:sp>
      <p:pic>
        <p:nvPicPr>
          <p:cNvPr id="5632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0313" y="363538"/>
            <a:ext cx="5040312" cy="719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3338360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/>
            <a:fld id="{7034B217-DD3C-46D3-BA9F-B57B8E89B6AB}" type="slidenum">
              <a:rPr lang="fr-FR" altLang="fr-FR">
                <a:solidFill>
                  <a:srgbClr val="000000"/>
                </a:solidFill>
              </a:rPr>
              <a:pPr eaLnBrk="1" hangingPunct="1"/>
              <a:t>63</a:t>
            </a:fld>
            <a:endParaRPr lang="fr-FR" altLang="fr-FR">
              <a:solidFill>
                <a:srgbClr val="000000"/>
              </a:solidFill>
            </a:endParaRPr>
          </a:p>
        </p:txBody>
      </p:sp>
      <p:sp>
        <p:nvSpPr>
          <p:cNvPr id="6656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027113" y="106363"/>
            <a:ext cx="7894637" cy="1563687"/>
          </a:xfrm>
        </p:spPr>
        <p:txBody>
          <a:bodyPr lIns="0" tIns="0" rIns="0" bIns="0"/>
          <a:lstStyle/>
          <a:p>
            <a:pPr eaLnBrk="1" hangingPunct="1">
              <a:lnSpc>
                <a:spcPct val="93000"/>
              </a:lnSpc>
              <a:tabLst>
                <a:tab pos="0" algn="l"/>
                <a:tab pos="1006475" algn="l"/>
                <a:tab pos="2014538" algn="l"/>
                <a:tab pos="3022600" algn="l"/>
                <a:tab pos="4030663" algn="l"/>
                <a:tab pos="5038725" algn="l"/>
                <a:tab pos="6046788" algn="l"/>
                <a:tab pos="7054850" algn="l"/>
                <a:tab pos="8062913" algn="l"/>
                <a:tab pos="9070975" algn="l"/>
                <a:tab pos="10079038" algn="l"/>
              </a:tabLst>
            </a:pPr>
            <a:r>
              <a:rPr lang="fr-FR" altLang="fr-FR" dirty="0"/>
              <a:t>Table des pages</a:t>
            </a:r>
          </a:p>
        </p:txBody>
      </p:sp>
      <p:sp>
        <p:nvSpPr>
          <p:cNvPr id="6041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008063" y="1763713"/>
            <a:ext cx="4184650" cy="4999037"/>
          </a:xfrm>
        </p:spPr>
        <p:txBody>
          <a:bodyPr lIns="0" tIns="0" rIns="0" bIns="0"/>
          <a:lstStyle/>
          <a:p>
            <a:pPr marL="376238" indent="-376238" eaLnBrk="1" hangingPunct="1">
              <a:lnSpc>
                <a:spcPct val="95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 dirty="0"/>
              <a:t>Les adresses virtuelles sont traduite à l’aide de la table des pages</a:t>
            </a:r>
          </a:p>
        </p:txBody>
      </p:sp>
      <p:sp>
        <p:nvSpPr>
          <p:cNvPr id="6656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235575" y="1963738"/>
            <a:ext cx="4281488" cy="4949825"/>
          </a:xfrm>
        </p:spPr>
        <p:txBody>
          <a:bodyPr/>
          <a:lstStyle/>
          <a:p>
            <a:pPr eaLnBrk="1" hangingPunct="1"/>
            <a:endParaRPr lang="fr-FR" altLang="fr-FR"/>
          </a:p>
        </p:txBody>
      </p:sp>
      <p:pic>
        <p:nvPicPr>
          <p:cNvPr id="6656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0313" y="363538"/>
            <a:ext cx="5040312" cy="719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/>
            <a:fld id="{7034B217-DD3C-46D3-BA9F-B57B8E89B6AB}" type="slidenum">
              <a:rPr lang="fr-FR" altLang="fr-FR">
                <a:solidFill>
                  <a:srgbClr val="000000"/>
                </a:solidFill>
              </a:rPr>
              <a:pPr eaLnBrk="1" hangingPunct="1"/>
              <a:t>64</a:t>
            </a:fld>
            <a:endParaRPr lang="fr-FR" altLang="fr-FR">
              <a:solidFill>
                <a:srgbClr val="000000"/>
              </a:solidFill>
            </a:endParaRPr>
          </a:p>
        </p:txBody>
      </p:sp>
      <p:sp>
        <p:nvSpPr>
          <p:cNvPr id="6656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027113" y="106363"/>
            <a:ext cx="7894637" cy="1563687"/>
          </a:xfrm>
        </p:spPr>
        <p:txBody>
          <a:bodyPr lIns="0" tIns="0" rIns="0" bIns="0"/>
          <a:lstStyle/>
          <a:p>
            <a:pPr eaLnBrk="1" hangingPunct="1">
              <a:lnSpc>
                <a:spcPct val="93000"/>
              </a:lnSpc>
              <a:tabLst>
                <a:tab pos="0" algn="l"/>
                <a:tab pos="1006475" algn="l"/>
                <a:tab pos="2014538" algn="l"/>
                <a:tab pos="3022600" algn="l"/>
                <a:tab pos="4030663" algn="l"/>
                <a:tab pos="5038725" algn="l"/>
                <a:tab pos="6046788" algn="l"/>
                <a:tab pos="7054850" algn="l"/>
                <a:tab pos="8062913" algn="l"/>
                <a:tab pos="9070975" algn="l"/>
                <a:tab pos="10079038" algn="l"/>
              </a:tabLst>
            </a:pPr>
            <a:r>
              <a:rPr lang="fr-FR" altLang="fr-FR" dirty="0"/>
              <a:t>Table des pages</a:t>
            </a:r>
          </a:p>
        </p:txBody>
      </p:sp>
      <p:sp>
        <p:nvSpPr>
          <p:cNvPr id="6041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008063" y="1763713"/>
            <a:ext cx="4184650" cy="4999037"/>
          </a:xfrm>
        </p:spPr>
        <p:txBody>
          <a:bodyPr lIns="0" tIns="0" rIns="0" bIns="0"/>
          <a:lstStyle/>
          <a:p>
            <a:pPr marL="376238" indent="-376238" eaLnBrk="1" hangingPunct="1">
              <a:lnSpc>
                <a:spcPct val="95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 dirty="0"/>
              <a:t>La table des pages indique dans quelle page physique se trouve une </a:t>
            </a:r>
            <a:r>
              <a:rPr lang="fr-FR" altLang="fr-FR"/>
              <a:t>page virtuelle</a:t>
            </a:r>
            <a:endParaRPr lang="fr-FR" altLang="fr-FR" dirty="0"/>
          </a:p>
        </p:txBody>
      </p:sp>
      <p:sp>
        <p:nvSpPr>
          <p:cNvPr id="6656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235575" y="1963738"/>
            <a:ext cx="4281488" cy="4949825"/>
          </a:xfrm>
        </p:spPr>
        <p:txBody>
          <a:bodyPr/>
          <a:lstStyle/>
          <a:p>
            <a:pPr eaLnBrk="1" hangingPunct="1"/>
            <a:endParaRPr lang="fr-FR" altLang="fr-FR"/>
          </a:p>
        </p:txBody>
      </p:sp>
      <p:pic>
        <p:nvPicPr>
          <p:cNvPr id="6656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0313" y="363538"/>
            <a:ext cx="5040312" cy="719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1493205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/>
            <a:fld id="{7034B217-DD3C-46D3-BA9F-B57B8E89B6AB}" type="slidenum">
              <a:rPr lang="fr-FR" altLang="fr-FR">
                <a:solidFill>
                  <a:srgbClr val="000000"/>
                </a:solidFill>
              </a:rPr>
              <a:pPr eaLnBrk="1" hangingPunct="1"/>
              <a:t>65</a:t>
            </a:fld>
            <a:endParaRPr lang="fr-FR" altLang="fr-FR">
              <a:solidFill>
                <a:srgbClr val="000000"/>
              </a:solidFill>
            </a:endParaRPr>
          </a:p>
        </p:txBody>
      </p:sp>
      <p:sp>
        <p:nvSpPr>
          <p:cNvPr id="6656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027113" y="106363"/>
            <a:ext cx="7894637" cy="1563687"/>
          </a:xfrm>
        </p:spPr>
        <p:txBody>
          <a:bodyPr lIns="0" tIns="0" rIns="0" bIns="0"/>
          <a:lstStyle/>
          <a:p>
            <a:pPr eaLnBrk="1" hangingPunct="1">
              <a:lnSpc>
                <a:spcPct val="93000"/>
              </a:lnSpc>
              <a:tabLst>
                <a:tab pos="0" algn="l"/>
                <a:tab pos="1006475" algn="l"/>
                <a:tab pos="2014538" algn="l"/>
                <a:tab pos="3022600" algn="l"/>
                <a:tab pos="4030663" algn="l"/>
                <a:tab pos="5038725" algn="l"/>
                <a:tab pos="6046788" algn="l"/>
                <a:tab pos="7054850" algn="l"/>
                <a:tab pos="8062913" algn="l"/>
                <a:tab pos="9070975" algn="l"/>
                <a:tab pos="10079038" algn="l"/>
              </a:tabLst>
            </a:pPr>
            <a:r>
              <a:rPr lang="fr-FR" altLang="fr-FR" dirty="0"/>
              <a:t>Table des pages</a:t>
            </a:r>
          </a:p>
        </p:txBody>
      </p:sp>
      <p:sp>
        <p:nvSpPr>
          <p:cNvPr id="6041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008063" y="1763713"/>
            <a:ext cx="4184650" cy="4999037"/>
          </a:xfrm>
        </p:spPr>
        <p:txBody>
          <a:bodyPr lIns="0" tIns="0" rIns="0" bIns="0"/>
          <a:lstStyle/>
          <a:p>
            <a:pPr marL="376238" indent="-376238" eaLnBrk="1" hangingPunct="1">
              <a:lnSpc>
                <a:spcPct val="95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 dirty="0"/>
              <a:t>Ce sont les adresses virtuelles que votre programme manipule</a:t>
            </a:r>
          </a:p>
        </p:txBody>
      </p:sp>
      <p:sp>
        <p:nvSpPr>
          <p:cNvPr id="6656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235575" y="1963738"/>
            <a:ext cx="4281488" cy="4949825"/>
          </a:xfrm>
        </p:spPr>
        <p:txBody>
          <a:bodyPr/>
          <a:lstStyle/>
          <a:p>
            <a:pPr eaLnBrk="1" hangingPunct="1"/>
            <a:endParaRPr lang="fr-FR" altLang="fr-FR"/>
          </a:p>
        </p:txBody>
      </p:sp>
      <p:pic>
        <p:nvPicPr>
          <p:cNvPr id="6656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0313" y="363538"/>
            <a:ext cx="5040312" cy="719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3544442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/>
            <a:fld id="{DC12E017-160E-4938-B403-E3EEF1708ABF}" type="slidenum">
              <a:rPr lang="fr-FR" altLang="fr-FR">
                <a:solidFill>
                  <a:srgbClr val="000000"/>
                </a:solidFill>
              </a:rPr>
              <a:pPr eaLnBrk="1" hangingPunct="1"/>
              <a:t>66</a:t>
            </a:fld>
            <a:endParaRPr lang="fr-FR" altLang="fr-FR">
              <a:solidFill>
                <a:srgbClr val="000000"/>
              </a:solidFill>
            </a:endParaRPr>
          </a:p>
        </p:txBody>
      </p:sp>
      <p:sp>
        <p:nvSpPr>
          <p:cNvPr id="5325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027113" y="106363"/>
            <a:ext cx="7894637" cy="1563687"/>
          </a:xfrm>
        </p:spPr>
        <p:txBody>
          <a:bodyPr lIns="0" tIns="0" rIns="0" bIns="0"/>
          <a:lstStyle/>
          <a:p>
            <a:pPr eaLnBrk="1" hangingPunct="1">
              <a:lnSpc>
                <a:spcPct val="93000"/>
              </a:lnSpc>
              <a:tabLst>
                <a:tab pos="0" algn="l"/>
                <a:tab pos="1006475" algn="l"/>
                <a:tab pos="2014538" algn="l"/>
                <a:tab pos="3022600" algn="l"/>
                <a:tab pos="4030663" algn="l"/>
                <a:tab pos="5038725" algn="l"/>
                <a:tab pos="6046788" algn="l"/>
                <a:tab pos="7054850" algn="l"/>
                <a:tab pos="8062913" algn="l"/>
                <a:tab pos="9070975" algn="l"/>
                <a:tab pos="10079038" algn="l"/>
              </a:tabLst>
            </a:pPr>
            <a:r>
              <a:rPr lang="fr-FR" altLang="fr-FR"/>
              <a:t>Mémoire virtuelle: pratiquement</a:t>
            </a:r>
          </a:p>
        </p:txBody>
      </p:sp>
      <p:sp>
        <p:nvSpPr>
          <p:cNvPr id="5325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587375" y="1362075"/>
            <a:ext cx="8772525" cy="4937125"/>
          </a:xfrm>
        </p:spPr>
        <p:txBody>
          <a:bodyPr lIns="0" tIns="0" rIns="0" bIns="0"/>
          <a:lstStyle/>
          <a:p>
            <a:pPr marL="376238" indent="-376238" eaLnBrk="1" hangingPunct="1">
              <a:lnSpc>
                <a:spcPct val="95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La traduction se fait par l'unité de gestion de la mémoire (memory management unit: MMU)</a:t>
            </a:r>
          </a:p>
          <a:p>
            <a:pPr marL="376238" indent="-376238" eaLnBrk="1" hangingPunct="1">
              <a:lnSpc>
                <a:spcPct val="95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Figure 4,9 Tanen</a:t>
            </a:r>
          </a:p>
        </p:txBody>
      </p:sp>
      <p:pic>
        <p:nvPicPr>
          <p:cNvPr id="5325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" y="2339975"/>
            <a:ext cx="8088313" cy="521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4294034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/>
            <a:fld id="{DC12E017-160E-4938-B403-E3EEF1708ABF}" type="slidenum">
              <a:rPr lang="fr-FR" altLang="fr-FR">
                <a:solidFill>
                  <a:srgbClr val="000000"/>
                </a:solidFill>
              </a:rPr>
              <a:pPr eaLnBrk="1" hangingPunct="1"/>
              <a:t>67</a:t>
            </a:fld>
            <a:endParaRPr lang="fr-FR" altLang="fr-FR">
              <a:solidFill>
                <a:srgbClr val="000000"/>
              </a:solidFill>
            </a:endParaRPr>
          </a:p>
        </p:txBody>
      </p:sp>
      <p:sp>
        <p:nvSpPr>
          <p:cNvPr id="5325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027113" y="106363"/>
            <a:ext cx="7894637" cy="1563687"/>
          </a:xfrm>
        </p:spPr>
        <p:txBody>
          <a:bodyPr lIns="0" tIns="0" rIns="0" bIns="0"/>
          <a:lstStyle/>
          <a:p>
            <a:pPr eaLnBrk="1" hangingPunct="1">
              <a:lnSpc>
                <a:spcPct val="93000"/>
              </a:lnSpc>
              <a:tabLst>
                <a:tab pos="0" algn="l"/>
                <a:tab pos="1006475" algn="l"/>
                <a:tab pos="2014538" algn="l"/>
                <a:tab pos="3022600" algn="l"/>
                <a:tab pos="4030663" algn="l"/>
                <a:tab pos="5038725" algn="l"/>
                <a:tab pos="6046788" algn="l"/>
                <a:tab pos="7054850" algn="l"/>
                <a:tab pos="8062913" algn="l"/>
                <a:tab pos="9070975" algn="l"/>
                <a:tab pos="10079038" algn="l"/>
              </a:tabLst>
            </a:pPr>
            <a:r>
              <a:rPr lang="fr-FR" altLang="fr-FR" dirty="0"/>
              <a:t>Offset et numéro de page</a:t>
            </a:r>
          </a:p>
        </p:txBody>
      </p:sp>
      <p:sp>
        <p:nvSpPr>
          <p:cNvPr id="5325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587375" y="1670050"/>
            <a:ext cx="4164905" cy="4629150"/>
          </a:xfrm>
        </p:spPr>
        <p:txBody>
          <a:bodyPr lIns="0" tIns="0" rIns="0" bIns="0"/>
          <a:lstStyle/>
          <a:p>
            <a:pPr marL="376238" indent="-376238" eaLnBrk="1" hangingPunct="1">
              <a:lnSpc>
                <a:spcPct val="95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endParaRPr lang="fr-FR" altLang="fr-FR" dirty="0"/>
          </a:p>
        </p:txBody>
      </p:sp>
      <p:pic>
        <p:nvPicPr>
          <p:cNvPr id="3" name="Image 2" descr="Une image contenant carte&#10;&#10;Description générée automatiquement">
            <a:extLst>
              <a:ext uri="{FF2B5EF4-FFF2-40B4-BE49-F238E27FC236}">
                <a16:creationId xmlns:a16="http://schemas.microsoft.com/office/drawing/2014/main" id="{7644237B-8BDC-4A71-8724-EC0A846EDC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6253" y="1763613"/>
            <a:ext cx="7568117" cy="5498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91595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/>
            <a:fld id="{DC12E017-160E-4938-B403-E3EEF1708ABF}" type="slidenum">
              <a:rPr lang="fr-FR" altLang="fr-FR">
                <a:solidFill>
                  <a:srgbClr val="000000"/>
                </a:solidFill>
              </a:rPr>
              <a:pPr eaLnBrk="1" hangingPunct="1"/>
              <a:t>68</a:t>
            </a:fld>
            <a:endParaRPr lang="fr-FR" altLang="fr-FR">
              <a:solidFill>
                <a:srgbClr val="000000"/>
              </a:solidFill>
            </a:endParaRPr>
          </a:p>
        </p:txBody>
      </p:sp>
      <p:sp>
        <p:nvSpPr>
          <p:cNvPr id="5325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027113" y="106363"/>
            <a:ext cx="7894637" cy="1563687"/>
          </a:xfrm>
        </p:spPr>
        <p:txBody>
          <a:bodyPr lIns="0" tIns="0" rIns="0" bIns="0"/>
          <a:lstStyle/>
          <a:p>
            <a:pPr eaLnBrk="1" hangingPunct="1">
              <a:lnSpc>
                <a:spcPct val="93000"/>
              </a:lnSpc>
              <a:tabLst>
                <a:tab pos="0" algn="l"/>
                <a:tab pos="1006475" algn="l"/>
                <a:tab pos="2014538" algn="l"/>
                <a:tab pos="3022600" algn="l"/>
                <a:tab pos="4030663" algn="l"/>
                <a:tab pos="5038725" algn="l"/>
                <a:tab pos="6046788" algn="l"/>
                <a:tab pos="7054850" algn="l"/>
                <a:tab pos="8062913" algn="l"/>
                <a:tab pos="9070975" algn="l"/>
                <a:tab pos="10079038" algn="l"/>
              </a:tabLst>
            </a:pPr>
            <a:r>
              <a:rPr lang="fr-FR" altLang="fr-FR" dirty="0"/>
              <a:t>Offset et numéro de page</a:t>
            </a:r>
          </a:p>
        </p:txBody>
      </p:sp>
      <p:sp>
        <p:nvSpPr>
          <p:cNvPr id="5325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587375" y="1670050"/>
            <a:ext cx="4164905" cy="4629150"/>
          </a:xfrm>
        </p:spPr>
        <p:txBody>
          <a:bodyPr lIns="0" tIns="0" rIns="0" bIns="0"/>
          <a:lstStyle/>
          <a:p>
            <a:pPr marL="376238" indent="-376238" eaLnBrk="1" hangingPunct="1">
              <a:lnSpc>
                <a:spcPct val="95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endParaRPr lang="fr-FR" altLang="fr-FR" dirty="0"/>
          </a:p>
        </p:txBody>
      </p:sp>
      <p:pic>
        <p:nvPicPr>
          <p:cNvPr id="4" name="Image 3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2ABF5DF3-D13B-470C-A668-81327FEE29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0071" y="1951509"/>
            <a:ext cx="6915447" cy="4204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58040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/>
            <a:fld id="{7034B217-DD3C-46D3-BA9F-B57B8E89B6AB}" type="slidenum">
              <a:rPr lang="fr-FR" altLang="fr-FR">
                <a:solidFill>
                  <a:srgbClr val="000000"/>
                </a:solidFill>
              </a:rPr>
              <a:pPr eaLnBrk="1" hangingPunct="1"/>
              <a:t>69</a:t>
            </a:fld>
            <a:endParaRPr lang="fr-FR" altLang="fr-FR">
              <a:solidFill>
                <a:srgbClr val="000000"/>
              </a:solidFill>
            </a:endParaRPr>
          </a:p>
        </p:txBody>
      </p:sp>
      <p:sp>
        <p:nvSpPr>
          <p:cNvPr id="6656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027113" y="106363"/>
            <a:ext cx="7894637" cy="1563687"/>
          </a:xfrm>
        </p:spPr>
        <p:txBody>
          <a:bodyPr lIns="0" tIns="0" rIns="0" bIns="0"/>
          <a:lstStyle/>
          <a:p>
            <a:pPr eaLnBrk="1" hangingPunct="1">
              <a:lnSpc>
                <a:spcPct val="93000"/>
              </a:lnSpc>
              <a:tabLst>
                <a:tab pos="0" algn="l"/>
                <a:tab pos="1006475" algn="l"/>
                <a:tab pos="2014538" algn="l"/>
                <a:tab pos="3022600" algn="l"/>
                <a:tab pos="4030663" algn="l"/>
                <a:tab pos="5038725" algn="l"/>
                <a:tab pos="6046788" algn="l"/>
                <a:tab pos="7054850" algn="l"/>
                <a:tab pos="8062913" algn="l"/>
                <a:tab pos="9070975" algn="l"/>
                <a:tab pos="10079038" algn="l"/>
              </a:tabLst>
            </a:pPr>
            <a:r>
              <a:rPr lang="fr-FR" altLang="fr-FR"/>
              <a:t>Taille des pages</a:t>
            </a:r>
          </a:p>
        </p:txBody>
      </p:sp>
      <p:sp>
        <p:nvSpPr>
          <p:cNvPr id="6041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008063" y="1763713"/>
            <a:ext cx="4184650" cy="4999037"/>
          </a:xfrm>
        </p:spPr>
        <p:txBody>
          <a:bodyPr lIns="0" tIns="0" rIns="0" bIns="0"/>
          <a:lstStyle/>
          <a:p>
            <a:pPr marL="376238" indent="-376238" eaLnBrk="1" hangingPunct="1">
              <a:lnSpc>
                <a:spcPct val="95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Vous n'avez rien remarqué sur la taille des pages?</a:t>
            </a:r>
          </a:p>
          <a:p>
            <a:pPr marL="376238" indent="-376238" eaLnBrk="1" hangingPunct="1">
              <a:lnSpc>
                <a:spcPct val="95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Ce sont des exposants de 2!</a:t>
            </a:r>
          </a:p>
          <a:p>
            <a:pPr marL="376238" indent="-376238" eaLnBrk="1" hangingPunct="1">
              <a:lnSpc>
                <a:spcPct val="95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Pourquoi?</a:t>
            </a:r>
          </a:p>
        </p:txBody>
      </p:sp>
      <p:sp>
        <p:nvSpPr>
          <p:cNvPr id="6656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235575" y="1963738"/>
            <a:ext cx="4281488" cy="4949825"/>
          </a:xfrm>
        </p:spPr>
        <p:txBody>
          <a:bodyPr/>
          <a:lstStyle/>
          <a:p>
            <a:pPr eaLnBrk="1" hangingPunct="1"/>
            <a:endParaRPr lang="fr-FR" altLang="fr-FR"/>
          </a:p>
        </p:txBody>
      </p:sp>
      <p:pic>
        <p:nvPicPr>
          <p:cNvPr id="6656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0313" y="363538"/>
            <a:ext cx="5040312" cy="719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9242467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/>
            <a:fld id="{F11A448A-3AA3-4B06-A481-A6F11BAD199D}" type="slidenum">
              <a:rPr lang="fr-FR" altLang="fr-FR">
                <a:solidFill>
                  <a:srgbClr val="000000"/>
                </a:solidFill>
              </a:rPr>
              <a:pPr eaLnBrk="1" hangingPunct="1"/>
              <a:t>7</a:t>
            </a:fld>
            <a:endParaRPr lang="fr-FR" altLang="fr-FR">
              <a:solidFill>
                <a:srgbClr val="000000"/>
              </a:solidFill>
            </a:endParaRPr>
          </a:p>
        </p:txBody>
      </p:sp>
      <p:sp>
        <p:nvSpPr>
          <p:cNvPr id="921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027113" y="106363"/>
            <a:ext cx="7894637" cy="1563687"/>
          </a:xfrm>
        </p:spPr>
        <p:txBody>
          <a:bodyPr lIns="0" tIns="0" rIns="0" bIns="0"/>
          <a:lstStyle/>
          <a:p>
            <a:pPr eaLnBrk="1" hangingPunct="1">
              <a:lnSpc>
                <a:spcPct val="93000"/>
              </a:lnSpc>
              <a:tabLst>
                <a:tab pos="0" algn="l"/>
                <a:tab pos="1006475" algn="l"/>
                <a:tab pos="2014538" algn="l"/>
                <a:tab pos="3022600" algn="l"/>
                <a:tab pos="4030663" algn="l"/>
                <a:tab pos="5038725" algn="l"/>
                <a:tab pos="6046788" algn="l"/>
                <a:tab pos="7054850" algn="l"/>
                <a:tab pos="8062913" algn="l"/>
                <a:tab pos="9070975" algn="l"/>
                <a:tab pos="10079038" algn="l"/>
              </a:tabLst>
            </a:pPr>
            <a:r>
              <a:rPr lang="fr-FR" altLang="fr-FR"/>
              <a:t>Réallocation (relocation)</a:t>
            </a:r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008063" y="1763713"/>
            <a:ext cx="8572500" cy="4999037"/>
          </a:xfrm>
        </p:spPr>
        <p:txBody>
          <a:bodyPr lIns="0" tIns="0" rIns="0" bIns="0"/>
          <a:lstStyle/>
          <a:p>
            <a:pPr marL="376238" indent="-376238" eaLnBrk="1" hangingPunct="1">
              <a:lnSpc>
                <a:spcPct val="95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On ne sais pas où commence le programme</a:t>
            </a:r>
          </a:p>
          <a:p>
            <a:pPr marL="376238" indent="-376238" eaLnBrk="1" hangingPunct="1">
              <a:lnSpc>
                <a:spcPct val="95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2 solutions:</a:t>
            </a:r>
          </a:p>
          <a:p>
            <a:pPr marL="376238" indent="-376238" eaLnBrk="1" hangingPunct="1">
              <a:lnSpc>
                <a:spcPct val="95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1) Relocation software </a:t>
            </a:r>
          </a:p>
          <a:p>
            <a:pPr marL="376238" indent="-376238" eaLnBrk="1" hangingPunct="1">
              <a:lnSpc>
                <a:spcPct val="95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2) Relocation hardware</a:t>
            </a:r>
          </a:p>
          <a:p>
            <a:pPr marL="376238" indent="-376238" eaLnBrk="1" hangingPunct="1">
              <a:lnSpc>
                <a:spcPct val="95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Adresse réelle = Reg. de base + Reg. Déplacement (80x86)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/>
            <a:fld id="{830FC378-C1F8-4ED2-8052-2AD37841686D}" type="slidenum">
              <a:rPr lang="fr-FR" altLang="fr-FR">
                <a:solidFill>
                  <a:srgbClr val="000000"/>
                </a:solidFill>
              </a:rPr>
              <a:pPr eaLnBrk="1" hangingPunct="1"/>
              <a:t>70</a:t>
            </a:fld>
            <a:endParaRPr lang="fr-FR" altLang="fr-FR">
              <a:solidFill>
                <a:srgbClr val="000000"/>
              </a:solidFill>
            </a:endParaRPr>
          </a:p>
        </p:txBody>
      </p:sp>
      <p:sp>
        <p:nvSpPr>
          <p:cNvPr id="6758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027113" y="106363"/>
            <a:ext cx="7894637" cy="1563687"/>
          </a:xfrm>
        </p:spPr>
        <p:txBody>
          <a:bodyPr lIns="0" tIns="0" rIns="0" bIns="0"/>
          <a:lstStyle/>
          <a:p>
            <a:pPr eaLnBrk="1" hangingPunct="1">
              <a:lnSpc>
                <a:spcPct val="93000"/>
              </a:lnSpc>
              <a:tabLst>
                <a:tab pos="0" algn="l"/>
                <a:tab pos="1006475" algn="l"/>
                <a:tab pos="2014538" algn="l"/>
                <a:tab pos="3022600" algn="l"/>
                <a:tab pos="4030663" algn="l"/>
                <a:tab pos="5038725" algn="l"/>
                <a:tab pos="6046788" algn="l"/>
                <a:tab pos="7054850" algn="l"/>
                <a:tab pos="8062913" algn="l"/>
                <a:tab pos="9070975" algn="l"/>
                <a:tab pos="10079038" algn="l"/>
              </a:tabLst>
            </a:pPr>
            <a:r>
              <a:rPr lang="fr-FR" altLang="fr-FR"/>
              <a:t>Taille des pages</a:t>
            </a:r>
          </a:p>
        </p:txBody>
      </p:sp>
      <p:sp>
        <p:nvSpPr>
          <p:cNvPr id="6758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008063" y="1763713"/>
            <a:ext cx="8572500" cy="4999037"/>
          </a:xfrm>
        </p:spPr>
        <p:txBody>
          <a:bodyPr lIns="0" tIns="0" rIns="0" bIns="0"/>
          <a:lstStyle/>
          <a:p>
            <a:pPr marL="376238" indent="-376238" eaLnBrk="1" hangingPunct="1">
              <a:lnSpc>
                <a:spcPct val="95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Vous n'avez rien remarqué sur la taille des pages?</a:t>
            </a:r>
          </a:p>
          <a:p>
            <a:pPr marL="376238" indent="-376238" eaLnBrk="1" hangingPunct="1">
              <a:lnSpc>
                <a:spcPct val="95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Ce sont des exposants de 2!</a:t>
            </a:r>
          </a:p>
          <a:p>
            <a:pPr marL="376238" indent="-376238" eaLnBrk="1" hangingPunct="1">
              <a:lnSpc>
                <a:spcPct val="95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Pourquoi?</a:t>
            </a:r>
          </a:p>
          <a:p>
            <a:pPr marL="376238" indent="-376238" eaLnBrk="1" hangingPunct="1">
              <a:lnSpc>
                <a:spcPct val="95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Page de 4Ko, il faut 12 bits pour représenter 0 à 4095</a:t>
            </a:r>
          </a:p>
          <a:p>
            <a:pPr marL="376238" indent="-376238" eaLnBrk="1" hangingPunct="1">
              <a:lnSpc>
                <a:spcPct val="95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Adresse 16 bits: 4 bits pour le numéro de page et 12 bits pour le déplacement (offset dans la page)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/>
            <a:fld id="{43CE73BB-EB1D-490E-9010-459404392152}" type="slidenum">
              <a:rPr lang="fr-FR" altLang="fr-FR">
                <a:solidFill>
                  <a:srgbClr val="000000"/>
                </a:solidFill>
              </a:rPr>
              <a:pPr eaLnBrk="1" hangingPunct="1"/>
              <a:t>71</a:t>
            </a:fld>
            <a:endParaRPr lang="fr-FR" altLang="fr-FR">
              <a:solidFill>
                <a:srgbClr val="000000"/>
              </a:solidFill>
            </a:endParaRPr>
          </a:p>
        </p:txBody>
      </p:sp>
      <p:sp>
        <p:nvSpPr>
          <p:cNvPr id="6861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027113" y="106363"/>
            <a:ext cx="7894637" cy="1563687"/>
          </a:xfrm>
        </p:spPr>
        <p:txBody>
          <a:bodyPr lIns="0" tIns="0" rIns="0" bIns="0"/>
          <a:lstStyle/>
          <a:p>
            <a:pPr eaLnBrk="1" hangingPunct="1">
              <a:lnSpc>
                <a:spcPct val="93000"/>
              </a:lnSpc>
              <a:tabLst>
                <a:tab pos="0" algn="l"/>
                <a:tab pos="1006475" algn="l"/>
                <a:tab pos="2014538" algn="l"/>
                <a:tab pos="3022600" algn="l"/>
                <a:tab pos="4030663" algn="l"/>
                <a:tab pos="5038725" algn="l"/>
                <a:tab pos="6046788" algn="l"/>
                <a:tab pos="7054850" algn="l"/>
                <a:tab pos="8062913" algn="l"/>
                <a:tab pos="9070975" algn="l"/>
                <a:tab pos="10079038" algn="l"/>
              </a:tabLst>
            </a:pPr>
            <a:r>
              <a:rPr lang="fr-FR" altLang="fr-FR"/>
              <a:t>Table des pages</a:t>
            </a:r>
          </a:p>
        </p:txBody>
      </p:sp>
      <p:sp>
        <p:nvSpPr>
          <p:cNvPr id="6246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008063" y="1763713"/>
            <a:ext cx="4184650" cy="4999037"/>
          </a:xfrm>
        </p:spPr>
        <p:txBody>
          <a:bodyPr lIns="0" tIns="0" rIns="0" bIns="0"/>
          <a:lstStyle/>
          <a:p>
            <a:pPr marL="376238" indent="-376238" eaLnBrk="1" hangingPunct="1">
              <a:lnSpc>
                <a:spcPct val="95000"/>
              </a:lnSpc>
              <a:buClr>
                <a:srgbClr val="B2B2B2"/>
              </a:buClr>
              <a:buSzPct val="90000"/>
              <a:buFont typeface="Wingdings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  <a:defRPr/>
            </a:pPr>
            <a:r>
              <a:rPr lang="fr-FR" dirty="0"/>
              <a:t>Les 4 bits de poids fort sont utilisés comme numéro de page dans la table des pages</a:t>
            </a:r>
          </a:p>
          <a:p>
            <a:pPr marL="0" indent="0" eaLnBrk="1" hangingPunct="1">
              <a:lnSpc>
                <a:spcPct val="95000"/>
              </a:lnSpc>
              <a:buClr>
                <a:srgbClr val="B2B2B2"/>
              </a:buClr>
              <a:buSzPct val="90000"/>
              <a:buFont typeface="Times New Roman" pitchFamily="16" charset="0"/>
              <a:buNone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  <a:defRPr/>
            </a:pPr>
            <a:endParaRPr lang="fr-FR" dirty="0"/>
          </a:p>
        </p:txBody>
      </p:sp>
      <p:sp>
        <p:nvSpPr>
          <p:cNvPr id="6861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5235575" y="1963738"/>
            <a:ext cx="4281488" cy="4938712"/>
          </a:xfrm>
        </p:spPr>
        <p:txBody>
          <a:bodyPr lIns="0" tIns="0" rIns="0" bIns="0"/>
          <a:lstStyle/>
          <a:p>
            <a:pPr eaLnBrk="1" hangingPunct="1"/>
            <a:endParaRPr lang="fr-FR" altLang="fr-FR"/>
          </a:p>
        </p:txBody>
      </p:sp>
      <p:pic>
        <p:nvPicPr>
          <p:cNvPr id="6861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8088" y="1403350"/>
            <a:ext cx="5062537" cy="559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/>
            <a:fld id="{89133FB4-91E4-4473-BE37-E4BF06F6B3E8}" type="slidenum">
              <a:rPr lang="fr-FR" altLang="fr-FR">
                <a:solidFill>
                  <a:srgbClr val="000000"/>
                </a:solidFill>
              </a:rPr>
              <a:pPr eaLnBrk="1" hangingPunct="1"/>
              <a:t>72</a:t>
            </a:fld>
            <a:endParaRPr lang="fr-FR" altLang="fr-FR">
              <a:solidFill>
                <a:srgbClr val="000000"/>
              </a:solidFill>
            </a:endParaRPr>
          </a:p>
        </p:txBody>
      </p:sp>
      <p:sp>
        <p:nvSpPr>
          <p:cNvPr id="6963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027113" y="106363"/>
            <a:ext cx="7894637" cy="1563687"/>
          </a:xfrm>
        </p:spPr>
        <p:txBody>
          <a:bodyPr lIns="0" tIns="0" rIns="0" bIns="0"/>
          <a:lstStyle/>
          <a:p>
            <a:pPr eaLnBrk="1" hangingPunct="1">
              <a:lnSpc>
                <a:spcPct val="93000"/>
              </a:lnSpc>
              <a:tabLst>
                <a:tab pos="0" algn="l"/>
                <a:tab pos="1006475" algn="l"/>
                <a:tab pos="2014538" algn="l"/>
                <a:tab pos="3022600" algn="l"/>
                <a:tab pos="4030663" algn="l"/>
                <a:tab pos="5038725" algn="l"/>
                <a:tab pos="6046788" algn="l"/>
                <a:tab pos="7054850" algn="l"/>
                <a:tab pos="8062913" algn="l"/>
                <a:tab pos="9070975" algn="l"/>
                <a:tab pos="10079038" algn="l"/>
              </a:tabLst>
            </a:pPr>
            <a:r>
              <a:rPr lang="fr-FR" altLang="fr-FR"/>
              <a:t>Table des pages</a:t>
            </a:r>
          </a:p>
        </p:txBody>
      </p:sp>
      <p:sp>
        <p:nvSpPr>
          <p:cNvPr id="6963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008063" y="1763713"/>
            <a:ext cx="4184650" cy="4999037"/>
          </a:xfrm>
        </p:spPr>
        <p:txBody>
          <a:bodyPr lIns="0" tIns="0" rIns="0" bIns="0"/>
          <a:lstStyle/>
          <a:p>
            <a:pPr marL="376238" indent="-376238" eaLnBrk="1" hangingPunct="1">
              <a:lnSpc>
                <a:spcPct val="95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En réalité, les adresses font 32 bits</a:t>
            </a:r>
          </a:p>
          <a:p>
            <a:pPr marL="376238" indent="-376238" eaLnBrk="1" hangingPunct="1">
              <a:lnSpc>
                <a:spcPct val="95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Problème?</a:t>
            </a:r>
          </a:p>
          <a:p>
            <a:pPr marL="376238" indent="-376238" eaLnBrk="1" hangingPunct="1">
              <a:lnSpc>
                <a:spcPct val="95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20 bits de numéros de pages = 1 millions de pages!!</a:t>
            </a:r>
          </a:p>
          <a:p>
            <a:pPr marL="376238" indent="-376238" eaLnBrk="1" hangingPunct="1">
              <a:lnSpc>
                <a:spcPct val="95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Adresse 64 bits ??!!</a:t>
            </a:r>
          </a:p>
        </p:txBody>
      </p:sp>
      <p:pic>
        <p:nvPicPr>
          <p:cNvPr id="6963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1088" y="971550"/>
            <a:ext cx="5189537" cy="567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/>
            <a:fld id="{2F4265B9-4A64-4456-BF4B-F5A8BFF66F36}" type="slidenum">
              <a:rPr lang="fr-FR" altLang="fr-FR">
                <a:solidFill>
                  <a:srgbClr val="000000"/>
                </a:solidFill>
              </a:rPr>
              <a:pPr eaLnBrk="1" hangingPunct="1"/>
              <a:t>73</a:t>
            </a:fld>
            <a:endParaRPr lang="fr-FR" altLang="fr-FR">
              <a:solidFill>
                <a:srgbClr val="000000"/>
              </a:solidFill>
            </a:endParaRPr>
          </a:p>
        </p:txBody>
      </p:sp>
      <p:sp>
        <p:nvSpPr>
          <p:cNvPr id="5734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027113" y="106363"/>
            <a:ext cx="7894637" cy="1563687"/>
          </a:xfrm>
        </p:spPr>
        <p:txBody>
          <a:bodyPr lIns="0" tIns="0" rIns="0" bIns="0"/>
          <a:lstStyle/>
          <a:p>
            <a:pPr eaLnBrk="1" hangingPunct="1">
              <a:lnSpc>
                <a:spcPct val="93000"/>
              </a:lnSpc>
              <a:tabLst>
                <a:tab pos="0" algn="l"/>
                <a:tab pos="1006475" algn="l"/>
                <a:tab pos="2014538" algn="l"/>
                <a:tab pos="3022600" algn="l"/>
                <a:tab pos="4030663" algn="l"/>
                <a:tab pos="5038725" algn="l"/>
                <a:tab pos="6046788" algn="l"/>
                <a:tab pos="7054850" algn="l"/>
                <a:tab pos="8062913" algn="l"/>
                <a:tab pos="9070975" algn="l"/>
                <a:tab pos="10079038" algn="l"/>
              </a:tabLst>
            </a:pPr>
            <a:r>
              <a:rPr lang="fr-FR" altLang="fr-FR"/>
              <a:t>Mémoire virtuelle: pratiquement</a:t>
            </a:r>
          </a:p>
        </p:txBody>
      </p:sp>
      <p:sp>
        <p:nvSpPr>
          <p:cNvPr id="5734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008063" y="1763713"/>
            <a:ext cx="8572500" cy="4999037"/>
          </a:xfrm>
        </p:spPr>
        <p:txBody>
          <a:bodyPr lIns="0" tIns="0" rIns="0" bIns="0"/>
          <a:lstStyle/>
          <a:p>
            <a:pPr marL="376238" indent="-376238" eaLnBrk="1" hangingPunct="1">
              <a:lnSpc>
                <a:spcPct val="95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Mov reg,32780</a:t>
            </a:r>
          </a:p>
          <a:p>
            <a:pPr marL="376238" indent="-376238" eaLnBrk="1" hangingPunct="1">
              <a:lnSpc>
                <a:spcPct val="95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Que se passe-t-il?</a:t>
            </a:r>
          </a:p>
        </p:txBody>
      </p:sp>
      <p:pic>
        <p:nvPicPr>
          <p:cNvPr id="5734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0313" y="363538"/>
            <a:ext cx="5040312" cy="719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2553359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/>
            <a:fld id="{62186396-4667-46D9-B01C-1BE560A06BA4}" type="slidenum">
              <a:rPr lang="fr-FR" altLang="fr-FR">
                <a:solidFill>
                  <a:srgbClr val="000000"/>
                </a:solidFill>
              </a:rPr>
              <a:pPr eaLnBrk="1" hangingPunct="1"/>
              <a:t>74</a:t>
            </a:fld>
            <a:endParaRPr lang="fr-FR" altLang="fr-FR">
              <a:solidFill>
                <a:srgbClr val="000000"/>
              </a:solidFill>
            </a:endParaRPr>
          </a:p>
        </p:txBody>
      </p:sp>
      <p:sp>
        <p:nvSpPr>
          <p:cNvPr id="5837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027113" y="106363"/>
            <a:ext cx="7894637" cy="1563687"/>
          </a:xfrm>
        </p:spPr>
        <p:txBody>
          <a:bodyPr lIns="0" tIns="0" rIns="0" bIns="0"/>
          <a:lstStyle/>
          <a:p>
            <a:pPr eaLnBrk="1" hangingPunct="1">
              <a:lnSpc>
                <a:spcPct val="93000"/>
              </a:lnSpc>
              <a:tabLst>
                <a:tab pos="0" algn="l"/>
                <a:tab pos="1006475" algn="l"/>
                <a:tab pos="2014538" algn="l"/>
                <a:tab pos="3022600" algn="l"/>
                <a:tab pos="4030663" algn="l"/>
                <a:tab pos="5038725" algn="l"/>
                <a:tab pos="6046788" algn="l"/>
                <a:tab pos="7054850" algn="l"/>
                <a:tab pos="8062913" algn="l"/>
                <a:tab pos="9070975" algn="l"/>
                <a:tab pos="10079038" algn="l"/>
              </a:tabLst>
            </a:pPr>
            <a:r>
              <a:rPr lang="fr-FR" altLang="fr-FR"/>
              <a:t>Page fault (défaut de page)</a:t>
            </a:r>
          </a:p>
        </p:txBody>
      </p:sp>
      <p:sp>
        <p:nvSpPr>
          <p:cNvPr id="5939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766763" y="1511300"/>
            <a:ext cx="8772525" cy="5432425"/>
          </a:xfrm>
        </p:spPr>
        <p:txBody>
          <a:bodyPr lIns="0" tIns="0" rIns="0" bIns="0"/>
          <a:lstStyle/>
          <a:p>
            <a:pPr marL="376238" indent="-376238" eaLnBrk="1" hangingPunct="1">
              <a:lnSpc>
                <a:spcPct val="95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Mov reg,32780</a:t>
            </a:r>
          </a:p>
          <a:p>
            <a:pPr marL="376238" indent="-376238" eaLnBrk="1" hangingPunct="1">
              <a:lnSpc>
                <a:spcPct val="95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Que se passe-t-il?</a:t>
            </a:r>
          </a:p>
          <a:p>
            <a:pPr marL="376238" indent="-376238" eaLnBrk="1" hangingPunct="1">
              <a:lnSpc>
                <a:spcPct val="95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Defaut de page (page fault)</a:t>
            </a:r>
          </a:p>
          <a:p>
            <a:pPr marL="376238" indent="-376238" eaLnBrk="1" hangingPunct="1">
              <a:lnSpc>
                <a:spcPct val="95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On va sélectionner un page frame peu utilisé</a:t>
            </a:r>
          </a:p>
          <a:p>
            <a:pPr marL="376238" indent="-376238" eaLnBrk="1" hangingPunct="1">
              <a:lnSpc>
                <a:spcPct val="95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On la sort de la mémoire (swap out)</a:t>
            </a:r>
          </a:p>
          <a:p>
            <a:pPr marL="376238" indent="-376238" eaLnBrk="1" hangingPunct="1">
              <a:lnSpc>
                <a:spcPct val="95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On rentre la page manquante dans le cadre libre</a:t>
            </a:r>
          </a:p>
          <a:p>
            <a:pPr marL="376238" indent="-376238" eaLnBrk="1" hangingPunct="1">
              <a:lnSpc>
                <a:spcPct val="95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On exécute quelle instruction après ça?</a:t>
            </a:r>
          </a:p>
          <a:p>
            <a:pPr marL="376238" indent="-376238" eaLnBrk="1" hangingPunct="1">
              <a:lnSpc>
                <a:spcPct val="95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On ré-exécute Mov reg,32780 !!! (pas directement l'instruction suivante!)</a:t>
            </a:r>
          </a:p>
        </p:txBody>
      </p:sp>
    </p:spTree>
    <p:extLst>
      <p:ext uri="{BB962C8B-B14F-4D97-AF65-F5344CB8AC3E}">
        <p14:creationId xmlns:p14="http://schemas.microsoft.com/office/powerpoint/2010/main" val="231368315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/>
            <a:fld id="{F097D88D-EEDB-40B3-AAD0-EF33168F4686}" type="slidenum">
              <a:rPr lang="fr-FR" altLang="fr-FR">
                <a:solidFill>
                  <a:srgbClr val="000000"/>
                </a:solidFill>
              </a:rPr>
              <a:pPr eaLnBrk="1" hangingPunct="1"/>
              <a:t>75</a:t>
            </a:fld>
            <a:endParaRPr lang="fr-FR" altLang="fr-FR">
              <a:solidFill>
                <a:srgbClr val="000000"/>
              </a:solidFill>
            </a:endParaRPr>
          </a:p>
        </p:txBody>
      </p:sp>
      <p:sp>
        <p:nvSpPr>
          <p:cNvPr id="5939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008063" y="298450"/>
            <a:ext cx="8570912" cy="1281113"/>
          </a:xfrm>
        </p:spPr>
        <p:txBody>
          <a:bodyPr lIns="0" tIns="0" rIns="0" bIns="0"/>
          <a:lstStyle/>
          <a:p>
            <a:pPr eaLnBrk="1" hangingPunct="1">
              <a:tabLst>
                <a:tab pos="0" algn="l"/>
                <a:tab pos="1006475" algn="l"/>
                <a:tab pos="2014538" algn="l"/>
                <a:tab pos="3022600" algn="l"/>
                <a:tab pos="4030663" algn="l"/>
                <a:tab pos="5038725" algn="l"/>
                <a:tab pos="6046788" algn="l"/>
                <a:tab pos="7054850" algn="l"/>
                <a:tab pos="8062913" algn="l"/>
                <a:tab pos="9070975" algn="l"/>
                <a:tab pos="10079038" algn="l"/>
              </a:tabLst>
            </a:pPr>
            <a:r>
              <a:rPr lang="fr-FR" altLang="fr-FR" sz="4200"/>
              <a:t>Page Fault: </a:t>
            </a:r>
            <a:br>
              <a:rPr lang="fr-FR" altLang="fr-FR" sz="4200"/>
            </a:br>
            <a:r>
              <a:rPr lang="fr-FR" altLang="fr-FR" sz="4200"/>
              <a:t>Quelle page choisir ?(choix de victime)</a:t>
            </a:r>
          </a:p>
        </p:txBody>
      </p:sp>
      <p:sp>
        <p:nvSpPr>
          <p:cNvPr id="5939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008063" y="1763713"/>
            <a:ext cx="8570912" cy="4905375"/>
          </a:xfrm>
        </p:spPr>
        <p:txBody>
          <a:bodyPr lIns="0" tIns="0" rIns="0" bIns="0"/>
          <a:lstStyle/>
          <a:p>
            <a:pPr marL="376238" indent="-376238" eaLnBrk="1" hangingPunct="1"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BE" altLang="fr-FR"/>
              <a:t>Page fault =&gt; on sort une page de la mémoire</a:t>
            </a:r>
          </a:p>
          <a:p>
            <a:pPr marL="376238" indent="-376238" eaLnBrk="1" hangingPunct="1"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BE" altLang="fr-FR"/>
              <a:t>Laquelle?</a:t>
            </a:r>
          </a:p>
          <a:p>
            <a:pPr marL="376238" indent="-376238" eaLnBrk="1" hangingPunct="1"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LRU (least recently used)</a:t>
            </a:r>
          </a:p>
          <a:p>
            <a:pPr marL="817563" lvl="1" indent="-315913" eaLnBrk="1" hangingPunct="1">
              <a:buClr>
                <a:srgbClr val="CCCC99"/>
              </a:buClr>
              <a:buSzPct val="75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On choisi la page la moins récemment utilisée</a:t>
            </a:r>
          </a:p>
          <a:p>
            <a:pPr marL="376238" indent="-376238" eaLnBrk="1" hangingPunct="1"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NUR (Not Recently Used)</a:t>
            </a:r>
          </a:p>
          <a:p>
            <a:pPr marL="817563" lvl="1" indent="-315913" eaLnBrk="1" hangingPunct="1">
              <a:buClr>
                <a:srgbClr val="CCCC99"/>
              </a:buClr>
              <a:buSzPct val="75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On choisi une page non récemment utilisée</a:t>
            </a:r>
          </a:p>
          <a:p>
            <a:pPr marL="376238" indent="-376238" eaLnBrk="1" hangingPunct="1">
              <a:buClr>
                <a:srgbClr val="B2B2B2"/>
              </a:buClr>
              <a:buSzPct val="90000"/>
              <a:buFont typeface="Wingdings" panose="05000000000000000000" pitchFamily="2" charset="2"/>
              <a:buNone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72416853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/>
            <a:fld id="{4BE90457-CE6D-47A1-9640-0024C97AD11F}" type="slidenum">
              <a:rPr lang="fr-FR" altLang="fr-FR">
                <a:solidFill>
                  <a:srgbClr val="000000"/>
                </a:solidFill>
              </a:rPr>
              <a:pPr eaLnBrk="1" hangingPunct="1"/>
              <a:t>76</a:t>
            </a:fld>
            <a:endParaRPr lang="fr-FR" altLang="fr-FR">
              <a:solidFill>
                <a:srgbClr val="000000"/>
              </a:solidFill>
            </a:endParaRPr>
          </a:p>
        </p:txBody>
      </p:sp>
      <p:sp>
        <p:nvSpPr>
          <p:cNvPr id="6041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008063" y="236538"/>
            <a:ext cx="8570912" cy="1401762"/>
          </a:xfrm>
        </p:spPr>
        <p:txBody>
          <a:bodyPr lIns="0" tIns="0" rIns="0" bIns="0"/>
          <a:lstStyle/>
          <a:p>
            <a:pPr eaLnBrk="1" hangingPunct="1">
              <a:tabLst>
                <a:tab pos="0" algn="l"/>
                <a:tab pos="1006475" algn="l"/>
                <a:tab pos="2014538" algn="l"/>
                <a:tab pos="3022600" algn="l"/>
                <a:tab pos="4030663" algn="l"/>
                <a:tab pos="5038725" algn="l"/>
                <a:tab pos="6046788" algn="l"/>
                <a:tab pos="7054850" algn="l"/>
                <a:tab pos="8062913" algn="l"/>
                <a:tab pos="9070975" algn="l"/>
                <a:tab pos="10079038" algn="l"/>
              </a:tabLst>
            </a:pPr>
            <a:r>
              <a:rPr lang="fr-FR" altLang="fr-FR"/>
              <a:t>Quelle page choisir ?(choix de victime)</a:t>
            </a:r>
          </a:p>
        </p:txBody>
      </p:sp>
      <p:sp>
        <p:nvSpPr>
          <p:cNvPr id="60420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008063" y="1763713"/>
            <a:ext cx="8570912" cy="4905375"/>
          </a:xfrm>
        </p:spPr>
        <p:txBody>
          <a:bodyPr lIns="0" tIns="0" rIns="0" bIns="0"/>
          <a:lstStyle/>
          <a:p>
            <a:pPr marL="376238" indent="-376238" eaLnBrk="1" hangingPunct="1"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FIFO</a:t>
            </a:r>
          </a:p>
          <a:p>
            <a:pPr marL="817563" lvl="1" indent="-315913" eaLnBrk="1" hangingPunct="1">
              <a:buClr>
                <a:srgbClr val="CCCC99"/>
              </a:buClr>
              <a:buSzPct val="75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On retire les pages dans leur ordre d’arrivée en mémoire</a:t>
            </a:r>
          </a:p>
          <a:p>
            <a:pPr marL="817563" lvl="1" indent="-315913" eaLnBrk="1" hangingPunct="1">
              <a:buClr>
                <a:srgbClr val="CCCC99"/>
              </a:buClr>
              <a:buSzPct val="75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Pas terrible car on utilise plus souvent certaines pages</a:t>
            </a:r>
          </a:p>
          <a:p>
            <a:pPr marL="376238" indent="-376238" eaLnBrk="1" hangingPunct="1"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Working Set</a:t>
            </a:r>
          </a:p>
          <a:p>
            <a:pPr marL="817563" lvl="1" indent="-315913" eaLnBrk="1" hangingPunct="1">
              <a:buClr>
                <a:srgbClr val="CCCC99"/>
              </a:buClr>
              <a:buSzPct val="75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On va retenir les pages utilisées couramment</a:t>
            </a:r>
          </a:p>
          <a:p>
            <a:pPr marL="817563" lvl="1" indent="-315913" eaLnBrk="1" hangingPunct="1">
              <a:buClr>
                <a:srgbClr val="CCCC99"/>
              </a:buClr>
              <a:buSzPct val="75000"/>
              <a:buFont typeface="Wingdings" panose="05000000000000000000" pitchFamily="2" charset="2"/>
              <a:buNone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415923750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/>
            <a:fld id="{E8974D86-4332-491B-9295-DC4E553973D6}" type="slidenum">
              <a:rPr lang="fr-FR" altLang="fr-FR">
                <a:solidFill>
                  <a:srgbClr val="000000"/>
                </a:solidFill>
              </a:rPr>
              <a:pPr eaLnBrk="1" hangingPunct="1"/>
              <a:t>77</a:t>
            </a:fld>
            <a:endParaRPr lang="fr-FR" altLang="fr-FR">
              <a:solidFill>
                <a:srgbClr val="000000"/>
              </a:solidFill>
            </a:endParaRPr>
          </a:p>
        </p:txBody>
      </p:sp>
      <p:sp>
        <p:nvSpPr>
          <p:cNvPr id="6144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719138" y="-122238"/>
            <a:ext cx="8605837" cy="1503363"/>
          </a:xfrm>
        </p:spPr>
        <p:txBody>
          <a:bodyPr/>
          <a:lstStyle/>
          <a:p>
            <a:pPr eaLnBrk="1" hangingPunct="1">
              <a:tabLst>
                <a:tab pos="0" algn="l"/>
                <a:tab pos="1006475" algn="l"/>
                <a:tab pos="2014538" algn="l"/>
                <a:tab pos="3022600" algn="l"/>
                <a:tab pos="4030663" algn="l"/>
                <a:tab pos="5038725" algn="l"/>
                <a:tab pos="6046788" algn="l"/>
                <a:tab pos="7054850" algn="l"/>
                <a:tab pos="8062913" algn="l"/>
                <a:tab pos="9070975" algn="l"/>
                <a:tab pos="10079038" algn="l"/>
              </a:tabLst>
            </a:pPr>
            <a:r>
              <a:rPr lang="fr-FR" altLang="fr-FR" dirty="0" err="1"/>
              <a:t>Working</a:t>
            </a:r>
            <a:r>
              <a:rPr lang="fr-FR" altLang="fr-FR" dirty="0"/>
              <a:t> Set </a:t>
            </a:r>
            <a:r>
              <a:rPr lang="fr-FR" altLang="fr-FR" dirty="0" err="1"/>
              <a:t>Algorithm</a:t>
            </a:r>
            <a:r>
              <a:rPr lang="fr-FR" altLang="fr-FR" dirty="0"/>
              <a:t> (choix de victime)</a:t>
            </a:r>
          </a:p>
        </p:txBody>
      </p:sp>
      <p:sp>
        <p:nvSpPr>
          <p:cNvPr id="6144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042988"/>
            <a:ext cx="10080625" cy="4935537"/>
          </a:xfrm>
        </p:spPr>
        <p:txBody>
          <a:bodyPr/>
          <a:lstStyle/>
          <a:p>
            <a:pPr marL="376238" indent="-376238" eaLnBrk="1" hangingPunct="1"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Un programme accède à certaines zones mémoires en fonction de la phase de traitement dans laquelle il se trouve.</a:t>
            </a:r>
          </a:p>
          <a:p>
            <a:pPr marL="376238" indent="-376238" eaLnBrk="1" hangingPunct="1"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Les pages auxquelles il accède varient dans le temps.</a:t>
            </a:r>
          </a:p>
          <a:p>
            <a:pPr marL="376238" indent="-376238" eaLnBrk="1" hangingPunct="1"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On va définir la fonction working set w(k,t)</a:t>
            </a:r>
          </a:p>
          <a:p>
            <a:pPr marL="376238" indent="-376238" eaLnBrk="1" hangingPunct="1"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W(k,t) = ensemble des pages accédées durant les k dernier accès en revenant en arrière depuis l’instant t </a:t>
            </a:r>
          </a:p>
          <a:p>
            <a:pPr marL="376238" indent="-376238" eaLnBrk="1" hangingPunct="1"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Figure 4.20 Tannen</a:t>
            </a:r>
          </a:p>
        </p:txBody>
      </p:sp>
      <p:pic>
        <p:nvPicPr>
          <p:cNvPr id="6144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500563"/>
            <a:ext cx="7343775" cy="2989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1264238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/>
            <a:fld id="{F065BC24-9EFB-40D8-A199-FD627DEDAD1F}" type="slidenum">
              <a:rPr lang="fr-FR" altLang="fr-FR">
                <a:solidFill>
                  <a:srgbClr val="000000"/>
                </a:solidFill>
              </a:rPr>
              <a:pPr eaLnBrk="1" hangingPunct="1"/>
              <a:t>78</a:t>
            </a:fld>
            <a:endParaRPr lang="fr-FR" altLang="fr-FR">
              <a:solidFill>
                <a:srgbClr val="000000"/>
              </a:solidFill>
            </a:endParaRPr>
          </a:p>
        </p:txBody>
      </p:sp>
      <p:sp>
        <p:nvSpPr>
          <p:cNvPr id="6246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008063" y="185738"/>
            <a:ext cx="8569325" cy="1503362"/>
          </a:xfrm>
        </p:spPr>
        <p:txBody>
          <a:bodyPr/>
          <a:lstStyle/>
          <a:p>
            <a:pPr eaLnBrk="1" hangingPunct="1">
              <a:tabLst>
                <a:tab pos="0" algn="l"/>
                <a:tab pos="1006475" algn="l"/>
                <a:tab pos="2014538" algn="l"/>
                <a:tab pos="3022600" algn="l"/>
                <a:tab pos="4030663" algn="l"/>
                <a:tab pos="5038725" algn="l"/>
                <a:tab pos="6046788" algn="l"/>
                <a:tab pos="7054850" algn="l"/>
                <a:tab pos="8062913" algn="l"/>
                <a:tab pos="9070975" algn="l"/>
                <a:tab pos="10079038" algn="l"/>
              </a:tabLst>
            </a:pPr>
            <a:r>
              <a:rPr lang="fr-FR" altLang="fr-FR" dirty="0" err="1"/>
              <a:t>Working</a:t>
            </a:r>
            <a:r>
              <a:rPr lang="fr-FR" altLang="fr-FR" dirty="0"/>
              <a:t> Set </a:t>
            </a:r>
            <a:r>
              <a:rPr lang="fr-FR" altLang="fr-FR" dirty="0" err="1"/>
              <a:t>Algorithm</a:t>
            </a:r>
            <a:r>
              <a:rPr lang="fr-FR" altLang="fr-FR" dirty="0"/>
              <a:t> (choix de victime)</a:t>
            </a:r>
          </a:p>
        </p:txBody>
      </p:sp>
      <p:sp>
        <p:nvSpPr>
          <p:cNvPr id="8806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504825" y="1979613"/>
            <a:ext cx="8421688" cy="4933950"/>
          </a:xfrm>
        </p:spPr>
        <p:txBody>
          <a:bodyPr/>
          <a:lstStyle/>
          <a:p>
            <a:pPr marL="376238" indent="-376238" eaLnBrk="1" hangingPunct="1"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Choix de victime working set: on choisit une page hors du working set.</a:t>
            </a:r>
          </a:p>
          <a:p>
            <a:pPr marL="376238" indent="-376238" eaLnBrk="1" hangingPunct="1"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Problème?</a:t>
            </a:r>
          </a:p>
          <a:p>
            <a:pPr marL="376238" indent="-376238" eaLnBrk="1" hangingPunct="1"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Retenir les k dernières pages accédées peut être lourd.</a:t>
            </a:r>
          </a:p>
          <a:p>
            <a:pPr marL="376238" indent="-376238" eaLnBrk="1" hangingPunct="1">
              <a:buClr>
                <a:srgbClr val="B2B2B2"/>
              </a:buClr>
              <a:buSzPct val="90000"/>
              <a:buFont typeface="Wingdings" panose="05000000000000000000" pitchFamily="2" charset="2"/>
              <a:buNone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endParaRPr lang="fr-FR" altLang="fr-FR"/>
          </a:p>
          <a:p>
            <a:pPr marL="376238" indent="-376238" eaLnBrk="1" hangingPunct="1">
              <a:buClrTx/>
              <a:buSzTx/>
              <a:buFontTx/>
              <a:buNone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330042164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/>
            <a:fld id="{D39CD340-E668-4035-9EE1-9C45699F6077}" type="slidenum">
              <a:rPr lang="fr-FR" altLang="fr-FR">
                <a:solidFill>
                  <a:srgbClr val="000000"/>
                </a:solidFill>
              </a:rPr>
              <a:pPr eaLnBrk="1" hangingPunct="1"/>
              <a:t>79</a:t>
            </a:fld>
            <a:endParaRPr lang="fr-FR" altLang="fr-FR">
              <a:solidFill>
                <a:srgbClr val="000000"/>
              </a:solidFill>
            </a:endParaRPr>
          </a:p>
        </p:txBody>
      </p:sp>
      <p:sp>
        <p:nvSpPr>
          <p:cNvPr id="6349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008063" y="185738"/>
            <a:ext cx="8569325" cy="1503362"/>
          </a:xfrm>
        </p:spPr>
        <p:txBody>
          <a:bodyPr/>
          <a:lstStyle/>
          <a:p>
            <a:pPr eaLnBrk="1" hangingPunct="1">
              <a:tabLst>
                <a:tab pos="0" algn="l"/>
                <a:tab pos="1006475" algn="l"/>
                <a:tab pos="2014538" algn="l"/>
                <a:tab pos="3022600" algn="l"/>
                <a:tab pos="4030663" algn="l"/>
                <a:tab pos="5038725" algn="l"/>
                <a:tab pos="6046788" algn="l"/>
                <a:tab pos="7054850" algn="l"/>
                <a:tab pos="8062913" algn="l"/>
                <a:tab pos="9070975" algn="l"/>
                <a:tab pos="10079038" algn="l"/>
              </a:tabLst>
            </a:pPr>
            <a:r>
              <a:rPr lang="fr-FR" altLang="fr-FR" dirty="0" err="1"/>
              <a:t>Working</a:t>
            </a:r>
            <a:r>
              <a:rPr lang="fr-FR" altLang="fr-FR" dirty="0"/>
              <a:t> Set </a:t>
            </a:r>
            <a:r>
              <a:rPr lang="fr-FR" altLang="fr-FR" dirty="0" err="1"/>
              <a:t>Algorithm</a:t>
            </a:r>
            <a:r>
              <a:rPr lang="fr-FR" altLang="fr-FR" dirty="0"/>
              <a:t> (choix de victime)</a:t>
            </a:r>
          </a:p>
        </p:txBody>
      </p:sp>
      <p:sp>
        <p:nvSpPr>
          <p:cNvPr id="6349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504825" y="1979613"/>
            <a:ext cx="8421688" cy="4933950"/>
          </a:xfrm>
        </p:spPr>
        <p:txBody>
          <a:bodyPr/>
          <a:lstStyle/>
          <a:p>
            <a:pPr marL="376238" indent="-376238" eaLnBrk="1" hangingPunct="1"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On retient le temps virtuel de dernier accès à la page</a:t>
            </a:r>
          </a:p>
          <a:p>
            <a:pPr marL="376238" indent="-376238" eaLnBrk="1" hangingPunct="1">
              <a:buClrTx/>
              <a:buSzTx/>
              <a:buFontTx/>
              <a:buNone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endParaRPr lang="fr-FR" altLang="fr-FR"/>
          </a:p>
        </p:txBody>
      </p:sp>
      <p:pic>
        <p:nvPicPr>
          <p:cNvPr id="6349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625" y="3132138"/>
            <a:ext cx="7124700" cy="4240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2451980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/>
            <a:fld id="{376D310A-8A3B-47B2-B007-46771BF21EB1}" type="slidenum">
              <a:rPr lang="fr-FR" altLang="fr-FR">
                <a:solidFill>
                  <a:srgbClr val="000000"/>
                </a:solidFill>
              </a:rPr>
              <a:pPr eaLnBrk="1" hangingPunct="1"/>
              <a:t>8</a:t>
            </a:fld>
            <a:endParaRPr lang="fr-FR" altLang="fr-FR">
              <a:solidFill>
                <a:srgbClr val="000000"/>
              </a:solidFill>
            </a:endParaRPr>
          </a:p>
        </p:txBody>
      </p:sp>
      <p:sp>
        <p:nvSpPr>
          <p:cNvPr id="1024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252413" y="425450"/>
            <a:ext cx="8561387" cy="1416050"/>
          </a:xfrm>
        </p:spPr>
        <p:txBody>
          <a:bodyPr lIns="0" tIns="0" rIns="0" bIns="0"/>
          <a:lstStyle/>
          <a:p>
            <a:pPr eaLnBrk="1" hangingPunct="1">
              <a:lnSpc>
                <a:spcPct val="101000"/>
              </a:lnSpc>
              <a:tabLst>
                <a:tab pos="0" algn="l"/>
                <a:tab pos="1006475" algn="l"/>
                <a:tab pos="2014538" algn="l"/>
                <a:tab pos="3022600" algn="l"/>
                <a:tab pos="4030663" algn="l"/>
                <a:tab pos="5038725" algn="l"/>
                <a:tab pos="6046788" algn="l"/>
                <a:tab pos="7054850" algn="l"/>
                <a:tab pos="8062913" algn="l"/>
                <a:tab pos="9070975" algn="l"/>
                <a:tab pos="10079038" algn="l"/>
              </a:tabLst>
            </a:pPr>
            <a:r>
              <a:rPr lang="fr-FR" altLang="fr-FR"/>
              <a:t>Relocation software: Structure exécutable</a:t>
            </a:r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023938" y="1987550"/>
            <a:ext cx="8370887" cy="4598988"/>
          </a:xfrm>
        </p:spPr>
        <p:txBody>
          <a:bodyPr lIns="0" tIns="0" rIns="0" bIns="0"/>
          <a:lstStyle/>
          <a:p>
            <a:pPr marL="320675" indent="-320675" hangingPunct="1">
              <a:lnSpc>
                <a:spcPct val="101000"/>
              </a:lnSpc>
              <a:spcBef>
                <a:spcPts val="700"/>
              </a:spcBef>
              <a:buClr>
                <a:srgbClr val="0066FF"/>
              </a:buClr>
              <a:buSzPct val="75000"/>
              <a:buFont typeface="Monotype Sorts" charset="2"/>
              <a:buChar char=""/>
              <a:tabLst>
                <a:tab pos="949325" algn="l"/>
                <a:tab pos="1957388" algn="l"/>
                <a:tab pos="2965450" algn="l"/>
                <a:tab pos="3973513" algn="l"/>
                <a:tab pos="4981575" algn="l"/>
                <a:tab pos="5989638" algn="l"/>
                <a:tab pos="6997700" algn="l"/>
                <a:tab pos="8005763" algn="l"/>
                <a:tab pos="9013825" algn="l"/>
                <a:tab pos="10021888" algn="l"/>
              </a:tabLst>
            </a:pPr>
            <a:r>
              <a:rPr lang="fr-FR" altLang="fr-FR"/>
              <a:t>Le compilateur génère un fichier exécutable.</a:t>
            </a:r>
          </a:p>
          <a:p>
            <a:pPr marL="320675" indent="-320675" hangingPunct="1">
              <a:lnSpc>
                <a:spcPct val="101000"/>
              </a:lnSpc>
              <a:spcBef>
                <a:spcPts val="700"/>
              </a:spcBef>
              <a:buClr>
                <a:srgbClr val="0066FF"/>
              </a:buClr>
              <a:buSzPct val="75000"/>
              <a:buFont typeface="Monotype Sorts" charset="2"/>
              <a:buChar char=""/>
              <a:tabLst>
                <a:tab pos="949325" algn="l"/>
                <a:tab pos="1957388" algn="l"/>
                <a:tab pos="2965450" algn="l"/>
                <a:tab pos="3973513" algn="l"/>
                <a:tab pos="4981575" algn="l"/>
                <a:tab pos="5989638" algn="l"/>
                <a:tab pos="6997700" algn="l"/>
                <a:tab pos="8005763" algn="l"/>
                <a:tab pos="9013825" algn="l"/>
                <a:tab pos="10021888" algn="l"/>
              </a:tabLst>
            </a:pPr>
            <a:r>
              <a:rPr lang="fr-FR" altLang="fr-FR"/>
              <a:t>Qu'est-ce qu'il y a dans un fichier exécutable? (un .exe par exemple)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/>
            <a:fld id="{A16968EB-C40D-4418-9C15-EEBBEF790B25}" type="slidenum">
              <a:rPr lang="fr-FR" altLang="fr-FR">
                <a:solidFill>
                  <a:srgbClr val="000000"/>
                </a:solidFill>
              </a:rPr>
              <a:pPr eaLnBrk="1" hangingPunct="1"/>
              <a:t>80</a:t>
            </a:fld>
            <a:endParaRPr lang="fr-FR" altLang="fr-FR">
              <a:solidFill>
                <a:srgbClr val="000000"/>
              </a:solidFill>
            </a:endParaRPr>
          </a:p>
        </p:txBody>
      </p:sp>
      <p:sp>
        <p:nvSpPr>
          <p:cNvPr id="6451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719138" y="0"/>
            <a:ext cx="8609012" cy="1263650"/>
          </a:xfrm>
        </p:spPr>
        <p:txBody>
          <a:bodyPr lIns="0" tIns="0" rIns="0" bIns="0"/>
          <a:lstStyle/>
          <a:p>
            <a:pPr eaLnBrk="1" hangingPunct="1">
              <a:lnSpc>
                <a:spcPct val="93000"/>
              </a:lnSpc>
              <a:tabLst>
                <a:tab pos="0" algn="l"/>
                <a:tab pos="1006475" algn="l"/>
                <a:tab pos="2014538" algn="l"/>
                <a:tab pos="3022600" algn="l"/>
                <a:tab pos="4030663" algn="l"/>
                <a:tab pos="5038725" algn="l"/>
                <a:tab pos="6046788" algn="l"/>
                <a:tab pos="7054850" algn="l"/>
                <a:tab pos="8062913" algn="l"/>
                <a:tab pos="9070975" algn="l"/>
                <a:tab pos="10079038" algn="l"/>
              </a:tabLst>
            </a:pPr>
            <a:r>
              <a:rPr lang="fr-FR" altLang="fr-FR"/>
              <a:t>Une entrée de la table des pages</a:t>
            </a:r>
          </a:p>
        </p:txBody>
      </p:sp>
      <p:sp>
        <p:nvSpPr>
          <p:cNvPr id="6451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31800" y="3492500"/>
            <a:ext cx="8772525" cy="3717925"/>
          </a:xfrm>
        </p:spPr>
        <p:txBody>
          <a:bodyPr lIns="0" tIns="0" rIns="0" bIns="0"/>
          <a:lstStyle/>
          <a:p>
            <a:pPr marL="376238" indent="-376238" eaLnBrk="1" hangingPunct="1">
              <a:lnSpc>
                <a:spcPct val="85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Protection: read/write/execute</a:t>
            </a:r>
          </a:p>
          <a:p>
            <a:pPr marL="376238" indent="-376238" eaLnBrk="1" hangingPunct="1">
              <a:lnSpc>
                <a:spcPct val="85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Modifiée (</a:t>
            </a:r>
            <a:r>
              <a:rPr lang="fr-FR" altLang="fr-FR" b="1"/>
              <a:t>dirty</a:t>
            </a:r>
            <a:r>
              <a:rPr lang="fr-FR" altLang="fr-FR"/>
              <a:t> bit): </a:t>
            </a:r>
          </a:p>
          <a:p>
            <a:pPr marL="817563" lvl="1" indent="-315913" eaLnBrk="1" hangingPunct="1">
              <a:lnSpc>
                <a:spcPct val="85000"/>
              </a:lnSpc>
              <a:buClr>
                <a:srgbClr val="CCCC99"/>
              </a:buClr>
              <a:buSzPct val="75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Une page dirty a été modifiée</a:t>
            </a:r>
          </a:p>
          <a:p>
            <a:pPr marL="817563" lvl="1" indent="-315913" eaLnBrk="1" hangingPunct="1">
              <a:lnSpc>
                <a:spcPct val="85000"/>
              </a:lnSpc>
              <a:buClr>
                <a:srgbClr val="CCCC99"/>
              </a:buClr>
              <a:buSzPct val="75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il faut la sauver lors d'un swap-out!</a:t>
            </a:r>
          </a:p>
          <a:p>
            <a:pPr marL="376238" indent="-376238" eaLnBrk="1" hangingPunct="1">
              <a:lnSpc>
                <a:spcPct val="85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Référencée: pour choix de victime</a:t>
            </a:r>
          </a:p>
          <a:p>
            <a:pPr marL="376238" indent="-376238" eaLnBrk="1" hangingPunct="1">
              <a:lnSpc>
                <a:spcPct val="85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Il ne manque rien?</a:t>
            </a:r>
          </a:p>
        </p:txBody>
      </p:sp>
      <p:pic>
        <p:nvPicPr>
          <p:cNvPr id="6451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00" y="971550"/>
            <a:ext cx="8502650" cy="2287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2395429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/>
            <a:fld id="{A16968EB-C40D-4418-9C15-EEBBEF790B25}" type="slidenum">
              <a:rPr lang="fr-FR" altLang="fr-FR">
                <a:solidFill>
                  <a:srgbClr val="000000"/>
                </a:solidFill>
              </a:rPr>
              <a:pPr eaLnBrk="1" hangingPunct="1"/>
              <a:t>81</a:t>
            </a:fld>
            <a:endParaRPr lang="fr-FR" altLang="fr-FR">
              <a:solidFill>
                <a:srgbClr val="000000"/>
              </a:solidFill>
            </a:endParaRPr>
          </a:p>
        </p:txBody>
      </p:sp>
      <p:sp>
        <p:nvSpPr>
          <p:cNvPr id="6451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719138" y="0"/>
            <a:ext cx="8609012" cy="1263650"/>
          </a:xfrm>
        </p:spPr>
        <p:txBody>
          <a:bodyPr lIns="0" tIns="0" rIns="0" bIns="0"/>
          <a:lstStyle/>
          <a:p>
            <a:pPr eaLnBrk="1" hangingPunct="1">
              <a:lnSpc>
                <a:spcPct val="93000"/>
              </a:lnSpc>
              <a:tabLst>
                <a:tab pos="0" algn="l"/>
                <a:tab pos="1006475" algn="l"/>
                <a:tab pos="2014538" algn="l"/>
                <a:tab pos="3022600" algn="l"/>
                <a:tab pos="4030663" algn="l"/>
                <a:tab pos="5038725" algn="l"/>
                <a:tab pos="6046788" algn="l"/>
                <a:tab pos="7054850" algn="l"/>
                <a:tab pos="8062913" algn="l"/>
                <a:tab pos="9070975" algn="l"/>
                <a:tab pos="10079038" algn="l"/>
              </a:tabLst>
            </a:pPr>
            <a:r>
              <a:rPr lang="fr-FR" altLang="fr-FR"/>
              <a:t>Une entrée de la table des pages</a:t>
            </a:r>
          </a:p>
        </p:txBody>
      </p:sp>
      <p:sp>
        <p:nvSpPr>
          <p:cNvPr id="6451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31800" y="3492500"/>
            <a:ext cx="8772525" cy="3717925"/>
          </a:xfrm>
        </p:spPr>
        <p:txBody>
          <a:bodyPr lIns="0" tIns="0" rIns="0" bIns="0"/>
          <a:lstStyle/>
          <a:p>
            <a:pPr marL="376238" indent="-376238" eaLnBrk="1" hangingPunct="1">
              <a:lnSpc>
                <a:spcPct val="85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 dirty="0"/>
              <a:t>Protection: </a:t>
            </a:r>
            <a:r>
              <a:rPr lang="fr-FR" altLang="fr-FR" dirty="0" err="1"/>
              <a:t>read</a:t>
            </a:r>
            <a:r>
              <a:rPr lang="fr-FR" altLang="fr-FR" dirty="0"/>
              <a:t>/</a:t>
            </a:r>
            <a:r>
              <a:rPr lang="fr-FR" altLang="fr-FR" dirty="0" err="1"/>
              <a:t>write</a:t>
            </a:r>
            <a:r>
              <a:rPr lang="fr-FR" altLang="fr-FR" dirty="0"/>
              <a:t>/</a:t>
            </a:r>
            <a:r>
              <a:rPr lang="fr-FR" altLang="fr-FR" dirty="0" err="1"/>
              <a:t>execute</a:t>
            </a:r>
            <a:endParaRPr lang="fr-FR" altLang="fr-FR" dirty="0"/>
          </a:p>
          <a:p>
            <a:pPr marL="376238" indent="-376238" eaLnBrk="1" hangingPunct="1">
              <a:lnSpc>
                <a:spcPct val="85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 dirty="0"/>
              <a:t>Modifiée (</a:t>
            </a:r>
            <a:r>
              <a:rPr lang="fr-FR" altLang="fr-FR" b="1" dirty="0" err="1"/>
              <a:t>dirty</a:t>
            </a:r>
            <a:r>
              <a:rPr lang="fr-FR" altLang="fr-FR" dirty="0"/>
              <a:t> bit): </a:t>
            </a:r>
          </a:p>
          <a:p>
            <a:pPr marL="817563" lvl="1" indent="-315913" eaLnBrk="1" hangingPunct="1">
              <a:lnSpc>
                <a:spcPct val="85000"/>
              </a:lnSpc>
              <a:buClr>
                <a:srgbClr val="CCCC99"/>
              </a:buClr>
              <a:buSzPct val="75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 dirty="0"/>
              <a:t>Une page </a:t>
            </a:r>
            <a:r>
              <a:rPr lang="fr-FR" altLang="fr-FR" dirty="0" err="1"/>
              <a:t>dirty</a:t>
            </a:r>
            <a:r>
              <a:rPr lang="fr-FR" altLang="fr-FR" dirty="0"/>
              <a:t> a été modifiée</a:t>
            </a:r>
          </a:p>
          <a:p>
            <a:pPr marL="817563" lvl="1" indent="-315913" eaLnBrk="1" hangingPunct="1">
              <a:lnSpc>
                <a:spcPct val="85000"/>
              </a:lnSpc>
              <a:buClr>
                <a:srgbClr val="CCCC99"/>
              </a:buClr>
              <a:buSzPct val="75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 dirty="0"/>
              <a:t>il faut la sauver lors d'un swap-out!</a:t>
            </a:r>
          </a:p>
          <a:p>
            <a:pPr marL="376238" indent="-376238" eaLnBrk="1" hangingPunct="1">
              <a:lnSpc>
                <a:spcPct val="85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 dirty="0"/>
              <a:t>Référencée: pour choix de victime</a:t>
            </a:r>
          </a:p>
          <a:p>
            <a:pPr marL="0" indent="0" eaLnBrk="1" hangingPunct="1">
              <a:lnSpc>
                <a:spcPct val="85000"/>
              </a:lnSpc>
              <a:buClr>
                <a:srgbClr val="B2B2B2"/>
              </a:buClr>
              <a:buSzPct val="90000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endParaRPr lang="fr-FR" altLang="fr-FR" dirty="0"/>
          </a:p>
        </p:txBody>
      </p:sp>
      <p:pic>
        <p:nvPicPr>
          <p:cNvPr id="6451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00" y="971550"/>
            <a:ext cx="8502650" cy="2287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0353620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/>
            <a:fld id="{B1C7ACB2-5CBD-4C24-85CB-8E99539621DB}" type="slidenum">
              <a:rPr lang="fr-FR" altLang="fr-FR">
                <a:solidFill>
                  <a:srgbClr val="000000"/>
                </a:solidFill>
              </a:rPr>
              <a:pPr eaLnBrk="1" hangingPunct="1"/>
              <a:t>82</a:t>
            </a:fld>
            <a:endParaRPr lang="fr-FR" altLang="fr-FR">
              <a:solidFill>
                <a:srgbClr val="000000"/>
              </a:solidFill>
            </a:endParaRPr>
          </a:p>
        </p:txBody>
      </p:sp>
      <p:sp>
        <p:nvSpPr>
          <p:cNvPr id="6553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719138" y="0"/>
            <a:ext cx="8609012" cy="1263650"/>
          </a:xfrm>
        </p:spPr>
        <p:txBody>
          <a:bodyPr lIns="0" tIns="0" rIns="0" bIns="0"/>
          <a:lstStyle/>
          <a:p>
            <a:pPr eaLnBrk="1" hangingPunct="1">
              <a:lnSpc>
                <a:spcPct val="93000"/>
              </a:lnSpc>
              <a:tabLst>
                <a:tab pos="0" algn="l"/>
                <a:tab pos="1006475" algn="l"/>
                <a:tab pos="2014538" algn="l"/>
                <a:tab pos="3022600" algn="l"/>
                <a:tab pos="4030663" algn="l"/>
                <a:tab pos="5038725" algn="l"/>
                <a:tab pos="6046788" algn="l"/>
                <a:tab pos="7054850" algn="l"/>
                <a:tab pos="8062913" algn="l"/>
                <a:tab pos="9070975" algn="l"/>
                <a:tab pos="10079038" algn="l"/>
              </a:tabLst>
            </a:pPr>
            <a:r>
              <a:rPr lang="fr-FR" altLang="fr-FR"/>
              <a:t>Une entrée de la table des pages</a:t>
            </a:r>
          </a:p>
        </p:txBody>
      </p:sp>
      <p:sp>
        <p:nvSpPr>
          <p:cNvPr id="65540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31800" y="3492500"/>
            <a:ext cx="8772525" cy="3717925"/>
          </a:xfrm>
        </p:spPr>
        <p:txBody>
          <a:bodyPr lIns="0" tIns="0" rIns="0" bIns="0"/>
          <a:lstStyle/>
          <a:p>
            <a:pPr marL="376238" indent="-376238" eaLnBrk="1" hangingPunct="1">
              <a:lnSpc>
                <a:spcPct val="95000"/>
              </a:lnSpc>
              <a:spcBef>
                <a:spcPts val="800"/>
              </a:spcBef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 sz="3200"/>
              <a:t>On ne sait pas où l’on va chercher sur disque la page absente!!!</a:t>
            </a:r>
          </a:p>
          <a:p>
            <a:pPr marL="376238" indent="-376238" eaLnBrk="1" hangingPunct="1">
              <a:lnSpc>
                <a:spcPct val="95000"/>
              </a:lnSpc>
              <a:spcBef>
                <a:spcPts val="800"/>
              </a:spcBef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 sz="3200"/>
              <a:t>Normal: ici on ne fait que de la traduction d’adresse dans le MMU</a:t>
            </a:r>
          </a:p>
          <a:p>
            <a:pPr marL="376238" indent="-376238" eaLnBrk="1" hangingPunct="1">
              <a:lnSpc>
                <a:spcPct val="95000"/>
              </a:lnSpc>
              <a:spcBef>
                <a:spcPts val="800"/>
              </a:spcBef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BE" altLang="fr-FR" sz="3200"/>
              <a:t>C’est l’OS qui va charger la page absente!</a:t>
            </a:r>
          </a:p>
          <a:p>
            <a:pPr marL="376238" indent="-376238" eaLnBrk="1" hangingPunct="1">
              <a:lnSpc>
                <a:spcPct val="95000"/>
              </a:lnSpc>
              <a:spcBef>
                <a:spcPts val="800"/>
              </a:spcBef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 sz="3200"/>
              <a:t>La place sur disque est dans le descripteur de processus</a:t>
            </a:r>
          </a:p>
        </p:txBody>
      </p:sp>
      <p:pic>
        <p:nvPicPr>
          <p:cNvPr id="6554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00" y="971550"/>
            <a:ext cx="8502650" cy="2287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5546367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/>
            <a:fld id="{EE266E89-FF02-4C44-80A0-F1C234DDAAB5}" type="slidenum">
              <a:rPr lang="fr-FR" altLang="fr-FR">
                <a:solidFill>
                  <a:srgbClr val="000000"/>
                </a:solidFill>
              </a:rPr>
              <a:pPr eaLnBrk="1" hangingPunct="1"/>
              <a:t>83</a:t>
            </a:fld>
            <a:endParaRPr lang="fr-FR" altLang="fr-FR">
              <a:solidFill>
                <a:srgbClr val="000000"/>
              </a:solidFill>
            </a:endParaRPr>
          </a:p>
        </p:txBody>
      </p:sp>
      <p:sp>
        <p:nvSpPr>
          <p:cNvPr id="7065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027113" y="106363"/>
            <a:ext cx="7894637" cy="1563687"/>
          </a:xfrm>
        </p:spPr>
        <p:txBody>
          <a:bodyPr lIns="0" tIns="0" rIns="0" bIns="0"/>
          <a:lstStyle/>
          <a:p>
            <a:pPr eaLnBrk="1" hangingPunct="1">
              <a:lnSpc>
                <a:spcPct val="93000"/>
              </a:lnSpc>
              <a:tabLst>
                <a:tab pos="0" algn="l"/>
                <a:tab pos="1006475" algn="l"/>
                <a:tab pos="2014538" algn="l"/>
                <a:tab pos="3022600" algn="l"/>
                <a:tab pos="4030663" algn="l"/>
                <a:tab pos="5038725" algn="l"/>
                <a:tab pos="6046788" algn="l"/>
                <a:tab pos="7054850" algn="l"/>
                <a:tab pos="8062913" algn="l"/>
                <a:tab pos="9070975" algn="l"/>
                <a:tab pos="10079038" algn="l"/>
              </a:tabLst>
            </a:pPr>
            <a:r>
              <a:rPr lang="fr-FR" altLang="fr-FR"/>
              <a:t>Table de pages à deux niveaux</a:t>
            </a:r>
          </a:p>
        </p:txBody>
      </p:sp>
      <p:sp>
        <p:nvSpPr>
          <p:cNvPr id="70660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008063" y="1763713"/>
            <a:ext cx="8572500" cy="4999037"/>
          </a:xfrm>
        </p:spPr>
        <p:txBody>
          <a:bodyPr lIns="0" tIns="0" rIns="0" bIns="0"/>
          <a:lstStyle/>
          <a:p>
            <a:pPr marL="376238" indent="-376238" eaLnBrk="1" hangingPunct="1">
              <a:lnSpc>
                <a:spcPct val="95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On découpe l'adresse en 10 + 10 + 12 bits</a:t>
            </a:r>
          </a:p>
          <a:p>
            <a:pPr marL="376238" indent="-376238" eaLnBrk="1" hangingPunct="1">
              <a:lnSpc>
                <a:spcPct val="95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On va avoir une table de tables des pages</a:t>
            </a:r>
          </a:p>
          <a:p>
            <a:pPr marL="376238" indent="-376238" eaLnBrk="1" hangingPunct="1">
              <a:lnSpc>
                <a:spcPct val="95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PT1 adresse dans le 1er niveau</a:t>
            </a:r>
          </a:p>
          <a:p>
            <a:pPr marL="376238" indent="-376238" eaLnBrk="1" hangingPunct="1">
              <a:lnSpc>
                <a:spcPct val="95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PT2 adresse 2ème niveau</a:t>
            </a:r>
          </a:p>
          <a:p>
            <a:pPr marL="376238" indent="-376238" eaLnBrk="1" hangingPunct="1">
              <a:lnSpc>
                <a:spcPct val="95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Décalage = décalage dans la page</a:t>
            </a:r>
          </a:p>
          <a:p>
            <a:pPr marL="376238" indent="-376238" eaLnBrk="1" hangingPunct="1">
              <a:lnSpc>
                <a:spcPct val="95000"/>
              </a:lnSpc>
              <a:buClrTx/>
              <a:buSzTx/>
              <a:buFontTx/>
              <a:buNone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endParaRPr lang="fr-FR" altLang="fr-FR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/>
            <a:fld id="{9C00B2B6-C926-490C-8D44-7876B639B232}" type="slidenum">
              <a:rPr lang="fr-FR" altLang="fr-FR">
                <a:solidFill>
                  <a:srgbClr val="000000"/>
                </a:solidFill>
              </a:rPr>
              <a:pPr eaLnBrk="1" hangingPunct="1"/>
              <a:t>84</a:t>
            </a:fld>
            <a:endParaRPr lang="fr-FR" altLang="fr-FR">
              <a:solidFill>
                <a:srgbClr val="000000"/>
              </a:solidFill>
            </a:endParaRPr>
          </a:p>
        </p:txBody>
      </p:sp>
      <p:sp>
        <p:nvSpPr>
          <p:cNvPr id="7168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027113" y="106363"/>
            <a:ext cx="7894637" cy="1563687"/>
          </a:xfrm>
        </p:spPr>
        <p:txBody>
          <a:bodyPr lIns="0" tIns="0" rIns="0" bIns="0"/>
          <a:lstStyle/>
          <a:p>
            <a:pPr eaLnBrk="1" hangingPunct="1">
              <a:lnSpc>
                <a:spcPct val="93000"/>
              </a:lnSpc>
              <a:tabLst>
                <a:tab pos="0" algn="l"/>
                <a:tab pos="1006475" algn="l"/>
                <a:tab pos="2014538" algn="l"/>
                <a:tab pos="3022600" algn="l"/>
                <a:tab pos="4030663" algn="l"/>
                <a:tab pos="5038725" algn="l"/>
                <a:tab pos="6046788" algn="l"/>
                <a:tab pos="7054850" algn="l"/>
                <a:tab pos="8062913" algn="l"/>
                <a:tab pos="9070975" algn="l"/>
                <a:tab pos="10079038" algn="l"/>
              </a:tabLst>
            </a:pPr>
            <a:r>
              <a:rPr lang="fr-FR" altLang="fr-FR"/>
              <a:t>Table de pages à deux niveaux</a:t>
            </a:r>
          </a:p>
        </p:txBody>
      </p:sp>
      <p:sp>
        <p:nvSpPr>
          <p:cNvPr id="7168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008063" y="1763713"/>
            <a:ext cx="8572500" cy="4999037"/>
          </a:xfrm>
        </p:spPr>
        <p:txBody>
          <a:bodyPr lIns="0" tIns="0" rIns="0" bIns="0"/>
          <a:lstStyle/>
          <a:p>
            <a:pPr marL="376238" indent="-376238" eaLnBrk="1" hangingPunct="1">
              <a:lnSpc>
                <a:spcPct val="95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Taille dans chaque table?</a:t>
            </a:r>
          </a:p>
          <a:p>
            <a:pPr marL="376238" indent="-376238" eaLnBrk="1" hangingPunct="1">
              <a:lnSpc>
                <a:spcPct val="95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Figure 4.12 Tanen</a:t>
            </a:r>
          </a:p>
        </p:txBody>
      </p:sp>
      <p:pic>
        <p:nvPicPr>
          <p:cNvPr id="7168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113" y="1331913"/>
            <a:ext cx="6065837" cy="6227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/>
            <a:fld id="{5A47A07B-6842-41CA-8BF5-B9A2FAE740A4}" type="slidenum">
              <a:rPr lang="fr-FR" altLang="fr-FR">
                <a:solidFill>
                  <a:srgbClr val="000000"/>
                </a:solidFill>
              </a:rPr>
              <a:pPr eaLnBrk="1" hangingPunct="1"/>
              <a:t>85</a:t>
            </a:fld>
            <a:endParaRPr lang="fr-FR" altLang="fr-FR">
              <a:solidFill>
                <a:srgbClr val="000000"/>
              </a:solidFill>
            </a:endParaRPr>
          </a:p>
        </p:txBody>
      </p:sp>
      <p:sp>
        <p:nvSpPr>
          <p:cNvPr id="7270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027113" y="106363"/>
            <a:ext cx="7894637" cy="1563687"/>
          </a:xfrm>
        </p:spPr>
        <p:txBody>
          <a:bodyPr lIns="0" tIns="0" rIns="0" bIns="0"/>
          <a:lstStyle/>
          <a:p>
            <a:pPr eaLnBrk="1" hangingPunct="1">
              <a:lnSpc>
                <a:spcPct val="93000"/>
              </a:lnSpc>
              <a:tabLst>
                <a:tab pos="0" algn="l"/>
                <a:tab pos="1006475" algn="l"/>
                <a:tab pos="2014538" algn="l"/>
                <a:tab pos="3022600" algn="l"/>
                <a:tab pos="4030663" algn="l"/>
                <a:tab pos="5038725" algn="l"/>
                <a:tab pos="6046788" algn="l"/>
                <a:tab pos="7054850" algn="l"/>
                <a:tab pos="8062913" algn="l"/>
                <a:tab pos="9070975" algn="l"/>
                <a:tab pos="10079038" algn="l"/>
              </a:tabLst>
            </a:pPr>
            <a:r>
              <a:rPr lang="fr-FR" altLang="fr-FR"/>
              <a:t>Table de pages à deux niveaux</a:t>
            </a:r>
          </a:p>
        </p:txBody>
      </p:sp>
      <p:sp>
        <p:nvSpPr>
          <p:cNvPr id="7270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008063" y="1763713"/>
            <a:ext cx="8572500" cy="4999037"/>
          </a:xfrm>
        </p:spPr>
        <p:txBody>
          <a:bodyPr lIns="0" tIns="0" rIns="0" bIns="0"/>
          <a:lstStyle/>
          <a:p>
            <a:pPr marL="376238" indent="-376238" eaLnBrk="1" hangingPunct="1">
              <a:lnSpc>
                <a:spcPct val="95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Oui mais on a toujours besoin d’autant d’entrées dans les tables de pages?</a:t>
            </a:r>
          </a:p>
          <a:p>
            <a:pPr marL="376238" indent="-376238" eaLnBrk="1" hangingPunct="1">
              <a:lnSpc>
                <a:spcPct val="95000"/>
              </a:lnSpc>
              <a:buClrTx/>
              <a:buSzTx/>
              <a:buFontTx/>
              <a:buNone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endParaRPr lang="fr-FR" altLang="fr-FR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/>
            <a:fld id="{4AFA641A-EAFE-485F-B0ED-BB1FB6D473C8}" type="slidenum">
              <a:rPr lang="fr-FR" altLang="fr-FR">
                <a:solidFill>
                  <a:srgbClr val="000000"/>
                </a:solidFill>
              </a:rPr>
              <a:pPr eaLnBrk="1" hangingPunct="1"/>
              <a:t>86</a:t>
            </a:fld>
            <a:endParaRPr lang="fr-FR" altLang="fr-FR">
              <a:solidFill>
                <a:srgbClr val="000000"/>
              </a:solidFill>
            </a:endParaRPr>
          </a:p>
        </p:txBody>
      </p:sp>
      <p:sp>
        <p:nvSpPr>
          <p:cNvPr id="7373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027113" y="106363"/>
            <a:ext cx="7894637" cy="1563687"/>
          </a:xfrm>
        </p:spPr>
        <p:txBody>
          <a:bodyPr lIns="0" tIns="0" rIns="0" bIns="0"/>
          <a:lstStyle/>
          <a:p>
            <a:pPr eaLnBrk="1" hangingPunct="1">
              <a:lnSpc>
                <a:spcPct val="93000"/>
              </a:lnSpc>
              <a:tabLst>
                <a:tab pos="0" algn="l"/>
                <a:tab pos="1006475" algn="l"/>
                <a:tab pos="2014538" algn="l"/>
                <a:tab pos="3022600" algn="l"/>
                <a:tab pos="4030663" algn="l"/>
                <a:tab pos="5038725" algn="l"/>
                <a:tab pos="6046788" algn="l"/>
                <a:tab pos="7054850" algn="l"/>
                <a:tab pos="8062913" algn="l"/>
                <a:tab pos="9070975" algn="l"/>
                <a:tab pos="10079038" algn="l"/>
              </a:tabLst>
            </a:pPr>
            <a:r>
              <a:rPr lang="fr-FR" altLang="fr-FR"/>
              <a:t>Table de pages à deux niveaux</a:t>
            </a:r>
          </a:p>
        </p:txBody>
      </p:sp>
      <p:sp>
        <p:nvSpPr>
          <p:cNvPr id="7373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98438" y="1439863"/>
            <a:ext cx="4841875" cy="6030912"/>
          </a:xfrm>
        </p:spPr>
        <p:txBody>
          <a:bodyPr lIns="0" tIns="0" rIns="0" bIns="0"/>
          <a:lstStyle/>
          <a:p>
            <a:pPr marL="376238" indent="-376238" eaLnBrk="1" hangingPunct="1">
              <a:lnSpc>
                <a:spcPct val="95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En réalité on n'accédera pas aux 2**20 pages tout le temps.</a:t>
            </a:r>
          </a:p>
          <a:p>
            <a:pPr marL="376238" indent="-376238" eaLnBrk="1" hangingPunct="1">
              <a:lnSpc>
                <a:spcPct val="95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Ex: processus de 12 MB</a:t>
            </a:r>
          </a:p>
          <a:p>
            <a:pPr marL="817563" lvl="1" indent="-315913" eaLnBrk="1" hangingPunct="1">
              <a:lnSpc>
                <a:spcPct val="95000"/>
              </a:lnSpc>
              <a:buClr>
                <a:srgbClr val="CCCC99"/>
              </a:buClr>
              <a:buSzPct val="75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4 MB de code (text)</a:t>
            </a:r>
          </a:p>
          <a:p>
            <a:pPr marL="817563" lvl="1" indent="-315913" eaLnBrk="1" hangingPunct="1">
              <a:lnSpc>
                <a:spcPct val="95000"/>
              </a:lnSpc>
              <a:buClr>
                <a:srgbClr val="CCCC99"/>
              </a:buClr>
              <a:buSzPct val="75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4MB de heap (pour les new)</a:t>
            </a:r>
          </a:p>
          <a:p>
            <a:pPr marL="817563" lvl="1" indent="-315913" eaLnBrk="1" hangingPunct="1">
              <a:lnSpc>
                <a:spcPct val="95000"/>
              </a:lnSpc>
              <a:buClr>
                <a:srgbClr val="CCCC99"/>
              </a:buClr>
              <a:buSzPct val="75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4MB pour le stack (appel de fct)</a:t>
            </a:r>
          </a:p>
          <a:p>
            <a:pPr marL="817563" lvl="1" indent="-315913" eaLnBrk="1" hangingPunct="1">
              <a:lnSpc>
                <a:spcPct val="95000"/>
              </a:lnSpc>
              <a:buClr>
                <a:srgbClr val="CCCC99"/>
              </a:buClr>
              <a:buSzPct val="75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(Il y a un trou entre stack et heap)</a:t>
            </a:r>
          </a:p>
          <a:p>
            <a:pPr marL="376238" indent="-376238" eaLnBrk="1" hangingPunct="1">
              <a:lnSpc>
                <a:spcPct val="95000"/>
              </a:lnSpc>
              <a:spcBef>
                <a:spcPts val="725"/>
              </a:spcBef>
              <a:buClrTx/>
              <a:buSzTx/>
              <a:buFontTx/>
              <a:buNone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endParaRPr lang="fr-FR" altLang="fr-FR"/>
          </a:p>
        </p:txBody>
      </p:sp>
      <p:sp>
        <p:nvSpPr>
          <p:cNvPr id="7373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235575" y="1963738"/>
            <a:ext cx="4281488" cy="5040312"/>
          </a:xfrm>
        </p:spPr>
        <p:txBody>
          <a:bodyPr/>
          <a:lstStyle/>
          <a:p>
            <a:pPr eaLnBrk="1" hangingPunct="1"/>
            <a:endParaRPr lang="fr-FR" altLang="fr-FR"/>
          </a:p>
        </p:txBody>
      </p:sp>
      <p:pic>
        <p:nvPicPr>
          <p:cNvPr id="7373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2325" y="1331913"/>
            <a:ext cx="2403475" cy="6227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/>
            <a:fld id="{3669F4F9-4969-4FC2-A218-2DF07646836D}" type="slidenum">
              <a:rPr lang="fr-FR" altLang="fr-FR">
                <a:solidFill>
                  <a:srgbClr val="000000"/>
                </a:solidFill>
              </a:rPr>
              <a:pPr eaLnBrk="1" hangingPunct="1"/>
              <a:t>87</a:t>
            </a:fld>
            <a:endParaRPr lang="fr-FR" altLang="fr-FR">
              <a:solidFill>
                <a:srgbClr val="000000"/>
              </a:solidFill>
            </a:endParaRPr>
          </a:p>
        </p:txBody>
      </p:sp>
      <p:sp>
        <p:nvSpPr>
          <p:cNvPr id="7475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008063" y="306388"/>
            <a:ext cx="8570912" cy="1262062"/>
          </a:xfrm>
        </p:spPr>
        <p:txBody>
          <a:bodyPr lIns="0" tIns="0" rIns="0" bIns="0"/>
          <a:lstStyle/>
          <a:p>
            <a:pPr eaLnBrk="1" hangingPunct="1">
              <a:lnSpc>
                <a:spcPct val="93000"/>
              </a:lnSpc>
              <a:tabLst>
                <a:tab pos="0" algn="l"/>
                <a:tab pos="1006475" algn="l"/>
                <a:tab pos="2014538" algn="l"/>
                <a:tab pos="3022600" algn="l"/>
                <a:tab pos="4030663" algn="l"/>
                <a:tab pos="5038725" algn="l"/>
                <a:tab pos="6046788" algn="l"/>
                <a:tab pos="7054850" algn="l"/>
                <a:tab pos="8062913" algn="l"/>
                <a:tab pos="9070975" algn="l"/>
                <a:tab pos="10079038" algn="l"/>
              </a:tabLst>
            </a:pPr>
            <a:r>
              <a:rPr lang="fr-FR" altLang="fr-FR"/>
              <a:t>Table de pages à deux niveaux</a:t>
            </a:r>
          </a:p>
        </p:txBody>
      </p:sp>
      <p:sp>
        <p:nvSpPr>
          <p:cNvPr id="7475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008063" y="1763713"/>
            <a:ext cx="3567112" cy="4995862"/>
          </a:xfrm>
        </p:spPr>
        <p:txBody>
          <a:bodyPr lIns="0" tIns="0" rIns="0" bIns="0"/>
          <a:lstStyle/>
          <a:p>
            <a:pPr marL="339725" indent="-339725" eaLnBrk="1" hangingPunct="1">
              <a:spcBef>
                <a:spcPts val="800"/>
              </a:spcBef>
              <a:buFont typeface="Times New Roman" panose="02020603050405020304" pitchFamily="18" charset="0"/>
              <a:buChar char="•"/>
              <a:tabLst>
                <a:tab pos="968375" algn="l"/>
                <a:tab pos="1976438" algn="l"/>
                <a:tab pos="2984500" algn="l"/>
                <a:tab pos="3992563" algn="l"/>
                <a:tab pos="5000625" algn="l"/>
                <a:tab pos="6008688" algn="l"/>
                <a:tab pos="7016750" algn="l"/>
                <a:tab pos="8024813" algn="l"/>
                <a:tab pos="9032875" algn="l"/>
                <a:tab pos="10040938" algn="l"/>
              </a:tabLst>
            </a:pPr>
            <a:r>
              <a:rPr lang="fr-FR" altLang="fr-FR">
                <a:solidFill>
                  <a:srgbClr val="FFFFFF"/>
                </a:solidFill>
              </a:rPr>
              <a:t>Taille de chaque table?</a:t>
            </a:r>
          </a:p>
        </p:txBody>
      </p:sp>
      <p:pic>
        <p:nvPicPr>
          <p:cNvPr id="7475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3688" y="1187450"/>
            <a:ext cx="5894387" cy="604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/>
            <a:fld id="{75A973EB-498B-4A23-BCED-D4F779CBEFEC}" type="slidenum">
              <a:rPr lang="fr-FR" altLang="fr-FR">
                <a:solidFill>
                  <a:srgbClr val="000000"/>
                </a:solidFill>
              </a:rPr>
              <a:pPr eaLnBrk="1" hangingPunct="1"/>
              <a:t>88</a:t>
            </a:fld>
            <a:endParaRPr lang="fr-FR" altLang="fr-FR">
              <a:solidFill>
                <a:srgbClr val="000000"/>
              </a:solidFill>
            </a:endParaRPr>
          </a:p>
        </p:txBody>
      </p:sp>
      <p:sp>
        <p:nvSpPr>
          <p:cNvPr id="7577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027113" y="106363"/>
            <a:ext cx="7894637" cy="1563687"/>
          </a:xfrm>
        </p:spPr>
        <p:txBody>
          <a:bodyPr lIns="0" tIns="0" rIns="0" bIns="0"/>
          <a:lstStyle/>
          <a:p>
            <a:pPr eaLnBrk="1" hangingPunct="1">
              <a:lnSpc>
                <a:spcPct val="93000"/>
              </a:lnSpc>
              <a:tabLst>
                <a:tab pos="0" algn="l"/>
                <a:tab pos="1006475" algn="l"/>
                <a:tab pos="2014538" algn="l"/>
                <a:tab pos="3022600" algn="l"/>
                <a:tab pos="4030663" algn="l"/>
                <a:tab pos="5038725" algn="l"/>
                <a:tab pos="6046788" algn="l"/>
                <a:tab pos="7054850" algn="l"/>
                <a:tab pos="8062913" algn="l"/>
                <a:tab pos="9070975" algn="l"/>
                <a:tab pos="10079038" algn="l"/>
              </a:tabLst>
            </a:pPr>
            <a:r>
              <a:rPr lang="fr-FR" altLang="fr-FR"/>
              <a:t>Table de pages à deux niveaux</a:t>
            </a:r>
          </a:p>
        </p:txBody>
      </p:sp>
      <p:sp>
        <p:nvSpPr>
          <p:cNvPr id="6963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008063" y="1763713"/>
            <a:ext cx="8572500" cy="4999037"/>
          </a:xfrm>
        </p:spPr>
        <p:txBody>
          <a:bodyPr lIns="0" tIns="0" rIns="0" bIns="0"/>
          <a:lstStyle/>
          <a:p>
            <a:pPr marL="376238" indent="-376238" eaLnBrk="1" hangingPunct="1">
              <a:lnSpc>
                <a:spcPct val="95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Taille de chaque table?</a:t>
            </a:r>
          </a:p>
          <a:p>
            <a:pPr marL="376238" indent="-376238" eaLnBrk="1" hangingPunct="1">
              <a:lnSpc>
                <a:spcPct val="95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2**10 = 1024 entrée</a:t>
            </a:r>
          </a:p>
          <a:p>
            <a:pPr marL="376238" indent="-376238" eaLnBrk="1" hangingPunct="1">
              <a:lnSpc>
                <a:spcPct val="95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1 Entrée = 4 Ko</a:t>
            </a:r>
          </a:p>
          <a:p>
            <a:pPr marL="376238" indent="-376238" eaLnBrk="1" hangingPunct="1">
              <a:lnSpc>
                <a:spcPct val="95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Espace d'adresse d’une entrée du 1er niveau?</a:t>
            </a:r>
          </a:p>
          <a:p>
            <a:pPr marL="376238" indent="-376238" eaLnBrk="1" hangingPunct="1">
              <a:lnSpc>
                <a:spcPct val="95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1024 x 4 Ko = 4MB (attention erreur dans le Tanenbaum pg 221)</a:t>
            </a:r>
          </a:p>
          <a:p>
            <a:pPr marL="376238" indent="-376238" eaLnBrk="1" hangingPunct="1">
              <a:lnSpc>
                <a:spcPct val="95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(D’ailleur PT2+offset = 22 bits et 2**22 = 4 MB)</a:t>
            </a:r>
          </a:p>
        </p:txBody>
      </p:sp>
      <p:pic>
        <p:nvPicPr>
          <p:cNvPr id="7578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5138" y="2124075"/>
            <a:ext cx="28575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/>
            <a:fld id="{D1EC48EC-B957-438A-A41B-7B9DCE96E7BC}" type="slidenum">
              <a:rPr lang="fr-FR" altLang="fr-FR">
                <a:solidFill>
                  <a:srgbClr val="000000"/>
                </a:solidFill>
              </a:rPr>
              <a:pPr eaLnBrk="1" hangingPunct="1"/>
              <a:t>89</a:t>
            </a:fld>
            <a:endParaRPr lang="fr-FR" altLang="fr-FR">
              <a:solidFill>
                <a:srgbClr val="000000"/>
              </a:solidFill>
            </a:endParaRPr>
          </a:p>
        </p:txBody>
      </p:sp>
      <p:sp>
        <p:nvSpPr>
          <p:cNvPr id="7680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027113" y="106363"/>
            <a:ext cx="7894637" cy="1563687"/>
          </a:xfrm>
        </p:spPr>
        <p:txBody>
          <a:bodyPr lIns="0" tIns="0" rIns="0" bIns="0"/>
          <a:lstStyle/>
          <a:p>
            <a:pPr eaLnBrk="1" hangingPunct="1">
              <a:lnSpc>
                <a:spcPct val="93000"/>
              </a:lnSpc>
              <a:tabLst>
                <a:tab pos="0" algn="l"/>
                <a:tab pos="1006475" algn="l"/>
                <a:tab pos="2014538" algn="l"/>
                <a:tab pos="3022600" algn="l"/>
                <a:tab pos="4030663" algn="l"/>
                <a:tab pos="5038725" algn="l"/>
                <a:tab pos="6046788" algn="l"/>
                <a:tab pos="7054850" algn="l"/>
                <a:tab pos="8062913" algn="l"/>
                <a:tab pos="9070975" algn="l"/>
                <a:tab pos="10079038" algn="l"/>
              </a:tabLst>
            </a:pPr>
            <a:r>
              <a:rPr lang="fr-FR" altLang="fr-FR"/>
              <a:t>Table de pages à deux niveaux</a:t>
            </a:r>
          </a:p>
        </p:txBody>
      </p:sp>
      <p:sp>
        <p:nvSpPr>
          <p:cNvPr id="7680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008063" y="1763713"/>
            <a:ext cx="4764087" cy="4999037"/>
          </a:xfrm>
        </p:spPr>
        <p:txBody>
          <a:bodyPr lIns="0" tIns="0" rIns="0" bIns="0"/>
          <a:lstStyle/>
          <a:p>
            <a:pPr marL="376238" indent="-376238" eaLnBrk="1" hangingPunct="1">
              <a:lnSpc>
                <a:spcPct val="95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Pour le processus suivant, on a besoin de 3 x 4 MB</a:t>
            </a:r>
          </a:p>
          <a:p>
            <a:pPr marL="376238" indent="-376238" eaLnBrk="1" hangingPunct="1">
              <a:lnSpc>
                <a:spcPct val="95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On ne chargera que trois table du 2</a:t>
            </a:r>
            <a:r>
              <a:rPr lang="fr-FR" altLang="fr-FR" baseline="30000"/>
              <a:t>ème</a:t>
            </a:r>
            <a:r>
              <a:rPr lang="fr-FR" altLang="fr-FR"/>
              <a:t> niveau</a:t>
            </a:r>
          </a:p>
          <a:p>
            <a:pPr marL="376238" indent="-376238" eaLnBrk="1" hangingPunct="1">
              <a:lnSpc>
                <a:spcPct val="95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+1 table 1</a:t>
            </a:r>
            <a:r>
              <a:rPr lang="fr-FR" altLang="fr-FR" baseline="30000"/>
              <a:t>er</a:t>
            </a:r>
            <a:r>
              <a:rPr lang="fr-FR" altLang="fr-FR"/>
              <a:t> niveau</a:t>
            </a:r>
          </a:p>
        </p:txBody>
      </p:sp>
      <p:pic>
        <p:nvPicPr>
          <p:cNvPr id="7680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2325" y="1331913"/>
            <a:ext cx="2403475" cy="6227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/>
            <a:fld id="{CC66C52F-24E6-41D3-954D-83095F04226E}" type="slidenum">
              <a:rPr lang="fr-FR" altLang="fr-FR">
                <a:solidFill>
                  <a:srgbClr val="000000"/>
                </a:solidFill>
              </a:rPr>
              <a:pPr eaLnBrk="1" hangingPunct="1"/>
              <a:t>9</a:t>
            </a:fld>
            <a:endParaRPr lang="fr-FR" altLang="fr-FR">
              <a:solidFill>
                <a:srgbClr val="000000"/>
              </a:solidFill>
            </a:endParaRPr>
          </a:p>
        </p:txBody>
      </p:sp>
      <p:sp>
        <p:nvSpPr>
          <p:cNvPr id="1126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252413" y="503238"/>
            <a:ext cx="8561387" cy="1260475"/>
          </a:xfrm>
        </p:spPr>
        <p:txBody>
          <a:bodyPr lIns="0" tIns="0" rIns="0" bIns="0"/>
          <a:lstStyle/>
          <a:p>
            <a:pPr eaLnBrk="1" hangingPunct="1">
              <a:lnSpc>
                <a:spcPct val="101000"/>
              </a:lnSpc>
              <a:tabLst>
                <a:tab pos="0" algn="l"/>
                <a:tab pos="1006475" algn="l"/>
                <a:tab pos="2014538" algn="l"/>
                <a:tab pos="3022600" algn="l"/>
                <a:tab pos="4030663" algn="l"/>
                <a:tab pos="5038725" algn="l"/>
                <a:tab pos="6046788" algn="l"/>
                <a:tab pos="7054850" algn="l"/>
                <a:tab pos="8062913" algn="l"/>
                <a:tab pos="9070975" algn="l"/>
                <a:tab pos="10079038" algn="l"/>
              </a:tabLst>
            </a:pPr>
            <a:r>
              <a:rPr lang="fr-FR" altLang="fr-FR"/>
              <a:t>Structure exécutable</a:t>
            </a:r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023938" y="1987550"/>
            <a:ext cx="8370887" cy="4598988"/>
          </a:xfrm>
        </p:spPr>
        <p:txBody>
          <a:bodyPr lIns="0" tIns="0" rIns="0" bIns="0"/>
          <a:lstStyle/>
          <a:p>
            <a:pPr marL="320675" indent="-320675" hangingPunct="1">
              <a:lnSpc>
                <a:spcPct val="101000"/>
              </a:lnSpc>
              <a:spcBef>
                <a:spcPts val="700"/>
              </a:spcBef>
              <a:buClr>
                <a:srgbClr val="0066FF"/>
              </a:buClr>
              <a:buSzPct val="75000"/>
              <a:buFont typeface="Monotype Sorts" charset="2"/>
              <a:buChar char=""/>
              <a:tabLst>
                <a:tab pos="949325" algn="l"/>
                <a:tab pos="1957388" algn="l"/>
                <a:tab pos="2965450" algn="l"/>
                <a:tab pos="3973513" algn="l"/>
                <a:tab pos="4981575" algn="l"/>
                <a:tab pos="5989638" algn="l"/>
                <a:tab pos="6997700" algn="l"/>
                <a:tab pos="8005763" algn="l"/>
                <a:tab pos="9013825" algn="l"/>
                <a:tab pos="10021888" algn="l"/>
              </a:tabLst>
            </a:pPr>
            <a:r>
              <a:rPr lang="fr-FR" altLang="fr-FR"/>
              <a:t>Le code machine</a:t>
            </a:r>
          </a:p>
          <a:p>
            <a:pPr marL="320675" indent="-320675" hangingPunct="1">
              <a:lnSpc>
                <a:spcPct val="101000"/>
              </a:lnSpc>
              <a:spcBef>
                <a:spcPts val="700"/>
              </a:spcBef>
              <a:buClr>
                <a:srgbClr val="0066FF"/>
              </a:buClr>
              <a:buSzPct val="75000"/>
              <a:buFont typeface="Monotype Sorts" charset="2"/>
              <a:buChar char=""/>
              <a:tabLst>
                <a:tab pos="949325" algn="l"/>
                <a:tab pos="1957388" algn="l"/>
                <a:tab pos="2965450" algn="l"/>
                <a:tab pos="3973513" algn="l"/>
                <a:tab pos="4981575" algn="l"/>
                <a:tab pos="5989638" algn="l"/>
                <a:tab pos="6997700" algn="l"/>
                <a:tab pos="8005763" algn="l"/>
                <a:tab pos="9013825" algn="l"/>
                <a:tab pos="10021888" algn="l"/>
              </a:tabLst>
            </a:pPr>
            <a:r>
              <a:rPr lang="fr-FR" altLang="fr-FR"/>
              <a:t>On doit savoir où on commence!</a:t>
            </a:r>
          </a:p>
          <a:p>
            <a:pPr marL="720725" lvl="1" indent="-263525" hangingPunct="1">
              <a:lnSpc>
                <a:spcPct val="105000"/>
              </a:lnSpc>
              <a:spcBef>
                <a:spcPts val="600"/>
              </a:spcBef>
              <a:buClr>
                <a:srgbClr val="0066FF"/>
              </a:buClr>
              <a:buFont typeface="Tahoma" panose="020B0604030504040204" pitchFamily="34" charset="0"/>
              <a:buChar char="–"/>
              <a:tabLst>
                <a:tab pos="949325" algn="l"/>
                <a:tab pos="1957388" algn="l"/>
                <a:tab pos="2965450" algn="l"/>
                <a:tab pos="3973513" algn="l"/>
                <a:tab pos="4981575" algn="l"/>
                <a:tab pos="5989638" algn="l"/>
                <a:tab pos="6997700" algn="l"/>
                <a:tab pos="8005763" algn="l"/>
                <a:tab pos="9013825" algn="l"/>
                <a:tab pos="10021888" algn="l"/>
              </a:tabLst>
            </a:pPr>
            <a:r>
              <a:rPr lang="fr-FR" altLang="fr-FR"/>
              <a:t>=&gt; adresse main() (point d'entrée)</a:t>
            </a:r>
          </a:p>
          <a:p>
            <a:pPr marL="320675" indent="-320675" hangingPunct="1">
              <a:lnSpc>
                <a:spcPct val="105000"/>
              </a:lnSpc>
              <a:spcBef>
                <a:spcPts val="700"/>
              </a:spcBef>
              <a:buClr>
                <a:srgbClr val="0066FF"/>
              </a:buClr>
              <a:buSzPct val="75000"/>
              <a:buFont typeface="Monotype Sorts" charset="2"/>
              <a:buChar char=""/>
              <a:tabLst>
                <a:tab pos="949325" algn="l"/>
                <a:tab pos="1957388" algn="l"/>
                <a:tab pos="2965450" algn="l"/>
                <a:tab pos="3973513" algn="l"/>
                <a:tab pos="4981575" algn="l"/>
                <a:tab pos="5989638" algn="l"/>
                <a:tab pos="6997700" algn="l"/>
                <a:tab pos="8005763" algn="l"/>
                <a:tab pos="9013825" algn="l"/>
                <a:tab pos="10021888" algn="l"/>
              </a:tabLst>
            </a:pPr>
            <a:r>
              <a:rPr lang="fr-FR" altLang="fr-FR"/>
              <a:t>Exécutable</a:t>
            </a:r>
          </a:p>
          <a:p>
            <a:pPr marL="720725" lvl="1" indent="-263525" hangingPunct="1">
              <a:lnSpc>
                <a:spcPct val="105000"/>
              </a:lnSpc>
              <a:spcBef>
                <a:spcPts val="600"/>
              </a:spcBef>
              <a:buClr>
                <a:srgbClr val="0066FF"/>
              </a:buClr>
              <a:buFont typeface="Tahoma" panose="020B0604030504040204" pitchFamily="34" charset="0"/>
              <a:buChar char="–"/>
              <a:tabLst>
                <a:tab pos="949325" algn="l"/>
                <a:tab pos="1957388" algn="l"/>
                <a:tab pos="2965450" algn="l"/>
                <a:tab pos="3973513" algn="l"/>
                <a:tab pos="4981575" algn="l"/>
                <a:tab pos="5989638" algn="l"/>
                <a:tab pos="6997700" algn="l"/>
                <a:tab pos="8005763" algn="l"/>
                <a:tab pos="9013825" algn="l"/>
                <a:tab pos="10021888" algn="l"/>
              </a:tabLst>
            </a:pPr>
            <a:r>
              <a:rPr lang="fr-FR" altLang="fr-FR"/>
              <a:t>Code machine</a:t>
            </a:r>
          </a:p>
          <a:p>
            <a:pPr marL="720725" lvl="1" indent="-263525" hangingPunct="1">
              <a:lnSpc>
                <a:spcPct val="105000"/>
              </a:lnSpc>
              <a:spcBef>
                <a:spcPts val="600"/>
              </a:spcBef>
              <a:buClr>
                <a:srgbClr val="0066FF"/>
              </a:buClr>
              <a:buFont typeface="Tahoma" panose="020B0604030504040204" pitchFamily="34" charset="0"/>
              <a:buChar char="–"/>
              <a:tabLst>
                <a:tab pos="949325" algn="l"/>
                <a:tab pos="1957388" algn="l"/>
                <a:tab pos="2965450" algn="l"/>
                <a:tab pos="3973513" algn="l"/>
                <a:tab pos="4981575" algn="l"/>
                <a:tab pos="5989638" algn="l"/>
                <a:tab pos="6997700" algn="l"/>
                <a:tab pos="8005763" algn="l"/>
                <a:tab pos="9013825" algn="l"/>
                <a:tab pos="10021888" algn="l"/>
              </a:tabLst>
            </a:pPr>
            <a:r>
              <a:rPr lang="fr-FR" altLang="fr-FR"/>
              <a:t>Table symboles</a:t>
            </a:r>
          </a:p>
          <a:p>
            <a:pPr lvl="2" hangingPunct="1">
              <a:lnSpc>
                <a:spcPct val="105000"/>
              </a:lnSpc>
              <a:spcBef>
                <a:spcPts val="500"/>
              </a:spcBef>
              <a:buClr>
                <a:srgbClr val="0066FF"/>
              </a:buClr>
              <a:buSzPct val="60000"/>
              <a:buFont typeface="Monotype Sorts" charset="2"/>
              <a:buChar char=""/>
              <a:tabLst>
                <a:tab pos="949325" algn="l"/>
                <a:tab pos="1957388" algn="l"/>
                <a:tab pos="2965450" algn="l"/>
                <a:tab pos="3973513" algn="l"/>
                <a:tab pos="4981575" algn="l"/>
                <a:tab pos="5989638" algn="l"/>
                <a:tab pos="6997700" algn="l"/>
                <a:tab pos="8005763" algn="l"/>
                <a:tab pos="9013825" algn="l"/>
                <a:tab pos="10021888" algn="l"/>
              </a:tabLst>
            </a:pPr>
            <a:r>
              <a:rPr lang="fr-FR" altLang="fr-FR"/>
              <a:t>Adresses points d'entrés (fonctions  public  static 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/>
            <a:fld id="{DF0A698E-5541-405A-A316-881B20EB489B}" type="slidenum">
              <a:rPr lang="fr-FR" altLang="fr-FR">
                <a:solidFill>
                  <a:srgbClr val="000000"/>
                </a:solidFill>
              </a:rPr>
              <a:pPr eaLnBrk="1" hangingPunct="1"/>
              <a:t>90</a:t>
            </a:fld>
            <a:endParaRPr lang="fr-FR" altLang="fr-FR">
              <a:solidFill>
                <a:srgbClr val="000000"/>
              </a:solidFill>
            </a:endParaRPr>
          </a:p>
        </p:txBody>
      </p:sp>
      <p:sp>
        <p:nvSpPr>
          <p:cNvPr id="7782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008063" y="306388"/>
            <a:ext cx="8570912" cy="1262062"/>
          </a:xfrm>
        </p:spPr>
        <p:txBody>
          <a:bodyPr lIns="0" tIns="0" rIns="0" bIns="0"/>
          <a:lstStyle/>
          <a:p>
            <a:pPr eaLnBrk="1" hangingPunct="1">
              <a:lnSpc>
                <a:spcPct val="93000"/>
              </a:lnSpc>
              <a:tabLst>
                <a:tab pos="0" algn="l"/>
                <a:tab pos="1006475" algn="l"/>
                <a:tab pos="2014538" algn="l"/>
                <a:tab pos="3022600" algn="l"/>
                <a:tab pos="4030663" algn="l"/>
                <a:tab pos="5038725" algn="l"/>
                <a:tab pos="6046788" algn="l"/>
                <a:tab pos="7054850" algn="l"/>
                <a:tab pos="8062913" algn="l"/>
                <a:tab pos="9070975" algn="l"/>
                <a:tab pos="10079038" algn="l"/>
              </a:tabLst>
            </a:pPr>
            <a:r>
              <a:rPr lang="fr-FR" altLang="fr-FR"/>
              <a:t>Table de pages à deux niveaux</a:t>
            </a:r>
          </a:p>
        </p:txBody>
      </p:sp>
      <p:sp>
        <p:nvSpPr>
          <p:cNvPr id="7782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008063" y="1763713"/>
            <a:ext cx="3144837" cy="4995862"/>
          </a:xfrm>
        </p:spPr>
        <p:txBody>
          <a:bodyPr lIns="0" tIns="0" rIns="0" bIns="0"/>
          <a:lstStyle/>
          <a:p>
            <a:pPr marL="339725" indent="-339725" eaLnBrk="1" hangingPunct="1">
              <a:spcBef>
                <a:spcPts val="800"/>
              </a:spcBef>
              <a:buFont typeface="Times New Roman" panose="02020603050405020304" pitchFamily="18" charset="0"/>
              <a:buChar char="•"/>
              <a:tabLst>
                <a:tab pos="968375" algn="l"/>
                <a:tab pos="1976438" algn="l"/>
                <a:tab pos="2984500" algn="l"/>
                <a:tab pos="3992563" algn="l"/>
                <a:tab pos="5000625" algn="l"/>
                <a:tab pos="6008688" algn="l"/>
                <a:tab pos="7016750" algn="l"/>
                <a:tab pos="8024813" algn="l"/>
                <a:tab pos="9032875" algn="l"/>
                <a:tab pos="10040938" algn="l"/>
              </a:tabLst>
            </a:pPr>
            <a:r>
              <a:rPr lang="fr-FR" altLang="fr-FR">
                <a:solidFill>
                  <a:srgbClr val="FFFFFF"/>
                </a:solidFill>
              </a:rPr>
              <a:t>Ex: accès à l'adresse 0x00403004</a:t>
            </a:r>
          </a:p>
          <a:p>
            <a:pPr marL="339725" indent="-339725" eaLnBrk="1" hangingPunct="1">
              <a:spcBef>
                <a:spcPts val="800"/>
              </a:spcBef>
              <a:buFont typeface="Times New Roman" panose="02020603050405020304" pitchFamily="18" charset="0"/>
              <a:buChar char="•"/>
              <a:tabLst>
                <a:tab pos="968375" algn="l"/>
                <a:tab pos="1976438" algn="l"/>
                <a:tab pos="2984500" algn="l"/>
                <a:tab pos="3992563" algn="l"/>
                <a:tab pos="5000625" algn="l"/>
                <a:tab pos="6008688" algn="l"/>
                <a:tab pos="7016750" algn="l"/>
                <a:tab pos="8024813" algn="l"/>
                <a:tab pos="9032875" algn="l"/>
                <a:tab pos="10040938" algn="l"/>
              </a:tabLst>
            </a:pPr>
            <a:r>
              <a:rPr lang="fr-FR" altLang="fr-FR">
                <a:solidFill>
                  <a:srgbClr val="FFFFFF"/>
                </a:solidFill>
              </a:rPr>
              <a:t>Quelles tables accédées, quel décalage?</a:t>
            </a:r>
          </a:p>
          <a:p>
            <a:pPr marL="339725" indent="-339725" eaLnBrk="1" hangingPunct="1">
              <a:spcBef>
                <a:spcPts val="800"/>
              </a:spcBef>
              <a:buClrTx/>
              <a:buSzTx/>
              <a:buFontTx/>
              <a:buNone/>
              <a:tabLst>
                <a:tab pos="968375" algn="l"/>
                <a:tab pos="1976438" algn="l"/>
                <a:tab pos="2984500" algn="l"/>
                <a:tab pos="3992563" algn="l"/>
                <a:tab pos="5000625" algn="l"/>
                <a:tab pos="6008688" algn="l"/>
                <a:tab pos="7016750" algn="l"/>
                <a:tab pos="8024813" algn="l"/>
                <a:tab pos="9032875" algn="l"/>
                <a:tab pos="10040938" algn="l"/>
              </a:tabLst>
            </a:pPr>
            <a:endParaRPr lang="fr-FR" altLang="fr-FR">
              <a:solidFill>
                <a:srgbClr val="FFFFFF"/>
              </a:solidFill>
            </a:endParaRPr>
          </a:p>
        </p:txBody>
      </p:sp>
      <p:sp>
        <p:nvSpPr>
          <p:cNvPr id="7782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68925" y="1763713"/>
            <a:ext cx="4210050" cy="5100637"/>
          </a:xfrm>
        </p:spPr>
        <p:txBody>
          <a:bodyPr/>
          <a:lstStyle/>
          <a:p>
            <a:pPr eaLnBrk="1" hangingPunct="1"/>
            <a:endParaRPr lang="fr-FR" altLang="fr-FR"/>
          </a:p>
        </p:txBody>
      </p:sp>
      <p:pic>
        <p:nvPicPr>
          <p:cNvPr id="77830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4788" y="1331913"/>
            <a:ext cx="6065837" cy="6227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/>
            <a:fld id="{BFA61807-7192-4529-A8BE-DB2834FBCC3A}" type="slidenum">
              <a:rPr lang="fr-FR" altLang="fr-FR">
                <a:solidFill>
                  <a:srgbClr val="000000"/>
                </a:solidFill>
              </a:rPr>
              <a:pPr eaLnBrk="1" hangingPunct="1"/>
              <a:t>91</a:t>
            </a:fld>
            <a:endParaRPr lang="fr-FR" altLang="fr-FR">
              <a:solidFill>
                <a:srgbClr val="000000"/>
              </a:solidFill>
            </a:endParaRPr>
          </a:p>
        </p:txBody>
      </p:sp>
      <p:sp>
        <p:nvSpPr>
          <p:cNvPr id="7885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027113" y="106363"/>
            <a:ext cx="7894637" cy="1563687"/>
          </a:xfrm>
        </p:spPr>
        <p:txBody>
          <a:bodyPr lIns="0" tIns="0" rIns="0" bIns="0"/>
          <a:lstStyle/>
          <a:p>
            <a:pPr eaLnBrk="1" hangingPunct="1">
              <a:lnSpc>
                <a:spcPct val="93000"/>
              </a:lnSpc>
              <a:tabLst>
                <a:tab pos="0" algn="l"/>
                <a:tab pos="1006475" algn="l"/>
                <a:tab pos="2014538" algn="l"/>
                <a:tab pos="3022600" algn="l"/>
                <a:tab pos="4030663" algn="l"/>
                <a:tab pos="5038725" algn="l"/>
                <a:tab pos="6046788" algn="l"/>
                <a:tab pos="7054850" algn="l"/>
                <a:tab pos="8062913" algn="l"/>
                <a:tab pos="9070975" algn="l"/>
                <a:tab pos="10079038" algn="l"/>
              </a:tabLst>
            </a:pPr>
            <a:r>
              <a:rPr lang="fr-FR" altLang="fr-FR"/>
              <a:t>Table de pages à deux niveaux</a:t>
            </a:r>
          </a:p>
        </p:txBody>
      </p:sp>
      <p:sp>
        <p:nvSpPr>
          <p:cNvPr id="7885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008063" y="1763713"/>
            <a:ext cx="8572500" cy="4999037"/>
          </a:xfrm>
        </p:spPr>
        <p:txBody>
          <a:bodyPr lIns="0" tIns="0" rIns="0" bIns="0"/>
          <a:lstStyle/>
          <a:p>
            <a:pPr marL="376238" indent="-376238" eaLnBrk="1" hangingPunct="1">
              <a:lnSpc>
                <a:spcPct val="95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Ex: accès à l'adresse 0x00403004</a:t>
            </a:r>
          </a:p>
          <a:p>
            <a:pPr marL="376238" indent="-376238" eaLnBrk="1" hangingPunct="1">
              <a:lnSpc>
                <a:spcPct val="95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Quelles tables accédées, quel décalage?</a:t>
            </a:r>
          </a:p>
          <a:p>
            <a:pPr marL="376238" indent="-376238" eaLnBrk="1" hangingPunct="1">
              <a:lnSpc>
                <a:spcPct val="95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0x00403004 = </a:t>
            </a:r>
          </a:p>
          <a:p>
            <a:pPr marL="376238" indent="-376238" eaLnBrk="1" hangingPunct="1">
              <a:lnSpc>
                <a:spcPct val="95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0000 0000 0100 0000 0011 0000 0000 0100</a:t>
            </a:r>
          </a:p>
          <a:p>
            <a:pPr marL="376238" indent="-376238" eaLnBrk="1" hangingPunct="1">
              <a:lnSpc>
                <a:spcPct val="95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décalage = 0000 0000 0100 = 4</a:t>
            </a:r>
          </a:p>
          <a:p>
            <a:pPr marL="376238" indent="-376238" eaLnBrk="1" hangingPunct="1">
              <a:lnSpc>
                <a:spcPct val="95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PT2 = 00 0000 0011 = 3</a:t>
            </a:r>
          </a:p>
          <a:p>
            <a:pPr marL="376238" indent="-376238" eaLnBrk="1" hangingPunct="1">
              <a:lnSpc>
                <a:spcPct val="95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PT1 = 000 000 01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/>
            <a:fld id="{37009DEE-EC02-4297-941E-020427C4B17A}" type="slidenum">
              <a:rPr lang="fr-FR" altLang="fr-FR">
                <a:solidFill>
                  <a:srgbClr val="000000"/>
                </a:solidFill>
              </a:rPr>
              <a:pPr eaLnBrk="1" hangingPunct="1"/>
              <a:t>92</a:t>
            </a:fld>
            <a:endParaRPr lang="fr-FR" altLang="fr-FR">
              <a:solidFill>
                <a:srgbClr val="000000"/>
              </a:solidFill>
            </a:endParaRPr>
          </a:p>
        </p:txBody>
      </p:sp>
      <p:sp>
        <p:nvSpPr>
          <p:cNvPr id="7987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027113" y="106363"/>
            <a:ext cx="7894637" cy="1563687"/>
          </a:xfrm>
        </p:spPr>
        <p:txBody>
          <a:bodyPr lIns="0" tIns="0" rIns="0" bIns="0"/>
          <a:lstStyle/>
          <a:p>
            <a:pPr eaLnBrk="1" hangingPunct="1">
              <a:lnSpc>
                <a:spcPct val="93000"/>
              </a:lnSpc>
              <a:tabLst>
                <a:tab pos="0" algn="l"/>
                <a:tab pos="1006475" algn="l"/>
                <a:tab pos="2014538" algn="l"/>
                <a:tab pos="3022600" algn="l"/>
                <a:tab pos="4030663" algn="l"/>
                <a:tab pos="5038725" algn="l"/>
                <a:tab pos="6046788" algn="l"/>
                <a:tab pos="7054850" algn="l"/>
                <a:tab pos="8062913" algn="l"/>
                <a:tab pos="9070975" algn="l"/>
                <a:tab pos="10079038" algn="l"/>
              </a:tabLst>
            </a:pPr>
            <a:r>
              <a:rPr lang="fr-FR" altLang="fr-FR"/>
              <a:t>Defaut de table de pages</a:t>
            </a:r>
          </a:p>
        </p:txBody>
      </p:sp>
      <p:sp>
        <p:nvSpPr>
          <p:cNvPr id="7987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979613"/>
            <a:ext cx="8772525" cy="4937125"/>
          </a:xfrm>
        </p:spPr>
        <p:txBody>
          <a:bodyPr lIns="0" tIns="0" rIns="0" bIns="0"/>
          <a:lstStyle/>
          <a:p>
            <a:pPr marL="376238" indent="-376238" eaLnBrk="1" hangingPunct="1">
              <a:lnSpc>
                <a:spcPct val="95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Si PT1 = 4 par ex?</a:t>
            </a:r>
          </a:p>
        </p:txBody>
      </p:sp>
      <p:pic>
        <p:nvPicPr>
          <p:cNvPr id="7987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4788" y="1331913"/>
            <a:ext cx="6065837" cy="6227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/>
            <a:fld id="{9EE5E0DE-626D-4CBC-AB3A-C55217F5E0CF}" type="slidenum">
              <a:rPr lang="fr-FR" altLang="fr-FR">
                <a:solidFill>
                  <a:srgbClr val="000000"/>
                </a:solidFill>
              </a:rPr>
              <a:pPr eaLnBrk="1" hangingPunct="1"/>
              <a:t>93</a:t>
            </a:fld>
            <a:endParaRPr lang="fr-FR" altLang="fr-FR">
              <a:solidFill>
                <a:srgbClr val="000000"/>
              </a:solidFill>
            </a:endParaRPr>
          </a:p>
        </p:txBody>
      </p:sp>
      <p:sp>
        <p:nvSpPr>
          <p:cNvPr id="8089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027113" y="106363"/>
            <a:ext cx="7894637" cy="1563687"/>
          </a:xfrm>
        </p:spPr>
        <p:txBody>
          <a:bodyPr lIns="0" tIns="0" rIns="0" bIns="0"/>
          <a:lstStyle/>
          <a:p>
            <a:pPr eaLnBrk="1" hangingPunct="1">
              <a:lnSpc>
                <a:spcPct val="93000"/>
              </a:lnSpc>
              <a:tabLst>
                <a:tab pos="0" algn="l"/>
                <a:tab pos="1006475" algn="l"/>
                <a:tab pos="2014538" algn="l"/>
                <a:tab pos="3022600" algn="l"/>
                <a:tab pos="4030663" algn="l"/>
                <a:tab pos="5038725" algn="l"/>
                <a:tab pos="6046788" algn="l"/>
                <a:tab pos="7054850" algn="l"/>
                <a:tab pos="8062913" algn="l"/>
                <a:tab pos="9070975" algn="l"/>
                <a:tab pos="10079038" algn="l"/>
              </a:tabLst>
            </a:pPr>
            <a:r>
              <a:rPr lang="fr-FR" altLang="fr-FR"/>
              <a:t>Defaut de table de pages</a:t>
            </a:r>
          </a:p>
        </p:txBody>
      </p:sp>
      <p:sp>
        <p:nvSpPr>
          <p:cNvPr id="80900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008063" y="1763713"/>
            <a:ext cx="8572500" cy="4999037"/>
          </a:xfrm>
        </p:spPr>
        <p:txBody>
          <a:bodyPr lIns="0" tIns="0" rIns="0" bIns="0"/>
          <a:lstStyle/>
          <a:p>
            <a:pPr marL="376238" indent="-376238" eaLnBrk="1" hangingPunct="1">
              <a:lnSpc>
                <a:spcPct val="95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Si PT1 = 4 par ex?</a:t>
            </a:r>
          </a:p>
          <a:p>
            <a:pPr marL="376238" indent="-376238" eaLnBrk="1" hangingPunct="1">
              <a:lnSpc>
                <a:spcPct val="95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La table n'est pas présente =&gt; page fault</a:t>
            </a:r>
          </a:p>
          <a:p>
            <a:pPr marL="376238" indent="-376238" eaLnBrk="1" hangingPunct="1">
              <a:lnSpc>
                <a:spcPct val="95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1) On vérifie que le process a droit à accéder à cette zone mémoire</a:t>
            </a:r>
          </a:p>
          <a:p>
            <a:pPr marL="376238" indent="-376238" eaLnBrk="1" hangingPunct="1">
              <a:lnSpc>
                <a:spcPct val="95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2) Si oui, on charge la table de deuxième niveau</a:t>
            </a:r>
          </a:p>
          <a:p>
            <a:pPr marL="376238" indent="-376238" eaLnBrk="1" hangingPunct="1">
              <a:lnSpc>
                <a:spcPct val="95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3) Puis on charge le page frame correspondant en mémoire physique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/>
            <a:fld id="{67E83885-7F46-48DA-AC6A-EE69D26B8B78}" type="slidenum">
              <a:rPr lang="fr-FR" altLang="fr-FR">
                <a:solidFill>
                  <a:srgbClr val="000000"/>
                </a:solidFill>
              </a:rPr>
              <a:pPr eaLnBrk="1" hangingPunct="1"/>
              <a:t>94</a:t>
            </a:fld>
            <a:endParaRPr lang="fr-FR" altLang="fr-FR">
              <a:solidFill>
                <a:srgbClr val="000000"/>
              </a:solidFill>
            </a:endParaRPr>
          </a:p>
        </p:txBody>
      </p:sp>
      <p:sp>
        <p:nvSpPr>
          <p:cNvPr id="8192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008063" y="352425"/>
            <a:ext cx="8570912" cy="1171575"/>
          </a:xfrm>
        </p:spPr>
        <p:txBody>
          <a:bodyPr lIns="0" tIns="0" rIns="0" bIns="0"/>
          <a:lstStyle/>
          <a:p>
            <a:pPr eaLnBrk="1" hangingPunct="1">
              <a:tabLst>
                <a:tab pos="0" algn="l"/>
                <a:tab pos="1006475" algn="l"/>
                <a:tab pos="2014538" algn="l"/>
                <a:tab pos="3022600" algn="l"/>
                <a:tab pos="4030663" algn="l"/>
                <a:tab pos="5038725" algn="l"/>
                <a:tab pos="6046788" algn="l"/>
                <a:tab pos="7054850" algn="l"/>
                <a:tab pos="8062913" algn="l"/>
                <a:tab pos="9070975" algn="l"/>
                <a:tab pos="10079038" algn="l"/>
              </a:tabLst>
            </a:pPr>
            <a:r>
              <a:rPr lang="fr-FR" altLang="fr-FR"/>
              <a:t>Mémoire virtuelle en Linux</a:t>
            </a:r>
          </a:p>
        </p:txBody>
      </p:sp>
      <p:sp>
        <p:nvSpPr>
          <p:cNvPr id="8192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008063" y="1763713"/>
            <a:ext cx="8570912" cy="5006975"/>
          </a:xfrm>
        </p:spPr>
        <p:txBody>
          <a:bodyPr/>
          <a:lstStyle/>
          <a:p>
            <a:pPr eaLnBrk="1" hangingPunct="1"/>
            <a:endParaRPr lang="fr-FR" altLang="fr-FR"/>
          </a:p>
        </p:txBody>
      </p:sp>
      <p:pic>
        <p:nvPicPr>
          <p:cNvPr id="8192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24" t="42395" r="18646" b="38000"/>
          <a:stretch>
            <a:fillRect/>
          </a:stretch>
        </p:blipFill>
        <p:spPr bwMode="auto">
          <a:xfrm>
            <a:off x="250825" y="1763713"/>
            <a:ext cx="9290050" cy="4716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l="20824" t="42395" r="18646" b="38000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/>
            <a:fld id="{7BB08D65-5623-4D8B-ABF6-C5E2484DC1A0}" type="slidenum">
              <a:rPr lang="fr-FR" altLang="fr-FR">
                <a:solidFill>
                  <a:srgbClr val="000000"/>
                </a:solidFill>
              </a:rPr>
              <a:pPr eaLnBrk="1" hangingPunct="1"/>
              <a:t>95</a:t>
            </a:fld>
            <a:endParaRPr lang="fr-FR" altLang="fr-FR">
              <a:solidFill>
                <a:srgbClr val="000000"/>
              </a:solidFill>
            </a:endParaRPr>
          </a:p>
        </p:txBody>
      </p:sp>
      <p:sp>
        <p:nvSpPr>
          <p:cNvPr id="8294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027113" y="106363"/>
            <a:ext cx="7894637" cy="1563687"/>
          </a:xfrm>
        </p:spPr>
        <p:txBody>
          <a:bodyPr lIns="0" tIns="0" rIns="0" bIns="0"/>
          <a:lstStyle/>
          <a:p>
            <a:pPr eaLnBrk="1" hangingPunct="1">
              <a:lnSpc>
                <a:spcPct val="93000"/>
              </a:lnSpc>
              <a:tabLst>
                <a:tab pos="0" algn="l"/>
                <a:tab pos="1006475" algn="l"/>
                <a:tab pos="2014538" algn="l"/>
                <a:tab pos="3022600" algn="l"/>
                <a:tab pos="4030663" algn="l"/>
                <a:tab pos="5038725" algn="l"/>
                <a:tab pos="6046788" algn="l"/>
                <a:tab pos="7054850" algn="l"/>
                <a:tab pos="8062913" algn="l"/>
                <a:tab pos="9070975" algn="l"/>
                <a:tab pos="10079038" algn="l"/>
              </a:tabLst>
            </a:pPr>
            <a:r>
              <a:rPr lang="fr-FR" altLang="fr-FR"/>
              <a:t>Translation Lookaside Buffer (TLB) ou mémoire associative</a:t>
            </a:r>
          </a:p>
        </p:txBody>
      </p:sp>
      <p:sp>
        <p:nvSpPr>
          <p:cNvPr id="78850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008063" y="1763713"/>
            <a:ext cx="8572500" cy="4999037"/>
          </a:xfrm>
        </p:spPr>
        <p:txBody>
          <a:bodyPr lIns="0" tIns="0" rIns="0" bIns="0"/>
          <a:lstStyle/>
          <a:p>
            <a:pPr marL="376238" indent="-376238" eaLnBrk="1" hangingPunct="1">
              <a:lnSpc>
                <a:spcPct val="95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Nombre d'accès mémoire pour accéder à une adresse mémoire?</a:t>
            </a:r>
          </a:p>
          <a:p>
            <a:pPr marL="376238" indent="-376238" eaLnBrk="1" hangingPunct="1">
              <a:lnSpc>
                <a:spcPct val="95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2 référence table + 1 référence mémoire</a:t>
            </a:r>
          </a:p>
          <a:p>
            <a:pPr marL="376238" indent="-376238" eaLnBrk="1" hangingPunct="1">
              <a:lnSpc>
                <a:spcPct val="95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Au lieu de juste une ref mémoire sans pagination!</a:t>
            </a:r>
          </a:p>
          <a:p>
            <a:pPr marL="376238" indent="-376238" eaLnBrk="1" hangingPunct="1">
              <a:lnSpc>
                <a:spcPct val="95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Solution?</a:t>
            </a:r>
          </a:p>
          <a:p>
            <a:pPr marL="376238" indent="-376238" eaLnBrk="1" hangingPunct="1">
              <a:lnSpc>
                <a:spcPct val="95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Ce sont souvent les même pages qui sont référencées</a:t>
            </a:r>
          </a:p>
          <a:p>
            <a:pPr marL="376238" indent="-376238" eaLnBrk="1" hangingPunct="1">
              <a:lnSpc>
                <a:spcPct val="95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On va les stocker dans un buffer (le TLB)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/>
            <a:fld id="{860E8A16-B8F7-4F4F-AC38-DD5E63A31339}" type="slidenum">
              <a:rPr lang="fr-FR" altLang="fr-FR">
                <a:solidFill>
                  <a:srgbClr val="000000"/>
                </a:solidFill>
              </a:rPr>
              <a:pPr eaLnBrk="1" hangingPunct="1"/>
              <a:t>96</a:t>
            </a:fld>
            <a:endParaRPr lang="fr-FR" altLang="fr-FR">
              <a:solidFill>
                <a:srgbClr val="000000"/>
              </a:solidFill>
            </a:endParaRPr>
          </a:p>
        </p:txBody>
      </p:sp>
      <p:sp>
        <p:nvSpPr>
          <p:cNvPr id="8397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027113" y="106363"/>
            <a:ext cx="7894637" cy="1563687"/>
          </a:xfrm>
        </p:spPr>
        <p:txBody>
          <a:bodyPr lIns="0" tIns="0" rIns="0" bIns="0"/>
          <a:lstStyle/>
          <a:p>
            <a:pPr eaLnBrk="1" hangingPunct="1">
              <a:lnSpc>
                <a:spcPct val="93000"/>
              </a:lnSpc>
              <a:tabLst>
                <a:tab pos="0" algn="l"/>
                <a:tab pos="1006475" algn="l"/>
                <a:tab pos="2014538" algn="l"/>
                <a:tab pos="3022600" algn="l"/>
                <a:tab pos="4030663" algn="l"/>
                <a:tab pos="5038725" algn="l"/>
                <a:tab pos="6046788" algn="l"/>
                <a:tab pos="7054850" algn="l"/>
                <a:tab pos="8062913" algn="l"/>
                <a:tab pos="9070975" algn="l"/>
                <a:tab pos="10079038" algn="l"/>
              </a:tabLst>
            </a:pPr>
            <a:r>
              <a:rPr lang="fr-FR" altLang="fr-FR"/>
              <a:t>Translation Lookaside Buffer (TLB) ou mémoire associative</a:t>
            </a:r>
          </a:p>
        </p:txBody>
      </p:sp>
      <p:sp>
        <p:nvSpPr>
          <p:cNvPr id="8397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008063" y="1763713"/>
            <a:ext cx="8572500" cy="4999037"/>
          </a:xfrm>
        </p:spPr>
        <p:txBody>
          <a:bodyPr lIns="0" tIns="0" rIns="0" bIns="0"/>
          <a:lstStyle/>
          <a:p>
            <a:pPr marL="376238" indent="-376238" eaLnBrk="1" hangingPunct="1">
              <a:lnSpc>
                <a:spcPct val="95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Il s'agit d'une mémoire associative (qui est adressée à partir de son contenu plutôt que par son adresse)</a:t>
            </a:r>
          </a:p>
          <a:p>
            <a:pPr marL="376238" indent="-376238" eaLnBrk="1" hangingPunct="1">
              <a:lnSpc>
                <a:spcPct val="95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Figure 4.14 Tanen</a:t>
            </a:r>
          </a:p>
        </p:txBody>
      </p:sp>
      <p:pic>
        <p:nvPicPr>
          <p:cNvPr id="8397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163" y="3419475"/>
            <a:ext cx="7667625" cy="382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/>
            <a:fld id="{F191666D-79AC-4490-8F24-16F6086A448E}" type="slidenum">
              <a:rPr lang="fr-FR" altLang="fr-FR">
                <a:solidFill>
                  <a:srgbClr val="000000"/>
                </a:solidFill>
              </a:rPr>
              <a:pPr eaLnBrk="1" hangingPunct="1"/>
              <a:t>97</a:t>
            </a:fld>
            <a:endParaRPr lang="fr-FR" altLang="fr-FR">
              <a:solidFill>
                <a:srgbClr val="000000"/>
              </a:solidFill>
            </a:endParaRPr>
          </a:p>
        </p:txBody>
      </p:sp>
      <p:sp>
        <p:nvSpPr>
          <p:cNvPr id="8499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027113" y="106363"/>
            <a:ext cx="7894637" cy="1563687"/>
          </a:xfrm>
        </p:spPr>
        <p:txBody>
          <a:bodyPr lIns="0" tIns="0" rIns="0" bIns="0"/>
          <a:lstStyle/>
          <a:p>
            <a:pPr eaLnBrk="1" hangingPunct="1">
              <a:lnSpc>
                <a:spcPct val="93000"/>
              </a:lnSpc>
              <a:tabLst>
                <a:tab pos="0" algn="l"/>
                <a:tab pos="1006475" algn="l"/>
                <a:tab pos="2014538" algn="l"/>
                <a:tab pos="3022600" algn="l"/>
                <a:tab pos="4030663" algn="l"/>
                <a:tab pos="5038725" algn="l"/>
                <a:tab pos="6046788" algn="l"/>
                <a:tab pos="7054850" algn="l"/>
                <a:tab pos="8062913" algn="l"/>
                <a:tab pos="9070975" algn="l"/>
                <a:tab pos="10079038" algn="l"/>
              </a:tabLst>
            </a:pPr>
            <a:r>
              <a:rPr lang="fr-FR" altLang="fr-FR"/>
              <a:t>Table des pages inversée</a:t>
            </a:r>
          </a:p>
        </p:txBody>
      </p:sp>
      <p:sp>
        <p:nvSpPr>
          <p:cNvPr id="8499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008063" y="1763713"/>
            <a:ext cx="8572500" cy="4999037"/>
          </a:xfrm>
        </p:spPr>
        <p:txBody>
          <a:bodyPr lIns="0" tIns="0" rIns="0" bIns="0"/>
          <a:lstStyle/>
          <a:p>
            <a:pPr marL="376238" indent="-376238" eaLnBrk="1" hangingPunct="1">
              <a:lnSpc>
                <a:spcPct val="95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Un espace d'adressage de 64 bits</a:t>
            </a:r>
          </a:p>
          <a:p>
            <a:pPr marL="376238" indent="-376238" eaLnBrk="1" hangingPunct="1">
              <a:lnSpc>
                <a:spcPct val="95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Pages de 4 Ko</a:t>
            </a:r>
          </a:p>
          <a:p>
            <a:pPr marL="376238" indent="-376238" eaLnBrk="1" hangingPunct="1">
              <a:lnSpc>
                <a:spcPct val="95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2**52 entrées de 8 bits &gt; 30 million de Go!!!</a:t>
            </a:r>
          </a:p>
          <a:p>
            <a:pPr marL="376238" indent="-376238" eaLnBrk="1" hangingPunct="1">
              <a:lnSpc>
                <a:spcPct val="95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On ne va retenir qu'une table avec les pages présentes en mémoire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/>
            <a:fld id="{F2DA7344-2AF2-4268-BA4B-AEA4F22FA259}" type="slidenum">
              <a:rPr lang="fr-FR" altLang="fr-FR">
                <a:solidFill>
                  <a:srgbClr val="000000"/>
                </a:solidFill>
              </a:rPr>
              <a:pPr eaLnBrk="1" hangingPunct="1"/>
              <a:t>98</a:t>
            </a:fld>
            <a:endParaRPr lang="fr-FR" altLang="fr-FR">
              <a:solidFill>
                <a:srgbClr val="000000"/>
              </a:solidFill>
            </a:endParaRPr>
          </a:p>
        </p:txBody>
      </p:sp>
      <p:sp>
        <p:nvSpPr>
          <p:cNvPr id="8601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027113" y="106363"/>
            <a:ext cx="7894637" cy="1563687"/>
          </a:xfrm>
        </p:spPr>
        <p:txBody>
          <a:bodyPr lIns="0" tIns="0" rIns="0" bIns="0"/>
          <a:lstStyle/>
          <a:p>
            <a:pPr eaLnBrk="1" hangingPunct="1">
              <a:lnSpc>
                <a:spcPct val="93000"/>
              </a:lnSpc>
              <a:tabLst>
                <a:tab pos="0" algn="l"/>
                <a:tab pos="1006475" algn="l"/>
                <a:tab pos="2014538" algn="l"/>
                <a:tab pos="3022600" algn="l"/>
                <a:tab pos="4030663" algn="l"/>
                <a:tab pos="5038725" algn="l"/>
                <a:tab pos="6046788" algn="l"/>
                <a:tab pos="7054850" algn="l"/>
                <a:tab pos="8062913" algn="l"/>
                <a:tab pos="9070975" algn="l"/>
                <a:tab pos="10079038" algn="l"/>
              </a:tabLst>
            </a:pPr>
            <a:r>
              <a:rPr lang="fr-FR" altLang="fr-FR"/>
              <a:t>Table des pages inversée</a:t>
            </a:r>
          </a:p>
        </p:txBody>
      </p:sp>
      <p:sp>
        <p:nvSpPr>
          <p:cNvPr id="86020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008063" y="1763713"/>
            <a:ext cx="8572500" cy="4999037"/>
          </a:xfrm>
        </p:spPr>
        <p:txBody>
          <a:bodyPr lIns="0" tIns="0" rIns="0" bIns="0"/>
          <a:lstStyle/>
          <a:p>
            <a:pPr marL="376238" indent="-376238" eaLnBrk="1" hangingPunct="1">
              <a:lnSpc>
                <a:spcPct val="95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Un espace d'adressage de 64 bits</a:t>
            </a:r>
          </a:p>
          <a:p>
            <a:pPr marL="376238" indent="-376238" eaLnBrk="1" hangingPunct="1">
              <a:lnSpc>
                <a:spcPct val="95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Pages de 4 Ko</a:t>
            </a:r>
          </a:p>
          <a:p>
            <a:pPr marL="376238" indent="-376238" eaLnBrk="1" hangingPunct="1">
              <a:lnSpc>
                <a:spcPct val="95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2**52 entrées de 8 bits &gt; 30 million de Go!!!</a:t>
            </a:r>
          </a:p>
          <a:p>
            <a:pPr marL="376238" indent="-376238" eaLnBrk="1" hangingPunct="1">
              <a:lnSpc>
                <a:spcPct val="95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On ne va retenir qu'une table avec les pages présentes en mémoire</a:t>
            </a:r>
          </a:p>
          <a:p>
            <a:pPr marL="376238" indent="-376238" eaLnBrk="1" hangingPunct="1">
              <a:lnSpc>
                <a:spcPct val="95000"/>
              </a:lnSpc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Figure 4,15 Tanen</a:t>
            </a:r>
          </a:p>
        </p:txBody>
      </p:sp>
      <p:pic>
        <p:nvPicPr>
          <p:cNvPr id="8602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363" y="1692275"/>
            <a:ext cx="8648700" cy="4195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/>
            <a:fld id="{004BBD67-B333-46D8-93C9-7B070280DF45}" type="slidenum">
              <a:rPr lang="fr-FR" altLang="fr-FR">
                <a:solidFill>
                  <a:srgbClr val="000000"/>
                </a:solidFill>
              </a:rPr>
              <a:pPr eaLnBrk="1" hangingPunct="1"/>
              <a:t>99</a:t>
            </a:fld>
            <a:endParaRPr lang="fr-FR" altLang="fr-FR">
              <a:solidFill>
                <a:srgbClr val="000000"/>
              </a:solidFill>
            </a:endParaRPr>
          </a:p>
        </p:txBody>
      </p:sp>
      <p:sp>
        <p:nvSpPr>
          <p:cNvPr id="8704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008063" y="352425"/>
            <a:ext cx="8570912" cy="1171575"/>
          </a:xfrm>
        </p:spPr>
        <p:txBody>
          <a:bodyPr lIns="0" tIns="0" rIns="0" bIns="0"/>
          <a:lstStyle/>
          <a:p>
            <a:pPr eaLnBrk="1" hangingPunct="1">
              <a:tabLst>
                <a:tab pos="0" algn="l"/>
                <a:tab pos="1006475" algn="l"/>
                <a:tab pos="2014538" algn="l"/>
                <a:tab pos="3022600" algn="l"/>
                <a:tab pos="4030663" algn="l"/>
                <a:tab pos="5038725" algn="l"/>
                <a:tab pos="6046788" algn="l"/>
                <a:tab pos="7054850" algn="l"/>
                <a:tab pos="8062913" algn="l"/>
                <a:tab pos="9070975" algn="l"/>
                <a:tab pos="10079038" algn="l"/>
              </a:tabLst>
            </a:pPr>
            <a:r>
              <a:rPr lang="fr-FR" altLang="fr-FR"/>
              <a:t>Préemption mémoire virtuelle</a:t>
            </a:r>
          </a:p>
        </p:txBody>
      </p:sp>
      <p:sp>
        <p:nvSpPr>
          <p:cNvPr id="8704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008063" y="1763713"/>
            <a:ext cx="8570912" cy="4905375"/>
          </a:xfrm>
        </p:spPr>
        <p:txBody>
          <a:bodyPr lIns="0" tIns="0" rIns="0" bIns="0"/>
          <a:lstStyle/>
          <a:p>
            <a:pPr marL="376238" indent="-376238" eaLnBrk="1" hangingPunct="1">
              <a:buClr>
                <a:srgbClr val="B2B2B2"/>
              </a:buClr>
              <a:buSzPct val="90000"/>
              <a:buFont typeface="Wingdings" panose="05000000000000000000" pitchFamily="2" charset="2"/>
              <a:buChar char=""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fr-FR" altLang="fr-FR"/>
              <a:t>Pourquoi voudrait-on faire de la préemption sur la mémoire virtuelle?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Modèle par défaut">
  <a:themeElements>
    <a:clrScheme name="Modèle par défau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Modèle par défaut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87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Lucida Sans Unicode" charset="0"/>
            <a:cs typeface="Lucida Sans Unicode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87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Lucida Sans Unicode" charset="0"/>
            <a:cs typeface="Lucida Sans Unicode" charset="0"/>
          </a:defRPr>
        </a:defPPr>
      </a:lstStyle>
    </a:lnDef>
  </a:objectDefaults>
  <a:extraClrSchemeLst>
    <a:extraClrScheme>
      <a:clrScheme name="Modèle par défau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Modèle par défaut">
  <a:themeElements>
    <a:clrScheme name="Modèle par défau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Modèle par défaut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87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Lucida Sans Unicode" charset="0"/>
            <a:cs typeface="Lucida Sans Unicode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87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Lucida Sans Unicode" charset="0"/>
            <a:cs typeface="Lucida Sans Unicode" charset="0"/>
          </a:defRPr>
        </a:defPPr>
      </a:lstStyle>
    </a:lnDef>
  </a:objectDefaults>
  <a:extraClrSchemeLst>
    <a:extraClrScheme>
      <a:clrScheme name="Modèle par défau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3D4F9E4781B9A4782C5F1634C416C17" ma:contentTypeVersion="6" ma:contentTypeDescription="Crée un document." ma:contentTypeScope="" ma:versionID="82797578ca9be9101739482e6314cef6">
  <xsd:schema xmlns:xsd="http://www.w3.org/2001/XMLSchema" xmlns:xs="http://www.w3.org/2001/XMLSchema" xmlns:p="http://schemas.microsoft.com/office/2006/metadata/properties" xmlns:ns2="ff85e5dd-9316-4fb5-adec-73af0890d4bc" targetNamespace="http://schemas.microsoft.com/office/2006/metadata/properties" ma:root="true" ma:fieldsID="80dc0c1739675376eb07b6d9a3b00426" ns2:_="">
    <xsd:import namespace="ff85e5dd-9316-4fb5-adec-73af0890d4b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f85e5dd-9316-4fb5-adec-73af0890d4b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DA99A29-2B96-485F-B842-E87D8C2B77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f85e5dd-9316-4fb5-adec-73af0890d4b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43D8060-9265-470C-8EF1-AF391E2DCE5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1730BA5-1241-4867-9FBA-AB37433BE40D}">
  <ds:schemaRefs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http://schemas.microsoft.com/office/infopath/2007/PartnerControls"/>
    <ds:schemaRef ds:uri="http://purl.org/dc/elements/1.1/"/>
    <ds:schemaRef ds:uri="http://www.w3.org/XML/1998/namespace"/>
    <ds:schemaRef ds:uri="http://schemas.microsoft.com/office/2006/metadata/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417</TotalTime>
  <Words>3034</Words>
  <Application>Microsoft Office PowerPoint</Application>
  <PresentationFormat>Personnalisé</PresentationFormat>
  <Paragraphs>581</Paragraphs>
  <Slides>114</Slides>
  <Notes>111</Notes>
  <HiddenSlides>51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114</vt:i4>
      </vt:variant>
    </vt:vector>
  </HeadingPairs>
  <TitlesOfParts>
    <vt:vector size="121" baseType="lpstr">
      <vt:lpstr>Arial</vt:lpstr>
      <vt:lpstr>Monotype Sorts</vt:lpstr>
      <vt:lpstr>Tahoma</vt:lpstr>
      <vt:lpstr>Times New Roman</vt:lpstr>
      <vt:lpstr>Wingdings</vt:lpstr>
      <vt:lpstr>Modèle par défaut</vt:lpstr>
      <vt:lpstr>1_Modèle par défaut</vt:lpstr>
      <vt:lpstr>Systèmes d’exploitation I:  Gestion de la mémoire</vt:lpstr>
      <vt:lpstr>Besoins en mémoire</vt:lpstr>
      <vt:lpstr>Hiérarchisation de la mémoire</vt:lpstr>
      <vt:lpstr>Monoprogrammation simple</vt:lpstr>
      <vt:lpstr>Multiprogrammation avec partitions fixes</vt:lpstr>
      <vt:lpstr>Problèmes de la multiprogrammation</vt:lpstr>
      <vt:lpstr>Réallocation (relocation)</vt:lpstr>
      <vt:lpstr>Relocation software: Structure exécutable</vt:lpstr>
      <vt:lpstr>Structure exécutable</vt:lpstr>
      <vt:lpstr>Structure exécutable</vt:lpstr>
      <vt:lpstr>Loader</vt:lpstr>
      <vt:lpstr>Chargement programme</vt:lpstr>
      <vt:lpstr>Chargement programme</vt:lpstr>
      <vt:lpstr>Chargement programme</vt:lpstr>
      <vt:lpstr>Relocation</vt:lpstr>
      <vt:lpstr>Relocation</vt:lpstr>
      <vt:lpstr>Relocation</vt:lpstr>
      <vt:lpstr>Problèmes de la multiprogrammation</vt:lpstr>
      <vt:lpstr>Protection mémoire</vt:lpstr>
      <vt:lpstr>Espace d’adressage</vt:lpstr>
      <vt:lpstr>Espace d’adressage: relocation</vt:lpstr>
      <vt:lpstr>Espace d’adressage: relocation</vt:lpstr>
      <vt:lpstr>Espace d’adressage: protection</vt:lpstr>
      <vt:lpstr>Segmentation chez Intel (8086)</vt:lpstr>
      <vt:lpstr>Base et Offset</vt:lpstr>
      <vt:lpstr>Base et Offset</vt:lpstr>
      <vt:lpstr>Limitations partitions fixes?</vt:lpstr>
      <vt:lpstr>Limitations partitions fixes</vt:lpstr>
      <vt:lpstr>Va-et-vient</vt:lpstr>
      <vt:lpstr>Va-et-vient</vt:lpstr>
      <vt:lpstr>Va-et-vient</vt:lpstr>
      <vt:lpstr>Va-et-vient</vt:lpstr>
      <vt:lpstr>Va-et-vient</vt:lpstr>
      <vt:lpstr>Va-et-vient</vt:lpstr>
      <vt:lpstr>Va-et-vient</vt:lpstr>
      <vt:lpstr>Va-et-vient</vt:lpstr>
      <vt:lpstr>Va-et-vient</vt:lpstr>
      <vt:lpstr>Fragmentation</vt:lpstr>
      <vt:lpstr>Autre chose à gérer??</vt:lpstr>
      <vt:lpstr>Gestion place libre par tableau de bits</vt:lpstr>
      <vt:lpstr>Gestion place libre par tableau de bits</vt:lpstr>
      <vt:lpstr>Gestion place libre par listes chaînées</vt:lpstr>
      <vt:lpstr>Gestion place libre par listes chaînées</vt:lpstr>
      <vt:lpstr>Choix des trous</vt:lpstr>
      <vt:lpstr>Choix des trous</vt:lpstr>
      <vt:lpstr>Processus de taille variable</vt:lpstr>
      <vt:lpstr>Processus de taille variable</vt:lpstr>
      <vt:lpstr>Processus de taille variable</vt:lpstr>
      <vt:lpstr>Processus taille variable</vt:lpstr>
      <vt:lpstr>Ca suffit?</vt:lpstr>
      <vt:lpstr>Overlays</vt:lpstr>
      <vt:lpstr>Mémoire virtuelle</vt:lpstr>
      <vt:lpstr>Mémoire virtuelle: pagination</vt:lpstr>
      <vt:lpstr>Mémoire virtuelle: pagination</vt:lpstr>
      <vt:lpstr>Mémoire virtuelle: pagination</vt:lpstr>
      <vt:lpstr>Mémoire virtuelle unique ou multiple</vt:lpstr>
      <vt:lpstr>Mémoire virtuelle: pratiquement</vt:lpstr>
      <vt:lpstr>Mémoire virtuelle:  pratiquement</vt:lpstr>
      <vt:lpstr>Mémoire virtuelle: pratiquement</vt:lpstr>
      <vt:lpstr>Mémoire virtuelle: pratiquement</vt:lpstr>
      <vt:lpstr>Mémoire virtuelle: pratiquement</vt:lpstr>
      <vt:lpstr>Mémoire virtuelle: pratiquement</vt:lpstr>
      <vt:lpstr>Table des pages</vt:lpstr>
      <vt:lpstr>Table des pages</vt:lpstr>
      <vt:lpstr>Table des pages</vt:lpstr>
      <vt:lpstr>Mémoire virtuelle: pratiquement</vt:lpstr>
      <vt:lpstr>Offset et numéro de page</vt:lpstr>
      <vt:lpstr>Offset et numéro de page</vt:lpstr>
      <vt:lpstr>Taille des pages</vt:lpstr>
      <vt:lpstr>Taille des pages</vt:lpstr>
      <vt:lpstr>Table des pages</vt:lpstr>
      <vt:lpstr>Table des pages</vt:lpstr>
      <vt:lpstr>Mémoire virtuelle: pratiquement</vt:lpstr>
      <vt:lpstr>Page fault (défaut de page)</vt:lpstr>
      <vt:lpstr>Page Fault:  Quelle page choisir ?(choix de victime)</vt:lpstr>
      <vt:lpstr>Quelle page choisir ?(choix de victime)</vt:lpstr>
      <vt:lpstr>Working Set Algorithm (choix de victime)</vt:lpstr>
      <vt:lpstr>Working Set Algorithm (choix de victime)</vt:lpstr>
      <vt:lpstr>Working Set Algorithm (choix de victime)</vt:lpstr>
      <vt:lpstr>Une entrée de la table des pages</vt:lpstr>
      <vt:lpstr>Une entrée de la table des pages</vt:lpstr>
      <vt:lpstr>Une entrée de la table des pages</vt:lpstr>
      <vt:lpstr>Table de pages à deux niveaux</vt:lpstr>
      <vt:lpstr>Table de pages à deux niveaux</vt:lpstr>
      <vt:lpstr>Table de pages à deux niveaux</vt:lpstr>
      <vt:lpstr>Table de pages à deux niveaux</vt:lpstr>
      <vt:lpstr>Table de pages à deux niveaux</vt:lpstr>
      <vt:lpstr>Table de pages à deux niveaux</vt:lpstr>
      <vt:lpstr>Table de pages à deux niveaux</vt:lpstr>
      <vt:lpstr>Table de pages à deux niveaux</vt:lpstr>
      <vt:lpstr>Table de pages à deux niveaux</vt:lpstr>
      <vt:lpstr>Defaut de table de pages</vt:lpstr>
      <vt:lpstr>Defaut de table de pages</vt:lpstr>
      <vt:lpstr>Mémoire virtuelle en Linux</vt:lpstr>
      <vt:lpstr>Translation Lookaside Buffer (TLB) ou mémoire associative</vt:lpstr>
      <vt:lpstr>Translation Lookaside Buffer (TLB) ou mémoire associative</vt:lpstr>
      <vt:lpstr>Table des pages inversée</vt:lpstr>
      <vt:lpstr>Table des pages inversée</vt:lpstr>
      <vt:lpstr>Préemption mémoire virtuelle</vt:lpstr>
      <vt:lpstr>Préemption mémoire virtuelle</vt:lpstr>
      <vt:lpstr>Segmentation</vt:lpstr>
      <vt:lpstr>Segmentation</vt:lpstr>
      <vt:lpstr>Segmentation</vt:lpstr>
      <vt:lpstr>Segmentation</vt:lpstr>
      <vt:lpstr>Segmentation et pagination</vt:lpstr>
      <vt:lpstr>Descripteur de segment</vt:lpstr>
      <vt:lpstr>Sélecteur de segment</vt:lpstr>
      <vt:lpstr>Appels système</vt:lpstr>
      <vt:lpstr>Organisation mémoire processus Windows XP</vt:lpstr>
      <vt:lpstr>Mémoire virtuelle partagée (Windows XP)</vt:lpstr>
      <vt:lpstr>Entrée table des pages (Windows XP)</vt:lpstr>
      <vt:lpstr>Différentes listes de pages (Windows XP)</vt:lpstr>
      <vt:lpstr>Table de premier niveau (Windows XP)</vt:lpstr>
      <vt:lpstr>Résumé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Systèmes d’exploitation I:  Gestion de la mémoire</dc:title>
  <dc:creator>Gregory Seront</dc:creator>
  <cp:lastModifiedBy>Gregory Seront</cp:lastModifiedBy>
  <cp:revision>16</cp:revision>
  <dcterms:created xsi:type="dcterms:W3CDTF">2020-04-06T11:49:08Z</dcterms:created>
  <dcterms:modified xsi:type="dcterms:W3CDTF">2021-04-30T11:17:51Z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0x01010093D4F9E4781B9A4782C5F1634C416C17</vt:lpwstr>
  </property>
</Properties>
</file>