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78" r:id="rId4"/>
    <p:sldId id="279" r:id="rId5"/>
    <p:sldId id="280" r:id="rId6"/>
    <p:sldId id="281" r:id="rId7"/>
    <p:sldId id="291" r:id="rId8"/>
    <p:sldId id="284" r:id="rId9"/>
    <p:sldId id="277" r:id="rId10"/>
    <p:sldId id="268" r:id="rId11"/>
    <p:sldId id="270" r:id="rId12"/>
    <p:sldId id="258" r:id="rId13"/>
    <p:sldId id="290" r:id="rId14"/>
    <p:sldId id="283" r:id="rId15"/>
    <p:sldId id="272" r:id="rId16"/>
    <p:sldId id="282" r:id="rId17"/>
    <p:sldId id="260" r:id="rId18"/>
    <p:sldId id="275" r:id="rId19"/>
    <p:sldId id="286" r:id="rId20"/>
    <p:sldId id="276" r:id="rId21"/>
    <p:sldId id="287" r:id="rId22"/>
    <p:sldId id="29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CAA6B-A0DC-4F47-B06A-D39F22A33E21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6441-2830-4F56-A79C-61A5D2174F5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712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3395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913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! Le répertoire Images se place à la racine du projet alors que les classes se placent dans le répertoire src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2226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ne faut pas</a:t>
            </a:r>
            <a:r>
              <a:rPr lang="fr-BE" baseline="0" dirty="0"/>
              <a:t> essayer de comprendre le code. Il ne faut pas modifier cette classe.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236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Pas de </a:t>
            </a:r>
            <a:r>
              <a:rPr lang="fr-BE" dirty="0" err="1"/>
              <a:t>System.out.println</a:t>
            </a:r>
            <a:r>
              <a:rPr lang="fr-BE" dirty="0"/>
              <a:t>() – pas de </a:t>
            </a:r>
            <a:r>
              <a:rPr lang="fr-BE" dirty="0" err="1"/>
              <a:t>unEntierAuHasardEntre</a:t>
            </a:r>
            <a:r>
              <a:rPr lang="fr-BE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793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Bug! Les</a:t>
            </a:r>
            <a:r>
              <a:rPr lang="fr-BE" baseline="0" dirty="0"/>
              <a:t> cases sont numérotées de 1 à 16! Il faut revoir la classe.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9177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1851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5096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2344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288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But : se familiariser avec l’interface graphique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420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Quand Brutus sera sur la case 16, on lui mettra l’os.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58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367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C’est</a:t>
            </a:r>
            <a:r>
              <a:rPr lang="fr-BE" baseline="0" dirty="0"/>
              <a:t> le résultat d’un dé qui fait avancer le joueur sur le plateau. Le joueur avance toujours selon le sens horlogique.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998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Remarquez le message affiché au dessus.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072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402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186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90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346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223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64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855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473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5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385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511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427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28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58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460D-D470-4EC7-B78E-578039731CF5}" type="datetimeFigureOut">
              <a:rPr lang="fr-BE" smtClean="0"/>
              <a:t>13-10-22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870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7128" y="1122363"/>
            <a:ext cx="11465960" cy="4281844"/>
          </a:xfrm>
        </p:spPr>
        <p:txBody>
          <a:bodyPr>
            <a:normAutofit/>
          </a:bodyPr>
          <a:lstStyle/>
          <a:p>
            <a:r>
              <a:rPr lang="fr-BE" dirty="0"/>
              <a:t>Projet 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Jeu Brutus</a:t>
            </a:r>
            <a:br>
              <a:rPr lang="fr-BE" dirty="0"/>
            </a:br>
            <a:r>
              <a:rPr lang="fr-BE" dirty="0"/>
              <a:t>Jeu Brutus et Lola</a:t>
            </a:r>
            <a:br>
              <a:rPr lang="fr-BE" dirty="0"/>
            </a:br>
            <a:r>
              <a:rPr lang="fr-BE" dirty="0"/>
              <a:t>Jeu Brutus, Lola et la police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825643-0872-601A-E02D-757C27EE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999" y="3003528"/>
            <a:ext cx="844593" cy="8509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B57056-F30C-6F4A-19B5-45646DA59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35" y="1775235"/>
            <a:ext cx="952500" cy="9239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A0B521F-DC9F-1EF9-D437-1F2412269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583" y="1294222"/>
            <a:ext cx="942975" cy="9620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DB6385E-0C09-02B6-C0CB-08F5A0692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5281" y="5666375"/>
            <a:ext cx="914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3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BF69834-2AA4-7B3D-865E-848F82959D24}"/>
              </a:ext>
            </a:extLst>
          </p:cNvPr>
          <p:cNvSpPr txBox="1">
            <a:spLocks/>
          </p:cNvSpPr>
          <p:nvPr/>
        </p:nvSpPr>
        <p:spPr>
          <a:xfrm>
            <a:off x="6688477" y="1023582"/>
            <a:ext cx="4674742" cy="2993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atin typeface="+mn-lt"/>
                <a:ea typeface="+mn-ea"/>
                <a:cs typeface="+mn-cs"/>
              </a:rPr>
              <a:t>Lola a pris l’os de Brutus.</a:t>
            </a:r>
          </a:p>
          <a:p>
            <a:r>
              <a:rPr lang="fr-BE" sz="3200" dirty="0">
                <a:latin typeface="+mn-lt"/>
                <a:ea typeface="+mn-ea"/>
                <a:cs typeface="+mn-cs"/>
              </a:rPr>
              <a:t>Va-t-elle réussir à rejoindre la niche sans se faire rattraper par Brutus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59697E-26CF-C674-5864-9BB926281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0" y="217060"/>
            <a:ext cx="5394466" cy="64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6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91869" y="1187355"/>
            <a:ext cx="5349922" cy="3316406"/>
          </a:xfrm>
        </p:spPr>
        <p:txBody>
          <a:bodyPr>
            <a:normAutofit/>
          </a:bodyPr>
          <a:lstStyle/>
          <a:p>
            <a:r>
              <a:rPr lang="fr-BE" sz="3100" dirty="0">
                <a:latin typeface="+mn-lt"/>
                <a:ea typeface="+mn-ea"/>
                <a:cs typeface="+mn-cs"/>
              </a:rPr>
              <a:t>2 joueurs:</a:t>
            </a:r>
            <a:br>
              <a:rPr lang="fr-BE" sz="3100" dirty="0">
                <a:latin typeface="+mn-lt"/>
                <a:ea typeface="+mn-ea"/>
                <a:cs typeface="+mn-cs"/>
              </a:rPr>
            </a:br>
            <a:br>
              <a:rPr lang="fr-BE" sz="3100" dirty="0">
                <a:latin typeface="+mn-lt"/>
                <a:ea typeface="+mn-ea"/>
                <a:cs typeface="+mn-cs"/>
              </a:rPr>
            </a:br>
            <a:r>
              <a:rPr lang="fr-BE" sz="3100" dirty="0">
                <a:latin typeface="+mn-lt"/>
                <a:ea typeface="+mn-ea"/>
                <a:cs typeface="+mn-cs"/>
              </a:rPr>
              <a:t>Brutus et Lola</a:t>
            </a:r>
            <a:br>
              <a:rPr lang="fr-BE" sz="3600" dirty="0"/>
            </a:br>
            <a:br>
              <a:rPr lang="fr-BE" sz="3600" dirty="0"/>
            </a:br>
            <a:br>
              <a:rPr lang="fr-BE" sz="3600" dirty="0"/>
            </a:br>
            <a:endParaRPr lang="fr-BE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FB276D-5591-FB2B-CF84-25B98CAF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7" y="3215722"/>
            <a:ext cx="844593" cy="85094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09A4B1A-A12F-CA39-22E3-B9299712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630" y="3174469"/>
            <a:ext cx="914400" cy="9334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A719E-DC11-66E5-024A-97192ACE4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60" y="217060"/>
            <a:ext cx="5394466" cy="64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4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Règles du jeu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927C9E-3285-A0DC-2E36-E7583A25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52" y="1690687"/>
            <a:ext cx="10554572" cy="34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331474"/>
            <a:ext cx="9144000" cy="2387600"/>
          </a:xfrm>
        </p:spPr>
        <p:txBody>
          <a:bodyPr/>
          <a:lstStyle/>
          <a:p>
            <a:r>
              <a:rPr lang="fr-BE" dirty="0"/>
              <a:t>Jeu Brutus, Lola et le policier canin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BD6977-1991-DD51-90FB-79F881CD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28" y="3596463"/>
            <a:ext cx="844593" cy="85094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7CCB72-0F1B-0019-6987-06C8DC50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57" y="1028613"/>
            <a:ext cx="952500" cy="9239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C2D0443-662A-B424-2FA4-80F3C3CC8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206" y="4593076"/>
            <a:ext cx="914400" cy="933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0ED244-25C4-A20A-3811-34E70DB58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437" y="3238061"/>
            <a:ext cx="9429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803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500" dirty="0"/>
              <a:t>Le policier accompagné de son chien n’est pas nécessairement un troisième joueur, mais un intervenant sur le plateau.</a:t>
            </a:r>
          </a:p>
          <a:p>
            <a:pPr marL="0" indent="0">
              <a:buNone/>
            </a:pPr>
            <a:endParaRPr lang="fr-BE" sz="3500" dirty="0"/>
          </a:p>
          <a:p>
            <a:pPr marL="0" indent="0">
              <a:buNone/>
            </a:pPr>
            <a:r>
              <a:rPr lang="fr-BE" sz="3500" dirty="0"/>
              <a:t>A vous de modifier et d’ajouter des règles au jeu Brutus et Lola pour en faire votre jeu.</a:t>
            </a:r>
          </a:p>
          <a:p>
            <a:pPr marL="0" indent="0">
              <a:buNone/>
            </a:pPr>
            <a:endParaRPr lang="fr-BE" sz="3500" dirty="0"/>
          </a:p>
          <a:p>
            <a:pPr marL="0" indent="0">
              <a:buNone/>
            </a:pPr>
            <a:r>
              <a:rPr lang="fr-BE" sz="3500" dirty="0"/>
              <a:t>Soyez créatif !</a:t>
            </a:r>
          </a:p>
          <a:p>
            <a:pPr marL="0" indent="0">
              <a:buNone/>
            </a:pPr>
            <a:endParaRPr lang="fr-BE" sz="36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E46FF79-88E5-4945-1528-FB2139C9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99" y="1008064"/>
            <a:ext cx="952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0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Projet </a:t>
            </a:r>
            <a:r>
              <a:rPr lang="fr-BE" dirty="0" err="1"/>
              <a:t>IntelliJ</a:t>
            </a:r>
            <a:r>
              <a:rPr lang="fr-BE" dirty="0"/>
              <a:t> : ALGO_projet2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C260418-C6F0-DDB7-8E36-7D46F83D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3" y="1690688"/>
            <a:ext cx="3483108" cy="2400521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7BFEB1-2CA2-D3FD-6545-8996FAAB88B9}"/>
              </a:ext>
            </a:extLst>
          </p:cNvPr>
          <p:cNvCxnSpPr>
            <a:cxnSpLocks/>
          </p:cNvCxnSpPr>
          <p:nvPr/>
        </p:nvCxnSpPr>
        <p:spPr>
          <a:xfrm flipH="1" flipV="1">
            <a:off x="3958539" y="2273577"/>
            <a:ext cx="1096346" cy="267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13975B8-1EF7-228D-1DCB-BFE9335F555F}"/>
              </a:ext>
            </a:extLst>
          </p:cNvPr>
          <p:cNvCxnSpPr>
            <a:cxnSpLocks/>
          </p:cNvCxnSpPr>
          <p:nvPr/>
        </p:nvCxnSpPr>
        <p:spPr>
          <a:xfrm flipH="1" flipV="1">
            <a:off x="1736333" y="3104980"/>
            <a:ext cx="3033186" cy="71039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E142FFB-1293-D770-D1D9-56361BE50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065" y="2544825"/>
            <a:ext cx="1243674" cy="386384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47BF4446-DE80-D281-7B7B-9AAA34C4BCF9}"/>
              </a:ext>
            </a:extLst>
          </p:cNvPr>
          <p:cNvSpPr/>
          <p:nvPr/>
        </p:nvSpPr>
        <p:spPr>
          <a:xfrm>
            <a:off x="4811431" y="2452990"/>
            <a:ext cx="1284569" cy="648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FD95DE-151A-3497-2757-B4856592A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492" y="1618799"/>
            <a:ext cx="3590925" cy="45339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5AC28FD-9E15-5F19-8512-420E6D37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519" y="3123764"/>
            <a:ext cx="2990750" cy="2144311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62A861C-4B07-53FD-E97E-A83F6F54A4BA}"/>
              </a:ext>
            </a:extLst>
          </p:cNvPr>
          <p:cNvSpPr/>
          <p:nvPr/>
        </p:nvSpPr>
        <p:spPr>
          <a:xfrm>
            <a:off x="4554876" y="2965191"/>
            <a:ext cx="3177995" cy="270386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251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classe </a:t>
            </a:r>
            <a:r>
              <a:rPr lang="fr-BE" dirty="0" err="1"/>
              <a:t>PlateauJeuBrutus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33833"/>
            <a:ext cx="10515600" cy="4884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Le constructeur :</a:t>
            </a:r>
            <a:r>
              <a:rPr lang="fr-BE" sz="3600" dirty="0"/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PlateauJeuBrutus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dirty="0"/>
              <a:t>Des méthodes qui vont permettre de modifier le plateau :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placerBrutus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numeroCase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BE" sz="2400" dirty="0"/>
              <a:t>,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supprimerBrutus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fr-BE" dirty="0"/>
              <a:t>et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donnerOsABrutus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Une méthode qui va permettre d’afficher vos messages :</a:t>
            </a:r>
          </a:p>
          <a:p>
            <a:pPr marL="0" indent="0">
              <a:buNone/>
            </a:pP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afficherInformation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(String texte)</a:t>
            </a: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dirty="0"/>
              <a:t>Une méthode d’interaction : </a:t>
            </a:r>
            <a:r>
              <a:rPr lang="fr-BE" sz="24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lancerDe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fr-BE" sz="3200" dirty="0"/>
          </a:p>
          <a:p>
            <a:pPr marL="0" indent="0">
              <a:buNone/>
            </a:pP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D5574F-40BF-8946-32C6-670A1F5F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354" y="5440220"/>
            <a:ext cx="2340979" cy="10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classe </a:t>
            </a:r>
            <a:r>
              <a:rPr lang="fr-BE" dirty="0" err="1"/>
              <a:t>JeuBrutus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355A15-F83B-D026-315D-84B2036E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4" y="1283092"/>
            <a:ext cx="6959595" cy="496359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A2294AF-AA69-3E63-0527-9799E5B216DB}"/>
              </a:ext>
            </a:extLst>
          </p:cNvPr>
          <p:cNvSpPr txBox="1">
            <a:spLocks/>
          </p:cNvSpPr>
          <p:nvPr/>
        </p:nvSpPr>
        <p:spPr>
          <a:xfrm>
            <a:off x="7264236" y="518613"/>
            <a:ext cx="4598158" cy="1905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900" dirty="0"/>
              <a:t> </a:t>
            </a:r>
            <a:endParaRPr lang="fr-BE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Seule la position de Brutus doit être mémorisée.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772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64824" y="1648205"/>
            <a:ext cx="4570862" cy="1872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>
                <a:latin typeface="+mj-lt"/>
                <a:ea typeface="+mj-ea"/>
                <a:cs typeface="+mj-cs"/>
              </a:rPr>
              <a:t>Bug dans votre classe!!!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4C60271-1BE1-EEC5-03F7-2D4BAC158B09}"/>
              </a:ext>
            </a:extLst>
          </p:cNvPr>
          <p:cNvSpPr txBox="1">
            <a:spLocks/>
          </p:cNvSpPr>
          <p:nvPr/>
        </p:nvSpPr>
        <p:spPr>
          <a:xfrm>
            <a:off x="6837528" y="898847"/>
            <a:ext cx="4598158" cy="5162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900" dirty="0"/>
              <a:t> </a:t>
            </a:r>
            <a:endParaRPr lang="fr-BE" sz="9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Cette position doit  toujours correspondre à une case existante du plateau (1 </a:t>
            </a:r>
            <a:r>
              <a:rPr lang="fr-FR" sz="3200" dirty="0">
                <a:sym typeface="Wingdings" panose="05000000000000000000" pitchFamily="2" charset="2"/>
              </a:rPr>
              <a:t></a:t>
            </a:r>
            <a:r>
              <a:rPr lang="fr-FR" sz="3200" dirty="0"/>
              <a:t> 16).</a:t>
            </a:r>
            <a:endParaRPr lang="fr-BE" sz="3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2493FB-12BD-154E-8182-662EC9EC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3" y="164386"/>
            <a:ext cx="5411749" cy="64490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2C2E93C-6A6F-0682-F285-31F79B5C5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824" y="2741594"/>
            <a:ext cx="3388785" cy="3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1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C69E6D5-D955-6D8D-8FD9-D053837129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La classe </a:t>
            </a:r>
            <a:r>
              <a:rPr lang="fr-BE" dirty="0" err="1"/>
              <a:t>JeuBrutusLola</a:t>
            </a: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20E2B4-2D3F-1D0B-FE4D-E12F14CC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76" y="1392094"/>
            <a:ext cx="8084732" cy="4947061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DEDB5D4-1BE4-1E3B-54A3-EB2ED857F6D9}"/>
              </a:ext>
            </a:extLst>
          </p:cNvPr>
          <p:cNvSpPr txBox="1">
            <a:spLocks/>
          </p:cNvSpPr>
          <p:nvPr/>
        </p:nvSpPr>
        <p:spPr>
          <a:xfrm>
            <a:off x="7012496" y="1133958"/>
            <a:ext cx="4598158" cy="1957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900" dirty="0"/>
              <a:t> </a:t>
            </a:r>
            <a:endParaRPr lang="fr-BE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Seules les positions de Brutus et de Lola doivent être mémorisées.</a:t>
            </a:r>
            <a:endParaRPr lang="fr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12738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Jeu Brutus</a:t>
            </a:r>
          </a:p>
        </p:txBody>
      </p:sp>
    </p:spTree>
    <p:extLst>
      <p:ext uri="{BB962C8B-B14F-4D97-AF65-F5344CB8AC3E}">
        <p14:creationId xmlns:p14="http://schemas.microsoft.com/office/powerpoint/2010/main" val="3097719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Déroulement et évaluation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 err="1"/>
              <a:t>JeuBrutus</a:t>
            </a:r>
            <a:r>
              <a:rPr lang="fr-BE" sz="3600" dirty="0"/>
              <a:t> – 5 pts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 err="1"/>
              <a:t>JeuBrutusLola</a:t>
            </a:r>
            <a:r>
              <a:rPr lang="fr-BE" sz="3600" dirty="0"/>
              <a:t> – 3 pts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 err="1"/>
              <a:t>JeuBrutusLolaPolice</a:t>
            </a:r>
            <a:r>
              <a:rPr lang="fr-BE" sz="3600" dirty="0"/>
              <a:t> – 2 pts		</a:t>
            </a:r>
          </a:p>
          <a:p>
            <a:pPr marL="0" indent="0">
              <a:buNone/>
            </a:pPr>
            <a:endParaRPr lang="fr-BE" sz="3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B38C23-DED7-7D10-25C0-FF2E5266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455" y="4288012"/>
            <a:ext cx="844593" cy="8509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E92B9F-E40E-FFDC-CD3D-1C6C699F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48" y="3044045"/>
            <a:ext cx="844593" cy="8509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1045CB-9D04-A5FE-6B39-65BD9BF5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586" y="1810259"/>
            <a:ext cx="844593" cy="8509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ABEB7C-5FB7-02BE-D1B6-9106D283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784" y="4244970"/>
            <a:ext cx="952500" cy="9239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4B39AA8-D23F-B015-A345-85040A375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00375"/>
            <a:ext cx="914400" cy="9334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2A65D3-82FC-7B59-6A11-483D52B57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458" y="4240208"/>
            <a:ext cx="914400" cy="9334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797C078-8F9C-2D6E-BF04-EA8A0EC82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5210" y="4256284"/>
            <a:ext cx="952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2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Timing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2842" y="1027906"/>
            <a:ext cx="10515600" cy="554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200" dirty="0" err="1"/>
              <a:t>JeuBrutus</a:t>
            </a:r>
            <a:r>
              <a:rPr lang="fr-BE" sz="3200" dirty="0"/>
              <a:t>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BE" sz="3200" dirty="0"/>
              <a:t>14h30 : un professeur vient tester et met une cote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14h45 : un professeur vient aider et met une cote </a:t>
            </a:r>
            <a:endParaRPr lang="fr-BE" sz="3200" dirty="0"/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200" dirty="0" err="1"/>
              <a:t>JeuBrutusLola</a:t>
            </a:r>
            <a:r>
              <a:rPr lang="fr-BE" sz="3200" dirty="0"/>
              <a:t> + </a:t>
            </a:r>
            <a:r>
              <a:rPr lang="fr-BE" sz="3200" dirty="0" err="1"/>
              <a:t>JeuBrutusLolaPolice</a:t>
            </a:r>
            <a:r>
              <a:rPr lang="fr-BE" sz="3200" dirty="0"/>
              <a:t> 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15h30 : FIN</a:t>
            </a:r>
            <a:r>
              <a:rPr lang="fr-BE" sz="3200" dirty="0"/>
              <a:t>		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15h45 : un étudiant d’un autre groupe vient tester les 2 jeux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                   un professeur met les cotes 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64518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Timing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2842" y="1027906"/>
            <a:ext cx="10515600" cy="554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200" dirty="0" err="1"/>
              <a:t>JeuBrutus</a:t>
            </a:r>
            <a:r>
              <a:rPr lang="fr-BE" sz="3200" dirty="0"/>
              <a:t>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BE" sz="3200" dirty="0"/>
              <a:t>14h30 : un professeur vient tester et met une cote</a:t>
            </a:r>
          </a:p>
          <a:p>
            <a:pPr>
              <a:buFont typeface="Wingdings" panose="05000000000000000000" pitchFamily="2" charset="2"/>
              <a:buChar char="à"/>
            </a:pPr>
            <a:endParaRPr lang="fr-BE" sz="3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jeu suit les règles demandées.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code est bien présenté. Il est « aéré » et indenté.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L’interface graphique a bien été utilisée.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jeu est convivial : quelques messages pas trop, ni tro</a:t>
            </a:r>
            <a:r>
              <a:rPr lang="fr-B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peu.</a:t>
            </a:r>
            <a:endParaRPr lang="fr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8572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5268" y="1413999"/>
            <a:ext cx="4700965" cy="3384031"/>
          </a:xfrm>
        </p:spPr>
        <p:txBody>
          <a:bodyPr>
            <a:normAutofit/>
          </a:bodyPr>
          <a:lstStyle/>
          <a:p>
            <a:r>
              <a:rPr lang="fr-BE" sz="3100" dirty="0">
                <a:latin typeface="+mn-lt"/>
                <a:ea typeface="+mn-ea"/>
                <a:cs typeface="+mn-cs"/>
              </a:rPr>
              <a:t>Brutus veut rejoindre sa niche.</a:t>
            </a:r>
            <a:br>
              <a:rPr lang="fr-BE" sz="3100" dirty="0">
                <a:latin typeface="+mn-lt"/>
                <a:ea typeface="+mn-ea"/>
                <a:cs typeface="+mn-cs"/>
              </a:rPr>
            </a:br>
            <a:br>
              <a:rPr lang="fr-BE" sz="3100" dirty="0">
                <a:latin typeface="+mn-lt"/>
                <a:ea typeface="+mn-ea"/>
                <a:cs typeface="+mn-cs"/>
              </a:rPr>
            </a:br>
            <a:r>
              <a:rPr lang="fr-BE" sz="3100" dirty="0">
                <a:latin typeface="+mn-lt"/>
                <a:ea typeface="+mn-ea"/>
                <a:cs typeface="+mn-cs"/>
              </a:rPr>
              <a:t>Sur son chemin, Brutus trouve un os.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7AD36A-342B-2FAD-6263-427977DC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03" y="182366"/>
            <a:ext cx="5454884" cy="64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6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61974" y="1187354"/>
            <a:ext cx="5446253" cy="3816161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Plateau de jeu contient 16 cases numérotées de 1 à 16.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L’os se trouve à la case 16.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Le trou se trouve à la case 10.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3AA7E1-E10F-9FAE-2788-4C30BF6A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3" y="182366"/>
            <a:ext cx="5454884" cy="64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6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8318" y="1187355"/>
            <a:ext cx="3548725" cy="3127791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1 joueur :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Brutus</a:t>
            </a:r>
            <a:br>
              <a:rPr lang="fr-BE" sz="3600" dirty="0"/>
            </a:br>
            <a:br>
              <a:rPr lang="fr-BE" sz="3600" dirty="0"/>
            </a:br>
            <a:br>
              <a:rPr lang="fr-BE" sz="3600" dirty="0"/>
            </a:br>
            <a:endParaRPr lang="fr-BE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DD459E-C170-482B-A710-E0BD534D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027" y="3537784"/>
            <a:ext cx="844593" cy="8509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C6EA57-BAAF-F9F8-62C6-025B6CA3B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3" y="182366"/>
            <a:ext cx="5454884" cy="64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55562" y="1187355"/>
            <a:ext cx="5600131" cy="3312726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Dé à 6 faces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sens horlogique</a:t>
            </a:r>
            <a:br>
              <a:rPr lang="fr-BE" sz="3600" dirty="0"/>
            </a:b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76" y="1595317"/>
            <a:ext cx="695325" cy="638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B7B661-8945-7F79-0742-0A806BD04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3" y="182366"/>
            <a:ext cx="5454884" cy="64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48091" y="1187354"/>
            <a:ext cx="5580205" cy="3415467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En chemin, Brutus va s’arrêter sur l’os et le prendre.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626890-D4B4-1C7E-596B-6750C808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21" y="187503"/>
            <a:ext cx="5432789" cy="64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Règles du jeu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C2EDF6-0732-B0F4-D66C-1C4818AC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9538"/>
            <a:ext cx="10238854" cy="30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2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Jeu Brutus et Lola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7FA2FB-8E8B-3770-4F5A-8717E699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358" y="1465219"/>
            <a:ext cx="844593" cy="85094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70AE707-A7CE-DA0F-5D7F-7B1C8E34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28" y="4079162"/>
            <a:ext cx="914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7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564</Words>
  <Application>Microsoft Office PowerPoint</Application>
  <PresentationFormat>Grand écran</PresentationFormat>
  <Paragraphs>97</Paragraphs>
  <Slides>22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Wingdings</vt:lpstr>
      <vt:lpstr>Thème Office</vt:lpstr>
      <vt:lpstr>Projet 2  Jeu Brutus Jeu Brutus et Lola Jeu Brutus, Lola et la police</vt:lpstr>
      <vt:lpstr>Jeu Brutus</vt:lpstr>
      <vt:lpstr>Brutus veut rejoindre sa niche.  Sur son chemin, Brutus trouve un os.</vt:lpstr>
      <vt:lpstr>Plateau de jeu contient 16 cases numérotées de 1 à 16.  L’os se trouve à la case 16.  Le trou se trouve à la case 10.</vt:lpstr>
      <vt:lpstr>1 joueur :  Brutus   </vt:lpstr>
      <vt:lpstr>Dé à 6 faces   sens horlogique </vt:lpstr>
      <vt:lpstr>En chemin, Brutus va s’arrêter sur l’os et le prendre.</vt:lpstr>
      <vt:lpstr>Règles du jeu :</vt:lpstr>
      <vt:lpstr>Jeu Brutus et Lola</vt:lpstr>
      <vt:lpstr>Présentation PowerPoint</vt:lpstr>
      <vt:lpstr>2 joueurs:  Brutus et Lola   </vt:lpstr>
      <vt:lpstr>Règles du jeu :</vt:lpstr>
      <vt:lpstr>Jeu Brutus, Lola et le policier canin</vt:lpstr>
      <vt:lpstr>Présentation PowerPoint</vt:lpstr>
      <vt:lpstr>Projet IntelliJ : ALGO_projet2 </vt:lpstr>
      <vt:lpstr>La classe PlateauJeuBrutus</vt:lpstr>
      <vt:lpstr>La classe JeuBrutus</vt:lpstr>
      <vt:lpstr>Présentation PowerPoint</vt:lpstr>
      <vt:lpstr>Présentation PowerPoint</vt:lpstr>
      <vt:lpstr>Déroulement et évaluation :</vt:lpstr>
      <vt:lpstr>Timing :</vt:lpstr>
      <vt:lpstr>Timing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104</cp:revision>
  <dcterms:created xsi:type="dcterms:W3CDTF">2019-09-30T19:56:37Z</dcterms:created>
  <dcterms:modified xsi:type="dcterms:W3CDTF">2022-10-13T09:17:45Z</dcterms:modified>
</cp:coreProperties>
</file>