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82fa266c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82fa266c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82fa266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82fa266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82fa266c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82fa266c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82fa266c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82fa266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82fa266c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82fa266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82fa266c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82fa266c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82fa266c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82fa266c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82fa266c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82fa266c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82fa266c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82fa266c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OUR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7650" y="2304150"/>
            <a:ext cx="7688700" cy="12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Name: Hamad Ismail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ID: 201902046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571750"/>
            <a:ext cx="76887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Green Chat (Customer Manager Chatting Application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Q&amp;A SESSIONS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571750"/>
            <a:ext cx="76887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Chatting is a method of using technology to adding people and ideas together despite of the geographical barriers.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Customers can send message to the manager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Manager can be reply  the message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Manager can handle multiple customers at a same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customer messages are secure from the other customers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 the features are work on GUI interface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22860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FUNCTIONAL PART</a:t>
            </a:r>
            <a:endParaRPr sz="1900"/>
          </a:p>
          <a:p>
            <a:pPr indent="-349250" lvl="0" marL="26289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Java Socket</a:t>
            </a:r>
            <a:endParaRPr sz="1900"/>
          </a:p>
          <a:p>
            <a:pPr indent="-349250" lvl="0" marL="22860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DESIGN PART</a:t>
            </a:r>
            <a:endParaRPr sz="1900"/>
          </a:p>
          <a:p>
            <a:pPr indent="-349250" lvl="0" marL="26289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Java Swing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788" y="1853850"/>
            <a:ext cx="3920018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7650" y="2304150"/>
            <a:ext cx="76887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SESSIONS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