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3"/>
  </p:normalViewPr>
  <p:slideViewPr>
    <p:cSldViewPr snapToGrid="0" snapToObjects="1">
      <p:cViewPr>
        <p:scale>
          <a:sx n="90" d="100"/>
          <a:sy n="90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Matt and Hamad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4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is becoming more prevalent in the restaurant industry</a:t>
            </a:r>
          </a:p>
          <a:p>
            <a:r>
              <a:rPr lang="en-US" dirty="0" smtClean="0"/>
              <a:t>It is important to make sure your business model is up to date</a:t>
            </a:r>
          </a:p>
          <a:p>
            <a:r>
              <a:rPr lang="en-US" dirty="0" smtClean="0"/>
              <a:t>It is also important that all businesses invest in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6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 times?</a:t>
            </a:r>
          </a:p>
          <a:p>
            <a:r>
              <a:rPr lang="en-US" dirty="0" smtClean="0"/>
              <a:t>Order inaccuracies</a:t>
            </a:r>
          </a:p>
          <a:p>
            <a:r>
              <a:rPr lang="en-US" dirty="0" smtClean="0"/>
              <a:t>Waiters can be more efficient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Foodie our concept of a digital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78013"/>
            <a:ext cx="8859987" cy="4346044"/>
          </a:xfrm>
        </p:spPr>
      </p:pic>
    </p:spTree>
    <p:extLst>
      <p:ext uri="{BB962C8B-B14F-4D97-AF65-F5344CB8AC3E}">
        <p14:creationId xmlns:p14="http://schemas.microsoft.com/office/powerpoint/2010/main" val="12158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foodie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Without the responsibility of taking orders waiters can focus on the process of delivering the food</a:t>
            </a:r>
          </a:p>
          <a:p>
            <a:r>
              <a:rPr lang="en-US" dirty="0" smtClean="0"/>
              <a:t>Customers can order there meal as soon as they sit at the table without having to wait for a waiter</a:t>
            </a:r>
          </a:p>
          <a:p>
            <a:r>
              <a:rPr lang="en-US" dirty="0" smtClean="0"/>
              <a:t>No need to wait for the check at the end either</a:t>
            </a:r>
          </a:p>
          <a:p>
            <a:r>
              <a:rPr lang="en-US" dirty="0" smtClean="0"/>
              <a:t>Throughout the meal a waiter can be requested at any time</a:t>
            </a:r>
          </a:p>
          <a:p>
            <a:r>
              <a:rPr lang="en-US" dirty="0" smtClean="0"/>
              <a:t>Also because your order is sent directly to the chef, order inaccuracies are exceptionally 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9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</TotalTime>
  <Words>138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Tw Cen MT</vt:lpstr>
      <vt:lpstr>Arial</vt:lpstr>
      <vt:lpstr>Circuit</vt:lpstr>
      <vt:lpstr>Foodie</vt:lpstr>
      <vt:lpstr>introduction</vt:lpstr>
      <vt:lpstr>What’s the problem?</vt:lpstr>
      <vt:lpstr>Foodie our concept of a digital menu</vt:lpstr>
      <vt:lpstr>The foodie solution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</dc:title>
  <dc:creator>Khawaja, Hamad B. (Student)</dc:creator>
  <cp:lastModifiedBy>Khawaja, Hamad B. (Student)</cp:lastModifiedBy>
  <cp:revision>4</cp:revision>
  <dcterms:created xsi:type="dcterms:W3CDTF">2017-04-30T16:25:02Z</dcterms:created>
  <dcterms:modified xsi:type="dcterms:W3CDTF">2017-04-30T16:54:23Z</dcterms:modified>
</cp:coreProperties>
</file>