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21"/>
  </p:notesMasterIdLst>
  <p:handoutMasterIdLst>
    <p:handoutMasterId r:id="rId22"/>
  </p:handoutMasterIdLst>
  <p:sldIdLst>
    <p:sldId id="256" r:id="rId5"/>
    <p:sldId id="267" r:id="rId6"/>
    <p:sldId id="290" r:id="rId7"/>
    <p:sldId id="262" r:id="rId8"/>
    <p:sldId id="293" r:id="rId9"/>
    <p:sldId id="291" r:id="rId10"/>
    <p:sldId id="277" r:id="rId11"/>
    <p:sldId id="292" r:id="rId12"/>
    <p:sldId id="265" r:id="rId13"/>
    <p:sldId id="282" r:id="rId14"/>
    <p:sldId id="280" r:id="rId15"/>
    <p:sldId id="289" r:id="rId16"/>
    <p:sldId id="274" r:id="rId17"/>
    <p:sldId id="273" r:id="rId18"/>
    <p:sldId id="288"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7" d="100"/>
          <a:sy n="117" d="100"/>
        </p:scale>
        <p:origin x="392" y="16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23A08-BC2C-4EEB-AE2E-321E7086965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C6822F27-224F-4549-8DE4-C8353E73C7B3}">
      <dgm:prSet phldrT="[Text]" custT="1"/>
      <dgm:spPr/>
      <dgm:t>
        <a:bodyPr/>
        <a:lstStyle/>
        <a:p>
          <a:r>
            <a:rPr lang="en-US" sz="2800" dirty="0" err="1">
              <a:latin typeface="Cambria" panose="02040503050406030204" pitchFamily="18" charset="0"/>
              <a:ea typeface="Cambria" panose="02040503050406030204" pitchFamily="18" charset="0"/>
            </a:rPr>
            <a:t>Lê</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Anh</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Quang</a:t>
          </a:r>
          <a:endParaRPr lang="en-US" sz="2800" dirty="0">
            <a:latin typeface="Cambria" panose="02040503050406030204" pitchFamily="18" charset="0"/>
            <a:ea typeface="Cambria" panose="02040503050406030204" pitchFamily="18" charset="0"/>
          </a:endParaRPr>
        </a:p>
      </dgm:t>
    </dgm:pt>
    <dgm:pt modelId="{B1E85880-E36C-49F9-8C39-EB03DD1AF2EF}" type="parTrans" cxnId="{E0C3C78D-0849-4798-836C-9F3221C3759F}">
      <dgm:prSet/>
      <dgm:spPr/>
      <dgm:t>
        <a:bodyPr/>
        <a:lstStyle/>
        <a:p>
          <a:endParaRPr lang="en-US"/>
        </a:p>
      </dgm:t>
    </dgm:pt>
    <dgm:pt modelId="{BC3305B4-19BD-462B-9F1D-B362F42FB335}" type="sibTrans" cxnId="{E0C3C78D-0849-4798-836C-9F3221C3759F}">
      <dgm:prSet/>
      <dgm:spPr/>
      <dgm:t>
        <a:bodyPr/>
        <a:lstStyle/>
        <a:p>
          <a:endParaRPr lang="en-US"/>
        </a:p>
      </dgm:t>
    </dgm:pt>
    <dgm:pt modelId="{D98EC35D-0D67-49BF-8887-07DFCE5AA662}">
      <dgm:prSet phldrT="[Text]" custT="1"/>
      <dgm:spPr/>
      <dgm:t>
        <a:bodyPr/>
        <a:lstStyle/>
        <a:p>
          <a:r>
            <a:rPr lang="en-US" sz="2800" dirty="0" err="1">
              <a:latin typeface="Cambria" panose="02040503050406030204" pitchFamily="18" charset="0"/>
              <a:ea typeface="Cambria" panose="02040503050406030204" pitchFamily="18" charset="0"/>
            </a:rPr>
            <a:t>Nguyễn</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Thị</a:t>
          </a:r>
          <a:r>
            <a:rPr lang="en-US" sz="2800" dirty="0">
              <a:latin typeface="Cambria" panose="02040503050406030204" pitchFamily="18" charset="0"/>
              <a:ea typeface="Cambria" panose="02040503050406030204" pitchFamily="18" charset="0"/>
            </a:rPr>
            <a:t> Thu </a:t>
          </a:r>
          <a:r>
            <a:rPr lang="en-US" sz="2800" dirty="0" err="1">
              <a:latin typeface="Cambria" panose="02040503050406030204" pitchFamily="18" charset="0"/>
              <a:ea typeface="Cambria" panose="02040503050406030204" pitchFamily="18" charset="0"/>
            </a:rPr>
            <a:t>Thủy</a:t>
          </a:r>
          <a:endParaRPr lang="en-US" sz="2800" dirty="0">
            <a:latin typeface="Cambria" panose="02040503050406030204" pitchFamily="18" charset="0"/>
            <a:ea typeface="Cambria" panose="02040503050406030204" pitchFamily="18" charset="0"/>
          </a:endParaRPr>
        </a:p>
      </dgm:t>
    </dgm:pt>
    <dgm:pt modelId="{547E00CB-99B9-4F66-9C56-DAAA5FD9F2F3}" type="parTrans" cxnId="{04974F54-CFE6-46EA-B166-91279C439EBB}">
      <dgm:prSet/>
      <dgm:spPr/>
      <dgm:t>
        <a:bodyPr/>
        <a:lstStyle/>
        <a:p>
          <a:endParaRPr lang="en-US"/>
        </a:p>
      </dgm:t>
    </dgm:pt>
    <dgm:pt modelId="{BAE7DF68-D726-4B78-9684-A20D103582B7}" type="sibTrans" cxnId="{04974F54-CFE6-46EA-B166-91279C439EBB}">
      <dgm:prSet/>
      <dgm:spPr/>
      <dgm:t>
        <a:bodyPr/>
        <a:lstStyle/>
        <a:p>
          <a:endParaRPr lang="en-US"/>
        </a:p>
      </dgm:t>
    </dgm:pt>
    <dgm:pt modelId="{DAD3F16B-6121-4E91-91D8-D1CBD72172C9}">
      <dgm:prSet custT="1"/>
      <dgm:spPr/>
      <dgm:t>
        <a:bodyPr/>
        <a:lstStyle/>
        <a:p>
          <a:pPr algn="just"/>
          <a:r>
            <a:rPr lang="en-US" sz="1600" dirty="0" err="1">
              <a:latin typeface="Arial" panose="020B0604020202020204" pitchFamily="34" charset="0"/>
              <a:ea typeface="Cambria" panose="02040503050406030204" pitchFamily="18" charset="0"/>
              <a:cs typeface="Arial" panose="020B0604020202020204" pitchFamily="34" charset="0"/>
            </a:rPr>
            <a:t>Xây</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dựng</a:t>
          </a:r>
          <a:r>
            <a:rPr lang="en-US" sz="1600" dirty="0">
              <a:latin typeface="Arial" panose="020B0604020202020204" pitchFamily="34" charset="0"/>
              <a:ea typeface="Cambria" panose="02040503050406030204" pitchFamily="18" charset="0"/>
              <a:cs typeface="Arial" panose="020B0604020202020204" pitchFamily="34" charset="0"/>
            </a:rPr>
            <a:t> server</a:t>
          </a:r>
        </a:p>
      </dgm:t>
    </dgm:pt>
    <dgm:pt modelId="{11D26FED-372C-45C2-A189-0B04403AA53A}" type="parTrans" cxnId="{C10817CF-63EC-4EE9-AFC6-1CE4C33F20AB}">
      <dgm:prSet/>
      <dgm:spPr/>
      <dgm:t>
        <a:bodyPr/>
        <a:lstStyle/>
        <a:p>
          <a:endParaRPr lang="en-US"/>
        </a:p>
      </dgm:t>
    </dgm:pt>
    <dgm:pt modelId="{3853EF23-5102-4B11-BA5D-FBFF1A84893F}" type="sibTrans" cxnId="{C10817CF-63EC-4EE9-AFC6-1CE4C33F20AB}">
      <dgm:prSet/>
      <dgm:spPr/>
      <dgm:t>
        <a:bodyPr/>
        <a:lstStyle/>
        <a:p>
          <a:endParaRPr lang="en-US"/>
        </a:p>
      </dgm:t>
    </dgm:pt>
    <dgm:pt modelId="{0989EB3C-B27B-4967-B834-3DF2CC666E07}">
      <dgm:prSet custT="1"/>
      <dgm:spPr/>
      <dgm:t>
        <a:bodyPr/>
        <a:lstStyle/>
        <a:p>
          <a:r>
            <a:rPr lang="en-US" sz="1600" dirty="0" err="1">
              <a:latin typeface="Arial" panose="020B0604020202020204" pitchFamily="34" charset="0"/>
              <a:cs typeface="Arial" panose="020B0604020202020204" pitchFamily="34" charset="0"/>
            </a:rPr>
            <a:t>Đăng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nhập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Đăng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xuất</a:t>
          </a:r>
          <a:endParaRPr lang="en-US" sz="1600" dirty="0">
            <a:latin typeface="Arial" panose="020B0604020202020204" pitchFamily="34" charset="0"/>
            <a:cs typeface="Arial" panose="020B0604020202020204" pitchFamily="34" charset="0"/>
          </a:endParaRPr>
        </a:p>
      </dgm:t>
    </dgm:pt>
    <dgm:pt modelId="{8680096C-D83C-494A-8E32-B6ED1F599BC6}" type="parTrans" cxnId="{2392074A-EF2E-4622-84DE-CC4AC108B208}">
      <dgm:prSet/>
      <dgm:spPr/>
      <dgm:t>
        <a:bodyPr/>
        <a:lstStyle/>
        <a:p>
          <a:endParaRPr lang="en-US"/>
        </a:p>
      </dgm:t>
    </dgm:pt>
    <dgm:pt modelId="{B01E0D04-14D6-4E1F-A527-E51453794081}" type="sibTrans" cxnId="{2392074A-EF2E-4622-84DE-CC4AC108B208}">
      <dgm:prSet/>
      <dgm:spPr/>
      <dgm:t>
        <a:bodyPr/>
        <a:lstStyle/>
        <a:p>
          <a:endParaRPr lang="en-US"/>
        </a:p>
      </dgm:t>
    </dgm:pt>
    <dgm:pt modelId="{B6AE9FC4-46E8-40AA-8B95-21319282E34C}">
      <dgm:prSet custT="1"/>
      <dgm:spPr/>
      <dgm:t>
        <a:bodyPr/>
        <a:lstStyle/>
        <a:p>
          <a:endParaRPr lang="en-US" sz="1600" dirty="0">
            <a:latin typeface="Arial" panose="020B0604020202020204" pitchFamily="34" charset="0"/>
            <a:cs typeface="Arial" panose="020B0604020202020204" pitchFamily="34" charset="0"/>
          </a:endParaRPr>
        </a:p>
      </dgm:t>
    </dgm:pt>
    <dgm:pt modelId="{87BCA45C-B71A-45F2-8C89-01AD9B2F4867}" type="parTrans" cxnId="{7EA834CB-E5C6-4F55-853C-9C010CFBD539}">
      <dgm:prSet/>
      <dgm:spPr/>
      <dgm:t>
        <a:bodyPr/>
        <a:lstStyle/>
        <a:p>
          <a:endParaRPr lang="en-US"/>
        </a:p>
      </dgm:t>
    </dgm:pt>
    <dgm:pt modelId="{CC760C98-18C9-4F2E-BB69-0CED5D5C7089}" type="sibTrans" cxnId="{7EA834CB-E5C6-4F55-853C-9C010CFBD539}">
      <dgm:prSet/>
      <dgm:spPr/>
      <dgm:t>
        <a:bodyPr/>
        <a:lstStyle/>
        <a:p>
          <a:endParaRPr lang="en-US"/>
        </a:p>
      </dgm:t>
    </dgm:pt>
    <dgm:pt modelId="{73CBB4F3-8A8D-4D11-B970-7E2AA2349ABB}">
      <dgm:prSet custT="1"/>
      <dgm:spPr/>
      <dgm:t>
        <a:bodyPr/>
        <a:lstStyle/>
        <a:p>
          <a:r>
            <a:rPr lang="en-US" sz="1600" dirty="0" err="1">
              <a:latin typeface="Arial" panose="020B0604020202020204" pitchFamily="34" charset="0"/>
              <a:cs typeface="Arial" panose="020B0604020202020204" pitchFamily="34" charset="0"/>
            </a:rPr>
            <a:t>Cập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nhật</a:t>
          </a:r>
          <a:r>
            <a:rPr lang="en-US" sz="1600" dirty="0">
              <a:latin typeface="Arial" panose="020B0604020202020204" pitchFamily="34" charset="0"/>
              <a:cs typeface="Arial" panose="020B0604020202020204" pitchFamily="34" charset="0"/>
            </a:rPr>
            <a:t> profile</a:t>
          </a:r>
        </a:p>
      </dgm:t>
    </dgm:pt>
    <dgm:pt modelId="{9E7C02F5-BA66-465A-8FA5-C0BD4C9D86E6}" type="parTrans" cxnId="{70B96789-5B41-43A9-B48B-E8E874C1B62E}">
      <dgm:prSet/>
      <dgm:spPr/>
      <dgm:t>
        <a:bodyPr/>
        <a:lstStyle/>
        <a:p>
          <a:endParaRPr lang="en-US"/>
        </a:p>
      </dgm:t>
    </dgm:pt>
    <dgm:pt modelId="{05345357-4515-41C6-92D0-907A7D6D162D}" type="sibTrans" cxnId="{70B96789-5B41-43A9-B48B-E8E874C1B62E}">
      <dgm:prSet/>
      <dgm:spPr/>
      <dgm:t>
        <a:bodyPr/>
        <a:lstStyle/>
        <a:p>
          <a:endParaRPr lang="en-US"/>
        </a:p>
      </dgm:t>
    </dgm:pt>
    <dgm:pt modelId="{C66581DF-ADF6-43A3-BC28-06432B35DF71}">
      <dgm:prSet custT="1"/>
      <dgm:spPr/>
      <dgm:t>
        <a:bodyPr/>
        <a:lstStyle/>
        <a:p>
          <a:r>
            <a:rPr lang="en-US" sz="1600" dirty="0" err="1">
              <a:latin typeface="Arial" panose="020B0604020202020204" pitchFamily="34" charset="0"/>
              <a:cs typeface="Arial" panose="020B0604020202020204" pitchFamily="34" charset="0"/>
            </a:rPr>
            <a:t>Thay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đổi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mật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khẩu</a:t>
          </a:r>
          <a:endParaRPr lang="en-US" sz="1600" dirty="0">
            <a:latin typeface="Arial" panose="020B0604020202020204" pitchFamily="34" charset="0"/>
            <a:cs typeface="Arial" panose="020B0604020202020204" pitchFamily="34" charset="0"/>
          </a:endParaRPr>
        </a:p>
      </dgm:t>
    </dgm:pt>
    <dgm:pt modelId="{39166E62-505F-4DE4-840D-6EE8244D7ECF}" type="parTrans" cxnId="{70012F4E-6564-41F9-9DF4-0C430FB604A8}">
      <dgm:prSet/>
      <dgm:spPr/>
      <dgm:t>
        <a:bodyPr/>
        <a:lstStyle/>
        <a:p>
          <a:endParaRPr lang="en-US"/>
        </a:p>
      </dgm:t>
    </dgm:pt>
    <dgm:pt modelId="{2CB3A00F-C146-421D-9FE5-0B40A6DC8D37}" type="sibTrans" cxnId="{70012F4E-6564-41F9-9DF4-0C430FB604A8}">
      <dgm:prSet/>
      <dgm:spPr/>
      <dgm:t>
        <a:bodyPr/>
        <a:lstStyle/>
        <a:p>
          <a:endParaRPr lang="en-US"/>
        </a:p>
      </dgm:t>
    </dgm:pt>
    <dgm:pt modelId="{4274F276-394B-4E05-B995-3EBC6DD14F80}">
      <dgm:prSet custT="1"/>
      <dgm:spPr/>
      <dgm:t>
        <a:bodyPr/>
        <a:lstStyle/>
        <a:p>
          <a:pPr algn="just"/>
          <a:r>
            <a:rPr lang="en-US" sz="1600" dirty="0" err="1">
              <a:latin typeface="Arial" panose="020B0604020202020204" pitchFamily="34" charset="0"/>
              <a:ea typeface="Cambria" panose="02040503050406030204" pitchFamily="18" charset="0"/>
              <a:cs typeface="Arial" panose="020B0604020202020204" pitchFamily="34" charset="0"/>
            </a:rPr>
            <a:t>Thêm</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sửa</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xóa</a:t>
          </a:r>
          <a:r>
            <a:rPr lang="en-US" sz="1600" dirty="0">
              <a:latin typeface="Arial" panose="020B0604020202020204" pitchFamily="34" charset="0"/>
              <a:ea typeface="Cambria" panose="02040503050406030204" pitchFamily="18" charset="0"/>
              <a:cs typeface="Arial" panose="020B0604020202020204" pitchFamily="34" charset="0"/>
            </a:rPr>
            <a:t> playlist</a:t>
          </a:r>
        </a:p>
      </dgm:t>
    </dgm:pt>
    <dgm:pt modelId="{AA96322A-060F-4FCD-B9FD-BF86D31E6632}" type="parTrans" cxnId="{089C0F7D-0327-4D92-97A1-5514C099CD22}">
      <dgm:prSet/>
      <dgm:spPr/>
      <dgm:t>
        <a:bodyPr/>
        <a:lstStyle/>
        <a:p>
          <a:endParaRPr lang="en-US"/>
        </a:p>
      </dgm:t>
    </dgm:pt>
    <dgm:pt modelId="{1AAD6899-4067-4DD1-BCC6-999D5F64ECF0}" type="sibTrans" cxnId="{089C0F7D-0327-4D92-97A1-5514C099CD22}">
      <dgm:prSet/>
      <dgm:spPr/>
      <dgm:t>
        <a:bodyPr/>
        <a:lstStyle/>
        <a:p>
          <a:endParaRPr lang="en-US"/>
        </a:p>
      </dgm:t>
    </dgm:pt>
    <dgm:pt modelId="{D515B963-B32B-420C-83A3-BF706AB69E7B}">
      <dgm:prSet custT="1"/>
      <dgm:spPr/>
      <dgm:t>
        <a:bodyPr/>
        <a:lstStyle/>
        <a:p>
          <a:pPr algn="just"/>
          <a:r>
            <a:rPr lang="en-US" sz="1600" dirty="0" err="1">
              <a:latin typeface="Arial" panose="020B0604020202020204" pitchFamily="34" charset="0"/>
              <a:ea typeface="Cambria" panose="02040503050406030204" pitchFamily="18" charset="0"/>
              <a:cs typeface="Arial" panose="020B0604020202020204" pitchFamily="34" charset="0"/>
            </a:rPr>
            <a:t>Thêm</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sửa</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xóa</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bài</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hát</a:t>
          </a:r>
          <a:endParaRPr lang="en-US" sz="1600" dirty="0">
            <a:latin typeface="Arial" panose="020B0604020202020204" pitchFamily="34" charset="0"/>
            <a:ea typeface="Cambria" panose="02040503050406030204" pitchFamily="18" charset="0"/>
            <a:cs typeface="Arial" panose="020B0604020202020204" pitchFamily="34" charset="0"/>
          </a:endParaRPr>
        </a:p>
      </dgm:t>
    </dgm:pt>
    <dgm:pt modelId="{E65AB820-ED70-4192-82EB-875B595C88CC}" type="parTrans" cxnId="{199E87AF-B5D2-4BE0-8EBB-E9D68A5B7537}">
      <dgm:prSet/>
      <dgm:spPr/>
      <dgm:t>
        <a:bodyPr/>
        <a:lstStyle/>
        <a:p>
          <a:endParaRPr lang="en-US"/>
        </a:p>
      </dgm:t>
    </dgm:pt>
    <dgm:pt modelId="{50FB000A-AB06-46FF-BB19-DF367D7BC674}" type="sibTrans" cxnId="{199E87AF-B5D2-4BE0-8EBB-E9D68A5B7537}">
      <dgm:prSet/>
      <dgm:spPr/>
      <dgm:t>
        <a:bodyPr/>
        <a:lstStyle/>
        <a:p>
          <a:endParaRPr lang="en-US"/>
        </a:p>
      </dgm:t>
    </dgm:pt>
    <dgm:pt modelId="{541DF119-33DA-4629-8A95-09347E61C944}">
      <dgm:prSet custT="1"/>
      <dgm:spPr/>
      <dgm:t>
        <a:bodyPr/>
        <a:lstStyle/>
        <a:p>
          <a:pPr algn="just"/>
          <a:r>
            <a:rPr lang="en-US" sz="1600" dirty="0" err="1">
              <a:latin typeface="Arial" panose="020B0604020202020204" pitchFamily="34" charset="0"/>
              <a:ea typeface="Cambria" panose="02040503050406030204" pitchFamily="18" charset="0"/>
              <a:cs typeface="Arial" panose="020B0604020202020204" pitchFamily="34" charset="0"/>
            </a:rPr>
            <a:t>Tìm</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kiếm</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bài</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hát</a:t>
          </a:r>
          <a:endParaRPr lang="en-US" sz="1600" dirty="0">
            <a:latin typeface="Arial" panose="020B0604020202020204" pitchFamily="34" charset="0"/>
            <a:ea typeface="Cambria" panose="02040503050406030204" pitchFamily="18" charset="0"/>
            <a:cs typeface="Arial" panose="020B0604020202020204" pitchFamily="34" charset="0"/>
          </a:endParaRPr>
        </a:p>
      </dgm:t>
    </dgm:pt>
    <dgm:pt modelId="{A1257E0B-E474-4B2E-B6A3-3207CB750468}" type="parTrans" cxnId="{D4B0F8F9-DB61-4B5B-94C8-1A07E22BAF48}">
      <dgm:prSet/>
      <dgm:spPr/>
      <dgm:t>
        <a:bodyPr/>
        <a:lstStyle/>
        <a:p>
          <a:endParaRPr lang="en-US"/>
        </a:p>
      </dgm:t>
    </dgm:pt>
    <dgm:pt modelId="{D1517261-EDB9-4BEA-A847-1BA21B2BCE28}" type="sibTrans" cxnId="{D4B0F8F9-DB61-4B5B-94C8-1A07E22BAF48}">
      <dgm:prSet/>
      <dgm:spPr/>
      <dgm:t>
        <a:bodyPr/>
        <a:lstStyle/>
        <a:p>
          <a:endParaRPr lang="en-US"/>
        </a:p>
      </dgm:t>
    </dgm:pt>
    <dgm:pt modelId="{8725A989-DF18-43BA-83E7-45CBEB88B957}">
      <dgm:prSet custT="1"/>
      <dgm:spPr/>
      <dgm:t>
        <a:bodyPr/>
        <a:lstStyle/>
        <a:p>
          <a:pPr algn="just"/>
          <a:r>
            <a:rPr lang="en-US" sz="1600" dirty="0" err="1">
              <a:latin typeface="Arial" panose="020B0604020202020204" pitchFamily="34" charset="0"/>
              <a:ea typeface="Cambria" panose="02040503050406030204" pitchFamily="18" charset="0"/>
              <a:cs typeface="Arial" panose="020B0604020202020204" pitchFamily="34" charset="0"/>
            </a:rPr>
            <a:t>Phát</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bài</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hát</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theo</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bài</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hát</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tìm</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kiếm</a:t>
          </a:r>
          <a:endParaRPr lang="en-US" sz="1600" dirty="0">
            <a:latin typeface="Arial" panose="020B0604020202020204" pitchFamily="34" charset="0"/>
            <a:ea typeface="Cambria" panose="02040503050406030204" pitchFamily="18" charset="0"/>
            <a:cs typeface="Arial" panose="020B0604020202020204" pitchFamily="34" charset="0"/>
          </a:endParaRPr>
        </a:p>
      </dgm:t>
    </dgm:pt>
    <dgm:pt modelId="{B086F03B-0673-4B57-8B45-B153BFD48F92}" type="parTrans" cxnId="{8CCCD783-8902-47CE-B1DC-9C6CCF8A2766}">
      <dgm:prSet/>
      <dgm:spPr/>
      <dgm:t>
        <a:bodyPr/>
        <a:lstStyle/>
        <a:p>
          <a:endParaRPr lang="en-US"/>
        </a:p>
      </dgm:t>
    </dgm:pt>
    <dgm:pt modelId="{DBBB4DE8-05E2-4E39-8FE2-D221872A4FA0}" type="sibTrans" cxnId="{8CCCD783-8902-47CE-B1DC-9C6CCF8A2766}">
      <dgm:prSet/>
      <dgm:spPr/>
      <dgm:t>
        <a:bodyPr/>
        <a:lstStyle/>
        <a:p>
          <a:endParaRPr lang="en-US"/>
        </a:p>
      </dgm:t>
    </dgm:pt>
    <dgm:pt modelId="{36200E82-B3BF-43AA-82E4-AFAF39B23024}">
      <dgm:prSet custT="1"/>
      <dgm:spPr/>
      <dgm:t>
        <a:bodyPr/>
        <a:lstStyle/>
        <a:p>
          <a:r>
            <a:rPr lang="en-US" sz="1600" dirty="0">
              <a:latin typeface="Arial" panose="020B0604020202020204" pitchFamily="34" charset="0"/>
              <a:cs typeface="Arial" panose="020B0604020202020204" pitchFamily="34" charset="0"/>
            </a:rPr>
            <a:t>Chia </a:t>
          </a:r>
          <a:r>
            <a:rPr lang="en-US" sz="1600" dirty="0" err="1">
              <a:latin typeface="Arial" panose="020B0604020202020204" pitchFamily="34" charset="0"/>
              <a:cs typeface="Arial" panose="020B0604020202020204" pitchFamily="34" charset="0"/>
            </a:rPr>
            <a:t>sẻ</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bài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hát</a:t>
          </a:r>
          <a:endParaRPr lang="en-US" sz="1600" dirty="0">
            <a:latin typeface="Arial" panose="020B0604020202020204" pitchFamily="34" charset="0"/>
            <a:cs typeface="Arial" panose="020B0604020202020204" pitchFamily="34" charset="0"/>
          </a:endParaRPr>
        </a:p>
      </dgm:t>
    </dgm:pt>
    <dgm:pt modelId="{A482CDD9-4A9C-4033-99C2-4B26B653EA9D}" type="parTrans" cxnId="{F9BF9AB8-4D27-4196-8538-8239E2C6B546}">
      <dgm:prSet/>
      <dgm:spPr/>
      <dgm:t>
        <a:bodyPr/>
        <a:lstStyle/>
        <a:p>
          <a:endParaRPr lang="en-US"/>
        </a:p>
      </dgm:t>
    </dgm:pt>
    <dgm:pt modelId="{9DAFEBC5-959E-4597-B82C-9AE2E447C482}" type="sibTrans" cxnId="{F9BF9AB8-4D27-4196-8538-8239E2C6B546}">
      <dgm:prSet/>
      <dgm:spPr/>
      <dgm:t>
        <a:bodyPr/>
        <a:lstStyle/>
        <a:p>
          <a:endParaRPr lang="en-US"/>
        </a:p>
      </dgm:t>
    </dgm:pt>
    <dgm:pt modelId="{8418D80F-A95E-4E1F-9BBB-41F864D8465F}">
      <dgm:prSet custT="1"/>
      <dgm:spPr/>
      <dgm:t>
        <a:bodyPr/>
        <a:lstStyle/>
        <a:p>
          <a:r>
            <a:rPr lang="en-US" sz="1600" dirty="0" err="1">
              <a:latin typeface="Arial" panose="020B0604020202020204" pitchFamily="34" charset="0"/>
              <a:cs typeface="Arial" panose="020B0604020202020204" pitchFamily="34" charset="0"/>
            </a:rPr>
            <a:t>Hiển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thị</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bài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hát</a:t>
          </a:r>
          <a:r>
            <a:rPr lang="en-US" sz="1600" dirty="0">
              <a:latin typeface="Arial" panose="020B0604020202020204" pitchFamily="34" charset="0"/>
              <a:cs typeface="Arial" panose="020B0604020202020204" pitchFamily="34" charset="0"/>
            </a:rPr>
            <a:t>, ca </a:t>
          </a:r>
          <a:r>
            <a:rPr lang="en-US" sz="1600" dirty="0" err="1">
              <a:latin typeface="Arial" panose="020B0604020202020204" pitchFamily="34" charset="0"/>
              <a:cs typeface="Arial" panose="020B0604020202020204" pitchFamily="34" charset="0"/>
            </a:rPr>
            <a:t>sĩ</a:t>
          </a:r>
          <a:endParaRPr lang="en-US" sz="1600" dirty="0">
            <a:latin typeface="Arial" panose="020B0604020202020204" pitchFamily="34" charset="0"/>
            <a:cs typeface="Arial" panose="020B0604020202020204" pitchFamily="34" charset="0"/>
          </a:endParaRPr>
        </a:p>
      </dgm:t>
    </dgm:pt>
    <dgm:pt modelId="{06FCD14F-A922-4512-A434-1291F6E15783}" type="parTrans" cxnId="{6D37F70C-7DBE-4258-B8EC-F41A8B457BF0}">
      <dgm:prSet/>
      <dgm:spPr/>
      <dgm:t>
        <a:bodyPr/>
        <a:lstStyle/>
        <a:p>
          <a:endParaRPr lang="en-US"/>
        </a:p>
      </dgm:t>
    </dgm:pt>
    <dgm:pt modelId="{61A574C0-09D2-4474-96B1-3D5A9BF3DF67}" type="sibTrans" cxnId="{6D37F70C-7DBE-4258-B8EC-F41A8B457BF0}">
      <dgm:prSet/>
      <dgm:spPr/>
      <dgm:t>
        <a:bodyPr/>
        <a:lstStyle/>
        <a:p>
          <a:endParaRPr lang="en-US"/>
        </a:p>
      </dgm:t>
    </dgm:pt>
    <dgm:pt modelId="{CFB886AB-0E77-4EFE-B31D-F3D99C54250A}">
      <dgm:prSet custT="1"/>
      <dgm:spPr/>
      <dgm:t>
        <a:bodyPr/>
        <a:lstStyle/>
        <a:p>
          <a:pPr algn="just"/>
          <a:r>
            <a:rPr lang="en-US" sz="1600" dirty="0" err="1">
              <a:latin typeface="Arial" panose="020B0604020202020204" pitchFamily="34" charset="0"/>
              <a:ea typeface="Cambria" panose="02040503050406030204" pitchFamily="18" charset="0"/>
              <a:cs typeface="Arial" panose="020B0604020202020204" pitchFamily="34" charset="0"/>
            </a:rPr>
            <a:t>Thêm</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sửa</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xóa</a:t>
          </a:r>
          <a:r>
            <a:rPr lang="en-US" sz="1600" dirty="0">
              <a:latin typeface="Arial" panose="020B0604020202020204" pitchFamily="34" charset="0"/>
              <a:ea typeface="Cambria" panose="02040503050406030204" pitchFamily="18" charset="0"/>
              <a:cs typeface="Arial" panose="020B0604020202020204" pitchFamily="34" charset="0"/>
            </a:rPr>
            <a:t> album</a:t>
          </a:r>
        </a:p>
      </dgm:t>
    </dgm:pt>
    <dgm:pt modelId="{B5B27AEC-BDAF-4496-9CA3-7396A722DEE5}" type="parTrans" cxnId="{4BCD8812-CA7A-4B70-8ABA-20C49091E3B7}">
      <dgm:prSet/>
      <dgm:spPr/>
      <dgm:t>
        <a:bodyPr/>
        <a:lstStyle/>
        <a:p>
          <a:endParaRPr lang="en-US"/>
        </a:p>
      </dgm:t>
    </dgm:pt>
    <dgm:pt modelId="{DDE3C59F-ACBF-4126-B797-E90831DAB61C}" type="sibTrans" cxnId="{4BCD8812-CA7A-4B70-8ABA-20C49091E3B7}">
      <dgm:prSet/>
      <dgm:spPr/>
      <dgm:t>
        <a:bodyPr/>
        <a:lstStyle/>
        <a:p>
          <a:endParaRPr lang="en-US"/>
        </a:p>
      </dgm:t>
    </dgm:pt>
    <dgm:pt modelId="{9E874A37-E2AC-4EA2-AB88-617E6CC16A0A}">
      <dgm:prSet custT="1"/>
      <dgm:spPr/>
      <dgm:t>
        <a:bodyPr/>
        <a:lstStyle/>
        <a:p>
          <a:pPr algn="just"/>
          <a:r>
            <a:rPr lang="en-US" sz="1600" dirty="0" err="1">
              <a:latin typeface="Arial" panose="020B0604020202020204" pitchFamily="34" charset="0"/>
              <a:ea typeface="Cambria" panose="02040503050406030204" pitchFamily="18" charset="0"/>
              <a:cs typeface="Arial" panose="020B0604020202020204" pitchFamily="34" charset="0"/>
            </a:rPr>
            <a:t>Thêm</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sửa</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xóa</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chủ</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đề</a:t>
          </a:r>
          <a:endParaRPr lang="en-US" sz="1600" dirty="0">
            <a:latin typeface="Arial" panose="020B0604020202020204" pitchFamily="34" charset="0"/>
            <a:ea typeface="Cambria" panose="02040503050406030204" pitchFamily="18" charset="0"/>
            <a:cs typeface="Arial" panose="020B0604020202020204" pitchFamily="34" charset="0"/>
          </a:endParaRPr>
        </a:p>
      </dgm:t>
    </dgm:pt>
    <dgm:pt modelId="{A8C574E2-B340-4997-93D5-AEE94534AAB2}" type="parTrans" cxnId="{B5C495E9-D849-4D82-A5D1-615A254D2AAF}">
      <dgm:prSet/>
      <dgm:spPr/>
      <dgm:t>
        <a:bodyPr/>
        <a:lstStyle/>
        <a:p>
          <a:endParaRPr lang="en-US"/>
        </a:p>
      </dgm:t>
    </dgm:pt>
    <dgm:pt modelId="{FB4D3074-667E-4AEA-B15A-B5562E5C613B}" type="sibTrans" cxnId="{B5C495E9-D849-4D82-A5D1-615A254D2AAF}">
      <dgm:prSet/>
      <dgm:spPr/>
      <dgm:t>
        <a:bodyPr/>
        <a:lstStyle/>
        <a:p>
          <a:endParaRPr lang="en-US"/>
        </a:p>
      </dgm:t>
    </dgm:pt>
    <dgm:pt modelId="{663AEF0C-A9A5-4F9C-8279-8EDB7FC0F9B6}">
      <dgm:prSet custT="1"/>
      <dgm:spPr/>
      <dgm:t>
        <a:bodyPr/>
        <a:lstStyle/>
        <a:p>
          <a:pPr algn="just"/>
          <a:r>
            <a:rPr lang="en-US" sz="1600" dirty="0" err="1">
              <a:latin typeface="Arial" panose="020B0604020202020204" pitchFamily="34" charset="0"/>
              <a:ea typeface="Cambria" panose="02040503050406030204" pitchFamily="18" charset="0"/>
              <a:cs typeface="Arial" panose="020B0604020202020204" pitchFamily="34" charset="0"/>
            </a:rPr>
            <a:t>Xây</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dựng</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giao</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diện</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chuẩn</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hóa</a:t>
          </a:r>
          <a:r>
            <a:rPr lang="en-US" sz="1600" dirty="0">
              <a:latin typeface="Arial" panose="020B0604020202020204" pitchFamily="34" charset="0"/>
              <a:ea typeface="Cambria" panose="02040503050406030204" pitchFamily="18" charset="0"/>
              <a:cs typeface="Arial" panose="020B0604020202020204" pitchFamily="34" charset="0"/>
            </a:rPr>
            <a:t> CSDL</a:t>
          </a:r>
        </a:p>
      </dgm:t>
    </dgm:pt>
    <dgm:pt modelId="{7A53892B-14B7-4A29-8CA2-A25D05B14D0D}" type="parTrans" cxnId="{405AF430-ED4C-4A67-9EA4-FDD50B264566}">
      <dgm:prSet/>
      <dgm:spPr/>
      <dgm:t>
        <a:bodyPr/>
        <a:lstStyle/>
        <a:p>
          <a:endParaRPr lang="en-US"/>
        </a:p>
      </dgm:t>
    </dgm:pt>
    <dgm:pt modelId="{F03699A2-7FAD-41BA-BE9E-F468976423DC}" type="sibTrans" cxnId="{405AF430-ED4C-4A67-9EA4-FDD50B264566}">
      <dgm:prSet/>
      <dgm:spPr/>
      <dgm:t>
        <a:bodyPr/>
        <a:lstStyle/>
        <a:p>
          <a:endParaRPr lang="en-US"/>
        </a:p>
      </dgm:t>
    </dgm:pt>
    <dgm:pt modelId="{D2E84A1E-21FD-4979-916C-EFE6BCCB4440}">
      <dgm:prSet custT="1"/>
      <dgm:spPr/>
      <dgm:t>
        <a:bodyPr/>
        <a:lstStyle/>
        <a:p>
          <a:r>
            <a:rPr lang="en-US" sz="1600" dirty="0" err="1">
              <a:latin typeface="Arial" panose="020B0604020202020204" pitchFamily="34" charset="0"/>
              <a:ea typeface="Cambria" panose="02040503050406030204" pitchFamily="18" charset="0"/>
              <a:cs typeface="Arial" panose="020B0604020202020204" pitchFamily="34" charset="0"/>
            </a:rPr>
            <a:t>Xây</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dựng</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giao</a:t>
          </a:r>
          <a:r>
            <a:rPr lang="en-US" sz="1600" dirty="0">
              <a:latin typeface="Arial" panose="020B0604020202020204" pitchFamily="34" charset="0"/>
              <a:ea typeface="Cambria" panose="02040503050406030204" pitchFamily="18" charset="0"/>
              <a:cs typeface="Arial" panose="020B0604020202020204" pitchFamily="34" charset="0"/>
            </a:rPr>
            <a:t> </a:t>
          </a:r>
          <a:r>
            <a:rPr lang="en-US" sz="1600" dirty="0" err="1">
              <a:latin typeface="Arial" panose="020B0604020202020204" pitchFamily="34" charset="0"/>
              <a:ea typeface="Cambria" panose="02040503050406030204" pitchFamily="18" charset="0"/>
              <a:cs typeface="Arial" panose="020B0604020202020204" pitchFamily="34" charset="0"/>
            </a:rPr>
            <a:t>diện</a:t>
          </a:r>
          <a:endParaRPr lang="en-US" sz="1600" dirty="0">
            <a:latin typeface="Arial" panose="020B0604020202020204" pitchFamily="34" charset="0"/>
            <a:cs typeface="Arial" panose="020B0604020202020204" pitchFamily="34" charset="0"/>
          </a:endParaRPr>
        </a:p>
      </dgm:t>
    </dgm:pt>
    <dgm:pt modelId="{FF5F3D95-3C24-40FD-8E2F-422A2BDD1A6A}" type="parTrans" cxnId="{242D2D81-686E-4146-8D94-130597ACCBCD}">
      <dgm:prSet/>
      <dgm:spPr/>
      <dgm:t>
        <a:bodyPr/>
        <a:lstStyle/>
        <a:p>
          <a:endParaRPr lang="en-US"/>
        </a:p>
      </dgm:t>
    </dgm:pt>
    <dgm:pt modelId="{CCCC53BC-6134-4915-8AD0-AB2DBF6384F4}" type="sibTrans" cxnId="{242D2D81-686E-4146-8D94-130597ACCBCD}">
      <dgm:prSet/>
      <dgm:spPr/>
      <dgm:t>
        <a:bodyPr/>
        <a:lstStyle/>
        <a:p>
          <a:endParaRPr lang="en-US"/>
        </a:p>
      </dgm:t>
    </dgm:pt>
    <dgm:pt modelId="{72CD10C2-E299-4B24-B070-5403E28FF9A6}">
      <dgm:prSet custT="1"/>
      <dgm:spPr/>
      <dgm:t>
        <a:bodyPr/>
        <a:lstStyle/>
        <a:p>
          <a:r>
            <a:rPr lang="en-US" sz="1600" dirty="0" err="1">
              <a:latin typeface="Arial" panose="020B0604020202020204" pitchFamily="34" charset="0"/>
              <a:cs typeface="Arial" panose="020B0604020202020204" pitchFamily="34" charset="0"/>
            </a:rPr>
            <a:t>Thiết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kế</a:t>
          </a:r>
          <a:r>
            <a:rPr lang="en-US" sz="1600" dirty="0">
              <a:latin typeface="Arial" panose="020B0604020202020204" pitchFamily="34" charset="0"/>
              <a:cs typeface="Arial" panose="020B0604020202020204" pitchFamily="34" charset="0"/>
            </a:rPr>
            <a:t> CSDL</a:t>
          </a:r>
        </a:p>
      </dgm:t>
    </dgm:pt>
    <dgm:pt modelId="{05008F00-737F-407F-8F45-E8E3607C1628}" type="parTrans" cxnId="{E9924400-4359-46D7-B518-3AF23EAAE97A}">
      <dgm:prSet/>
      <dgm:spPr/>
      <dgm:t>
        <a:bodyPr/>
        <a:lstStyle/>
        <a:p>
          <a:endParaRPr lang="en-US"/>
        </a:p>
      </dgm:t>
    </dgm:pt>
    <dgm:pt modelId="{619C9070-50D9-497C-A347-DB9704D6A4D6}" type="sibTrans" cxnId="{E9924400-4359-46D7-B518-3AF23EAAE97A}">
      <dgm:prSet/>
      <dgm:spPr/>
      <dgm:t>
        <a:bodyPr/>
        <a:lstStyle/>
        <a:p>
          <a:endParaRPr lang="en-US"/>
        </a:p>
      </dgm:t>
    </dgm:pt>
    <dgm:pt modelId="{D41548CD-5616-4729-A67D-39641B54B44C}" type="pres">
      <dgm:prSet presAssocID="{C1923A08-BC2C-4EEB-AE2E-321E7086965F}" presName="linear" presStyleCnt="0">
        <dgm:presLayoutVars>
          <dgm:dir/>
          <dgm:animLvl val="lvl"/>
          <dgm:resizeHandles val="exact"/>
        </dgm:presLayoutVars>
      </dgm:prSet>
      <dgm:spPr/>
    </dgm:pt>
    <dgm:pt modelId="{70E1388D-1FD0-4C94-A46B-DA502E6A0C5B}" type="pres">
      <dgm:prSet presAssocID="{C6822F27-224F-4549-8DE4-C8353E73C7B3}" presName="parentLin" presStyleCnt="0"/>
      <dgm:spPr/>
    </dgm:pt>
    <dgm:pt modelId="{0ED6688A-E14D-4813-B3F8-9B6523F8925E}" type="pres">
      <dgm:prSet presAssocID="{C6822F27-224F-4549-8DE4-C8353E73C7B3}" presName="parentLeftMargin" presStyleLbl="node1" presStyleIdx="0" presStyleCnt="2"/>
      <dgm:spPr/>
    </dgm:pt>
    <dgm:pt modelId="{E07C5A12-0CFF-4B76-906F-DB7EF3AAC2AD}" type="pres">
      <dgm:prSet presAssocID="{C6822F27-224F-4549-8DE4-C8353E73C7B3}" presName="parentText" presStyleLbl="node1" presStyleIdx="0" presStyleCnt="2" custAng="10800000" custFlipVert="1" custScaleX="85563" custScaleY="30231" custLinFactNeighborX="-34814" custLinFactNeighborY="-59156">
        <dgm:presLayoutVars>
          <dgm:chMax val="0"/>
          <dgm:bulletEnabled val="1"/>
        </dgm:presLayoutVars>
      </dgm:prSet>
      <dgm:spPr/>
    </dgm:pt>
    <dgm:pt modelId="{F805B4D4-C04D-4746-BAAD-87676E494777}" type="pres">
      <dgm:prSet presAssocID="{C6822F27-224F-4549-8DE4-C8353E73C7B3}" presName="negativeSpace" presStyleCnt="0"/>
      <dgm:spPr/>
    </dgm:pt>
    <dgm:pt modelId="{DB337D2F-91C6-46A5-A6C7-F32FAFEEE05A}" type="pres">
      <dgm:prSet presAssocID="{C6822F27-224F-4549-8DE4-C8353E73C7B3}" presName="childText" presStyleLbl="conFgAcc1" presStyleIdx="0" presStyleCnt="2" custScaleY="77014" custLinFactY="-1537" custLinFactNeighborY="-100000">
        <dgm:presLayoutVars>
          <dgm:bulletEnabled val="1"/>
        </dgm:presLayoutVars>
      </dgm:prSet>
      <dgm:spPr/>
    </dgm:pt>
    <dgm:pt modelId="{358EEBF8-D467-47B0-A716-8A6A5FF8A187}" type="pres">
      <dgm:prSet presAssocID="{BC3305B4-19BD-462B-9F1D-B362F42FB335}" presName="spaceBetweenRectangles" presStyleCnt="0"/>
      <dgm:spPr/>
    </dgm:pt>
    <dgm:pt modelId="{039D2E95-A6A2-4649-A5A6-0C1E8A2F7B85}" type="pres">
      <dgm:prSet presAssocID="{D98EC35D-0D67-49BF-8887-07DFCE5AA662}" presName="parentLin" presStyleCnt="0"/>
      <dgm:spPr/>
    </dgm:pt>
    <dgm:pt modelId="{1672C0C6-027A-4CEF-A06E-1DC0C481EF02}" type="pres">
      <dgm:prSet presAssocID="{D98EC35D-0D67-49BF-8887-07DFCE5AA662}" presName="parentLeftMargin" presStyleLbl="node1" presStyleIdx="0" presStyleCnt="2"/>
      <dgm:spPr/>
    </dgm:pt>
    <dgm:pt modelId="{A67017D8-E51D-4F39-9445-BA298CA4BA97}" type="pres">
      <dgm:prSet presAssocID="{D98EC35D-0D67-49BF-8887-07DFCE5AA662}" presName="parentText" presStyleLbl="node1" presStyleIdx="1" presStyleCnt="2" custScaleX="84190" custScaleY="29399" custLinFactNeighborX="-2995" custLinFactNeighborY="-41554">
        <dgm:presLayoutVars>
          <dgm:chMax val="0"/>
          <dgm:bulletEnabled val="1"/>
        </dgm:presLayoutVars>
      </dgm:prSet>
      <dgm:spPr/>
    </dgm:pt>
    <dgm:pt modelId="{DA1820D0-3AA2-4A37-BEC4-E6989825703D}" type="pres">
      <dgm:prSet presAssocID="{D98EC35D-0D67-49BF-8887-07DFCE5AA662}" presName="negativeSpace" presStyleCnt="0"/>
      <dgm:spPr/>
    </dgm:pt>
    <dgm:pt modelId="{EEC298C0-D246-4FFD-A98D-1261AA5AADDD}" type="pres">
      <dgm:prSet presAssocID="{D98EC35D-0D67-49BF-8887-07DFCE5AA662}" presName="childText" presStyleLbl="conFgAcc1" presStyleIdx="1" presStyleCnt="2" custScaleY="68744" custLinFactNeighborY="-9889">
        <dgm:presLayoutVars>
          <dgm:bulletEnabled val="1"/>
        </dgm:presLayoutVars>
      </dgm:prSet>
      <dgm:spPr/>
    </dgm:pt>
  </dgm:ptLst>
  <dgm:cxnLst>
    <dgm:cxn modelId="{E9924400-4359-46D7-B518-3AF23EAAE97A}" srcId="{D98EC35D-0D67-49BF-8887-07DFCE5AA662}" destId="{72CD10C2-E299-4B24-B070-5403E28FF9A6}" srcOrd="4" destOrd="0" parTransId="{05008F00-737F-407F-8F45-E8E3607C1628}" sibTransId="{619C9070-50D9-497C-A347-DB9704D6A4D6}"/>
    <dgm:cxn modelId="{89B7A006-2343-4638-AEB6-607BAD8637F6}" type="presOf" srcId="{D2E84A1E-21FD-4979-916C-EFE6BCCB4440}" destId="{EEC298C0-D246-4FFD-A98D-1261AA5AADDD}" srcOrd="0" destOrd="3" presId="urn:microsoft.com/office/officeart/2005/8/layout/list1"/>
    <dgm:cxn modelId="{6D37F70C-7DBE-4258-B8EC-F41A8B457BF0}" srcId="{D98EC35D-0D67-49BF-8887-07DFCE5AA662}" destId="{8418D80F-A95E-4E1F-9BBB-41F864D8465F}" srcOrd="5" destOrd="0" parTransId="{06FCD14F-A922-4512-A434-1291F6E15783}" sibTransId="{61A574C0-09D2-4474-96B1-3D5A9BF3DF67}"/>
    <dgm:cxn modelId="{4BCD8812-CA7A-4B70-8ABA-20C49091E3B7}" srcId="{C6822F27-224F-4549-8DE4-C8353E73C7B3}" destId="{CFB886AB-0E77-4EFE-B31D-F3D99C54250A}" srcOrd="2" destOrd="0" parTransId="{B5B27AEC-BDAF-4496-9CA3-7396A722DEE5}" sibTransId="{DDE3C59F-ACBF-4126-B797-E90831DAB61C}"/>
    <dgm:cxn modelId="{F3770224-DAA8-4EAE-ADD2-F9519CA0F53D}" type="presOf" srcId="{541DF119-33DA-4629-8A95-09347E61C944}" destId="{DB337D2F-91C6-46A5-A6C7-F32FAFEEE05A}" srcOrd="0" destOrd="6" presId="urn:microsoft.com/office/officeart/2005/8/layout/list1"/>
    <dgm:cxn modelId="{405AF430-ED4C-4A67-9EA4-FDD50B264566}" srcId="{C6822F27-224F-4549-8DE4-C8353E73C7B3}" destId="{663AEF0C-A9A5-4F9C-8279-8EDB7FC0F9B6}" srcOrd="5" destOrd="0" parTransId="{7A53892B-14B7-4A29-8CA2-A25D05B14D0D}" sibTransId="{F03699A2-7FAD-41BA-BE9E-F468976423DC}"/>
    <dgm:cxn modelId="{2392074A-EF2E-4622-84DE-CC4AC108B208}" srcId="{D98EC35D-0D67-49BF-8887-07DFCE5AA662}" destId="{0989EB3C-B27B-4967-B834-3DF2CC666E07}" srcOrd="0" destOrd="0" parTransId="{8680096C-D83C-494A-8E32-B6ED1F599BC6}" sibTransId="{B01E0D04-14D6-4E1F-A527-E51453794081}"/>
    <dgm:cxn modelId="{E31C834B-4FB7-484E-9D25-63AE7DD5C596}" type="presOf" srcId="{9E874A37-E2AC-4EA2-AB88-617E6CC16A0A}" destId="{DB337D2F-91C6-46A5-A6C7-F32FAFEEE05A}" srcOrd="0" destOrd="1" presId="urn:microsoft.com/office/officeart/2005/8/layout/list1"/>
    <dgm:cxn modelId="{8DD0734D-16BC-478B-83EB-0BE495F81BC9}" type="presOf" srcId="{D98EC35D-0D67-49BF-8887-07DFCE5AA662}" destId="{A67017D8-E51D-4F39-9445-BA298CA4BA97}" srcOrd="1" destOrd="0" presId="urn:microsoft.com/office/officeart/2005/8/layout/list1"/>
    <dgm:cxn modelId="{70012F4E-6564-41F9-9DF4-0C430FB604A8}" srcId="{D98EC35D-0D67-49BF-8887-07DFCE5AA662}" destId="{C66581DF-ADF6-43A3-BC28-06432B35DF71}" srcOrd="2" destOrd="0" parTransId="{39166E62-505F-4DE4-840D-6EE8244D7ECF}" sibTransId="{2CB3A00F-C146-421D-9FE5-0B40A6DC8D37}"/>
    <dgm:cxn modelId="{04974F54-CFE6-46EA-B166-91279C439EBB}" srcId="{C1923A08-BC2C-4EEB-AE2E-321E7086965F}" destId="{D98EC35D-0D67-49BF-8887-07DFCE5AA662}" srcOrd="1" destOrd="0" parTransId="{547E00CB-99B9-4F66-9C56-DAAA5FD9F2F3}" sibTransId="{BAE7DF68-D726-4B78-9684-A20D103582B7}"/>
    <dgm:cxn modelId="{089C0F7D-0327-4D92-97A1-5514C099CD22}" srcId="{C6822F27-224F-4549-8DE4-C8353E73C7B3}" destId="{4274F276-394B-4E05-B995-3EBC6DD14F80}" srcOrd="3" destOrd="0" parTransId="{AA96322A-060F-4FCD-B9FD-BF86D31E6632}" sibTransId="{1AAD6899-4067-4DD1-BCC6-999D5F64ECF0}"/>
    <dgm:cxn modelId="{242D2D81-686E-4146-8D94-130597ACCBCD}" srcId="{D98EC35D-0D67-49BF-8887-07DFCE5AA662}" destId="{D2E84A1E-21FD-4979-916C-EFE6BCCB4440}" srcOrd="3" destOrd="0" parTransId="{FF5F3D95-3C24-40FD-8E2F-422A2BDD1A6A}" sibTransId="{CCCC53BC-6134-4915-8AD0-AB2DBF6384F4}"/>
    <dgm:cxn modelId="{8CCCD783-8902-47CE-B1DC-9C6CCF8A2766}" srcId="{C6822F27-224F-4549-8DE4-C8353E73C7B3}" destId="{8725A989-DF18-43BA-83E7-45CBEB88B957}" srcOrd="7" destOrd="0" parTransId="{B086F03B-0673-4B57-8B45-B153BFD48F92}" sibTransId="{DBBB4DE8-05E2-4E39-8FE2-D221872A4FA0}"/>
    <dgm:cxn modelId="{70B96789-5B41-43A9-B48B-E8E874C1B62E}" srcId="{D98EC35D-0D67-49BF-8887-07DFCE5AA662}" destId="{73CBB4F3-8A8D-4D11-B970-7E2AA2349ABB}" srcOrd="1" destOrd="0" parTransId="{9E7C02F5-BA66-465A-8FA5-C0BD4C9D86E6}" sibTransId="{05345357-4515-41C6-92D0-907A7D6D162D}"/>
    <dgm:cxn modelId="{E0C3C78D-0849-4798-836C-9F3221C3759F}" srcId="{C1923A08-BC2C-4EEB-AE2E-321E7086965F}" destId="{C6822F27-224F-4549-8DE4-C8353E73C7B3}" srcOrd="0" destOrd="0" parTransId="{B1E85880-E36C-49F9-8C39-EB03DD1AF2EF}" sibTransId="{BC3305B4-19BD-462B-9F1D-B362F42FB335}"/>
    <dgm:cxn modelId="{C62A9994-8937-4CCE-89B8-EC85BF2635E9}" type="presOf" srcId="{663AEF0C-A9A5-4F9C-8279-8EDB7FC0F9B6}" destId="{DB337D2F-91C6-46A5-A6C7-F32FAFEEE05A}" srcOrd="0" destOrd="5" presId="urn:microsoft.com/office/officeart/2005/8/layout/list1"/>
    <dgm:cxn modelId="{44C313A2-6FC9-45A7-A123-8C9323C8F444}" type="presOf" srcId="{DAD3F16B-6121-4E91-91D8-D1CBD72172C9}" destId="{DB337D2F-91C6-46A5-A6C7-F32FAFEEE05A}" srcOrd="0" destOrd="0" presId="urn:microsoft.com/office/officeart/2005/8/layout/list1"/>
    <dgm:cxn modelId="{319758A7-F54D-4401-BAC1-8B6C37C42913}" type="presOf" srcId="{C1923A08-BC2C-4EEB-AE2E-321E7086965F}" destId="{D41548CD-5616-4729-A67D-39641B54B44C}" srcOrd="0" destOrd="0" presId="urn:microsoft.com/office/officeart/2005/8/layout/list1"/>
    <dgm:cxn modelId="{79A14BA8-BEEB-4E35-BB97-75510FCA973C}" type="presOf" srcId="{36200E82-B3BF-43AA-82E4-AFAF39B23024}" destId="{EEC298C0-D246-4FFD-A98D-1261AA5AADDD}" srcOrd="0" destOrd="6" presId="urn:microsoft.com/office/officeart/2005/8/layout/list1"/>
    <dgm:cxn modelId="{4824D6AC-8CEB-4A59-BDC2-C973B1168694}" type="presOf" srcId="{C6822F27-224F-4549-8DE4-C8353E73C7B3}" destId="{0ED6688A-E14D-4813-B3F8-9B6523F8925E}" srcOrd="0" destOrd="0" presId="urn:microsoft.com/office/officeart/2005/8/layout/list1"/>
    <dgm:cxn modelId="{199E87AF-B5D2-4BE0-8EBB-E9D68A5B7537}" srcId="{C6822F27-224F-4549-8DE4-C8353E73C7B3}" destId="{D515B963-B32B-420C-83A3-BF706AB69E7B}" srcOrd="4" destOrd="0" parTransId="{E65AB820-ED70-4192-82EB-875B595C88CC}" sibTransId="{50FB000A-AB06-46FF-BB19-DF367D7BC674}"/>
    <dgm:cxn modelId="{02E31EB6-0300-4B6F-98A1-A1946BC0E278}" type="presOf" srcId="{B6AE9FC4-46E8-40AA-8B95-21319282E34C}" destId="{EEC298C0-D246-4FFD-A98D-1261AA5AADDD}" srcOrd="0" destOrd="7" presId="urn:microsoft.com/office/officeart/2005/8/layout/list1"/>
    <dgm:cxn modelId="{F9BF9AB8-4D27-4196-8538-8239E2C6B546}" srcId="{D98EC35D-0D67-49BF-8887-07DFCE5AA662}" destId="{36200E82-B3BF-43AA-82E4-AFAF39B23024}" srcOrd="6" destOrd="0" parTransId="{A482CDD9-4A9C-4033-99C2-4B26B653EA9D}" sibTransId="{9DAFEBC5-959E-4597-B82C-9AE2E447C482}"/>
    <dgm:cxn modelId="{C0A6DBBC-D268-4B14-B494-2477C50BB5EB}" type="presOf" srcId="{8418D80F-A95E-4E1F-9BBB-41F864D8465F}" destId="{EEC298C0-D246-4FFD-A98D-1261AA5AADDD}" srcOrd="0" destOrd="5" presId="urn:microsoft.com/office/officeart/2005/8/layout/list1"/>
    <dgm:cxn modelId="{2F7518C3-9AE8-46CB-B5CB-E61AECCFAF4D}" type="presOf" srcId="{73CBB4F3-8A8D-4D11-B970-7E2AA2349ABB}" destId="{EEC298C0-D246-4FFD-A98D-1261AA5AADDD}" srcOrd="0" destOrd="1" presId="urn:microsoft.com/office/officeart/2005/8/layout/list1"/>
    <dgm:cxn modelId="{7EA834CB-E5C6-4F55-853C-9C010CFBD539}" srcId="{D98EC35D-0D67-49BF-8887-07DFCE5AA662}" destId="{B6AE9FC4-46E8-40AA-8B95-21319282E34C}" srcOrd="7" destOrd="0" parTransId="{87BCA45C-B71A-45F2-8C89-01AD9B2F4867}" sibTransId="{CC760C98-18C9-4F2E-BB69-0CED5D5C7089}"/>
    <dgm:cxn modelId="{E8E5CCCD-350A-45C8-97E3-1724C158AB25}" type="presOf" srcId="{C66581DF-ADF6-43A3-BC28-06432B35DF71}" destId="{EEC298C0-D246-4FFD-A98D-1261AA5AADDD}" srcOrd="0" destOrd="2" presId="urn:microsoft.com/office/officeart/2005/8/layout/list1"/>
    <dgm:cxn modelId="{F5D5A8CE-4813-4456-ADF7-2423286B263B}" type="presOf" srcId="{8725A989-DF18-43BA-83E7-45CBEB88B957}" destId="{DB337D2F-91C6-46A5-A6C7-F32FAFEEE05A}" srcOrd="0" destOrd="7" presId="urn:microsoft.com/office/officeart/2005/8/layout/list1"/>
    <dgm:cxn modelId="{0E38D2CE-A34F-45FB-AC12-4EA0A4BDFEBE}" type="presOf" srcId="{D98EC35D-0D67-49BF-8887-07DFCE5AA662}" destId="{1672C0C6-027A-4CEF-A06E-1DC0C481EF02}" srcOrd="0" destOrd="0" presId="urn:microsoft.com/office/officeart/2005/8/layout/list1"/>
    <dgm:cxn modelId="{C10817CF-63EC-4EE9-AFC6-1CE4C33F20AB}" srcId="{C6822F27-224F-4549-8DE4-C8353E73C7B3}" destId="{DAD3F16B-6121-4E91-91D8-D1CBD72172C9}" srcOrd="0" destOrd="0" parTransId="{11D26FED-372C-45C2-A189-0B04403AA53A}" sibTransId="{3853EF23-5102-4B11-BA5D-FBFF1A84893F}"/>
    <dgm:cxn modelId="{4751EDDE-C424-4868-BBA9-272F550FB525}" type="presOf" srcId="{4274F276-394B-4E05-B995-3EBC6DD14F80}" destId="{DB337D2F-91C6-46A5-A6C7-F32FAFEEE05A}" srcOrd="0" destOrd="3" presId="urn:microsoft.com/office/officeart/2005/8/layout/list1"/>
    <dgm:cxn modelId="{5E465BE1-4823-4537-BF43-E1A18E53AC5D}" type="presOf" srcId="{C6822F27-224F-4549-8DE4-C8353E73C7B3}" destId="{E07C5A12-0CFF-4B76-906F-DB7EF3AAC2AD}" srcOrd="1" destOrd="0" presId="urn:microsoft.com/office/officeart/2005/8/layout/list1"/>
    <dgm:cxn modelId="{F1A5CFE4-AA09-4305-8E92-02F2A04E8818}" type="presOf" srcId="{D515B963-B32B-420C-83A3-BF706AB69E7B}" destId="{DB337D2F-91C6-46A5-A6C7-F32FAFEEE05A}" srcOrd="0" destOrd="4" presId="urn:microsoft.com/office/officeart/2005/8/layout/list1"/>
    <dgm:cxn modelId="{EF6031E5-E55A-4021-B7F0-62E99884F700}" type="presOf" srcId="{0989EB3C-B27B-4967-B834-3DF2CC666E07}" destId="{EEC298C0-D246-4FFD-A98D-1261AA5AADDD}" srcOrd="0" destOrd="0" presId="urn:microsoft.com/office/officeart/2005/8/layout/list1"/>
    <dgm:cxn modelId="{B5C495E9-D849-4D82-A5D1-615A254D2AAF}" srcId="{C6822F27-224F-4549-8DE4-C8353E73C7B3}" destId="{9E874A37-E2AC-4EA2-AB88-617E6CC16A0A}" srcOrd="1" destOrd="0" parTransId="{A8C574E2-B340-4997-93D5-AEE94534AAB2}" sibTransId="{FB4D3074-667E-4AEA-B15A-B5562E5C613B}"/>
    <dgm:cxn modelId="{872928F1-DB11-48AD-9BDF-52EB6D6683F5}" type="presOf" srcId="{72CD10C2-E299-4B24-B070-5403E28FF9A6}" destId="{EEC298C0-D246-4FFD-A98D-1261AA5AADDD}" srcOrd="0" destOrd="4" presId="urn:microsoft.com/office/officeart/2005/8/layout/list1"/>
    <dgm:cxn modelId="{D8F223F8-82D5-4DC1-B324-956ABD92EC7B}" type="presOf" srcId="{CFB886AB-0E77-4EFE-B31D-F3D99C54250A}" destId="{DB337D2F-91C6-46A5-A6C7-F32FAFEEE05A}" srcOrd="0" destOrd="2" presId="urn:microsoft.com/office/officeart/2005/8/layout/list1"/>
    <dgm:cxn modelId="{D4B0F8F9-DB61-4B5B-94C8-1A07E22BAF48}" srcId="{C6822F27-224F-4549-8DE4-C8353E73C7B3}" destId="{541DF119-33DA-4629-8A95-09347E61C944}" srcOrd="6" destOrd="0" parTransId="{A1257E0B-E474-4B2E-B6A3-3207CB750468}" sibTransId="{D1517261-EDB9-4BEA-A847-1BA21B2BCE28}"/>
    <dgm:cxn modelId="{E323D23B-D9D0-452A-A823-2E56A60C31BA}" type="presParOf" srcId="{D41548CD-5616-4729-A67D-39641B54B44C}" destId="{70E1388D-1FD0-4C94-A46B-DA502E6A0C5B}" srcOrd="0" destOrd="0" presId="urn:microsoft.com/office/officeart/2005/8/layout/list1"/>
    <dgm:cxn modelId="{405A2EFB-45DB-4C01-B665-367783BAC67E}" type="presParOf" srcId="{70E1388D-1FD0-4C94-A46B-DA502E6A0C5B}" destId="{0ED6688A-E14D-4813-B3F8-9B6523F8925E}" srcOrd="0" destOrd="0" presId="urn:microsoft.com/office/officeart/2005/8/layout/list1"/>
    <dgm:cxn modelId="{BE682501-BF84-43E0-B7D9-80110D6941C6}" type="presParOf" srcId="{70E1388D-1FD0-4C94-A46B-DA502E6A0C5B}" destId="{E07C5A12-0CFF-4B76-906F-DB7EF3AAC2AD}" srcOrd="1" destOrd="0" presId="urn:microsoft.com/office/officeart/2005/8/layout/list1"/>
    <dgm:cxn modelId="{34EC9232-140C-4709-B242-77B2FF3DA625}" type="presParOf" srcId="{D41548CD-5616-4729-A67D-39641B54B44C}" destId="{F805B4D4-C04D-4746-BAAD-87676E494777}" srcOrd="1" destOrd="0" presId="urn:microsoft.com/office/officeart/2005/8/layout/list1"/>
    <dgm:cxn modelId="{15670EF3-4987-4B51-B1D9-75DE659FB231}" type="presParOf" srcId="{D41548CD-5616-4729-A67D-39641B54B44C}" destId="{DB337D2F-91C6-46A5-A6C7-F32FAFEEE05A}" srcOrd="2" destOrd="0" presId="urn:microsoft.com/office/officeart/2005/8/layout/list1"/>
    <dgm:cxn modelId="{BB8209F1-5AE0-4FE2-8474-7AD828CF09CF}" type="presParOf" srcId="{D41548CD-5616-4729-A67D-39641B54B44C}" destId="{358EEBF8-D467-47B0-A716-8A6A5FF8A187}" srcOrd="3" destOrd="0" presId="urn:microsoft.com/office/officeart/2005/8/layout/list1"/>
    <dgm:cxn modelId="{B72CAA6F-96B1-443F-AC33-9D7433E3D6B8}" type="presParOf" srcId="{D41548CD-5616-4729-A67D-39641B54B44C}" destId="{039D2E95-A6A2-4649-A5A6-0C1E8A2F7B85}" srcOrd="4" destOrd="0" presId="urn:microsoft.com/office/officeart/2005/8/layout/list1"/>
    <dgm:cxn modelId="{8CB32B86-6E60-4F56-99B8-A34E0CC2087F}" type="presParOf" srcId="{039D2E95-A6A2-4649-A5A6-0C1E8A2F7B85}" destId="{1672C0C6-027A-4CEF-A06E-1DC0C481EF02}" srcOrd="0" destOrd="0" presId="urn:microsoft.com/office/officeart/2005/8/layout/list1"/>
    <dgm:cxn modelId="{4D6F03FB-0B29-4C3D-8060-05D3D39B8DC2}" type="presParOf" srcId="{039D2E95-A6A2-4649-A5A6-0C1E8A2F7B85}" destId="{A67017D8-E51D-4F39-9445-BA298CA4BA97}" srcOrd="1" destOrd="0" presId="urn:microsoft.com/office/officeart/2005/8/layout/list1"/>
    <dgm:cxn modelId="{D117A7E4-A081-4711-AF27-9B37B380448A}" type="presParOf" srcId="{D41548CD-5616-4729-A67D-39641B54B44C}" destId="{DA1820D0-3AA2-4A37-BEC4-E6989825703D}" srcOrd="5" destOrd="0" presId="urn:microsoft.com/office/officeart/2005/8/layout/list1"/>
    <dgm:cxn modelId="{62DCA689-859C-4994-8BDB-0E5888670EE0}" type="presParOf" srcId="{D41548CD-5616-4729-A67D-39641B54B44C}" destId="{EEC298C0-D246-4FFD-A98D-1261AA5AADD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E17FD0-BD6C-47C4-9CC3-D7EB28908F8E}" type="doc">
      <dgm:prSet loTypeId="urn:microsoft.com/office/officeart/2005/8/layout/radial5" loCatId="relationship" qsTypeId="urn:microsoft.com/office/officeart/2005/8/quickstyle/simple4" qsCatId="simple" csTypeId="urn:microsoft.com/office/officeart/2005/8/colors/colorful3" csCatId="colorful" phldr="1"/>
      <dgm:spPr/>
      <dgm:t>
        <a:bodyPr/>
        <a:lstStyle/>
        <a:p>
          <a:endParaRPr lang="en-US"/>
        </a:p>
      </dgm:t>
    </dgm:pt>
    <dgm:pt modelId="{9C28E09B-F6AB-4331-852D-78BAE6B19E08}">
      <dgm:prSet phldrT="[Text]"/>
      <dgm:spPr/>
      <dgm:t>
        <a:bodyPr/>
        <a:lstStyle/>
        <a:p>
          <a:r>
            <a:rPr lang="en-US">
              <a:solidFill>
                <a:schemeClr val="tx1"/>
              </a:solidFill>
              <a:latin typeface="Arial" panose="020B0604020202020204" pitchFamily="34" charset="0"/>
              <a:cs typeface="Arial" panose="020B0604020202020204" pitchFamily="34" charset="0"/>
            </a:rPr>
            <a:t>Chức năng</a:t>
          </a:r>
        </a:p>
      </dgm:t>
    </dgm:pt>
    <dgm:pt modelId="{F6B3BB27-CCE9-4F6A-ABF5-E12F38C3A6D1}" type="parTrans" cxnId="{556E93F4-C415-483E-ACBD-40DACDD16CD3}">
      <dgm:prSet/>
      <dgm:spPr/>
      <dgm:t>
        <a:bodyPr/>
        <a:lstStyle/>
        <a:p>
          <a:endParaRPr lang="en-US"/>
        </a:p>
      </dgm:t>
    </dgm:pt>
    <dgm:pt modelId="{0BFA1F3B-1B3A-46D4-B0BE-BC5BD914277A}" type="sibTrans" cxnId="{556E93F4-C415-483E-ACBD-40DACDD16CD3}">
      <dgm:prSet/>
      <dgm:spPr/>
      <dgm:t>
        <a:bodyPr/>
        <a:lstStyle/>
        <a:p>
          <a:endParaRPr lang="en-US"/>
        </a:p>
      </dgm:t>
    </dgm:pt>
    <dgm:pt modelId="{CFC791D3-C529-420F-84E7-F5CD695D5DB3}">
      <dgm:prSet phldrT="[Text]"/>
      <dgm:spPr/>
      <dgm:t>
        <a:bodyPr/>
        <a:lstStyle/>
        <a:p>
          <a:r>
            <a:rPr lang="en-US" dirty="0" err="1">
              <a:solidFill>
                <a:schemeClr val="tx1"/>
              </a:solidFill>
              <a:latin typeface="Arial" panose="020B0604020202020204" pitchFamily="34" charset="0"/>
              <a:cs typeface="Arial" panose="020B0604020202020204" pitchFamily="34" charset="0"/>
            </a:rPr>
            <a:t>Đăng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nhập</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Đăng</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xuất</a:t>
          </a:r>
          <a:endParaRPr lang="en-US" dirty="0">
            <a:solidFill>
              <a:schemeClr val="tx1"/>
            </a:solidFill>
            <a:latin typeface="Arial" panose="020B0604020202020204" pitchFamily="34" charset="0"/>
            <a:cs typeface="Arial" panose="020B0604020202020204" pitchFamily="34" charset="0"/>
          </a:endParaRPr>
        </a:p>
      </dgm:t>
    </dgm:pt>
    <dgm:pt modelId="{E48AE727-1CB2-42AB-953B-715534994438}" type="parTrans" cxnId="{DB071B08-F756-46AB-946E-83F1BD75E92F}">
      <dgm:prSet/>
      <dgm:spPr/>
      <dgm:t>
        <a:bodyPr/>
        <a:lstStyle/>
        <a:p>
          <a:endParaRPr lang="en-US">
            <a:solidFill>
              <a:schemeClr val="tx1"/>
            </a:solidFill>
          </a:endParaRPr>
        </a:p>
      </dgm:t>
    </dgm:pt>
    <dgm:pt modelId="{1CF35636-C93A-44F6-A869-856F57817A92}" type="sibTrans" cxnId="{DB071B08-F756-46AB-946E-83F1BD75E92F}">
      <dgm:prSet/>
      <dgm:spPr/>
      <dgm:t>
        <a:bodyPr/>
        <a:lstStyle/>
        <a:p>
          <a:endParaRPr lang="en-US"/>
        </a:p>
      </dgm:t>
    </dgm:pt>
    <dgm:pt modelId="{449D86F0-7E90-42D9-BA20-BAE8ECA55C4A}">
      <dgm:prSet phldrT="[Text]"/>
      <dgm:spPr/>
      <dgm:t>
        <a:bodyPr/>
        <a:lstStyle/>
        <a:p>
          <a:r>
            <a:rPr lang="en-US" dirty="0" err="1">
              <a:solidFill>
                <a:schemeClr val="tx1"/>
              </a:solidFill>
              <a:latin typeface="Arial" panose="020B0604020202020204" pitchFamily="34" charset="0"/>
              <a:cs typeface="Arial" panose="020B0604020202020204" pitchFamily="34" charset="0"/>
            </a:rPr>
            <a:t>Cập</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nhật</a:t>
          </a:r>
          <a:r>
            <a:rPr lang="en-US" dirty="0">
              <a:solidFill>
                <a:schemeClr val="tx1"/>
              </a:solidFill>
              <a:latin typeface="Arial" panose="020B0604020202020204" pitchFamily="34" charset="0"/>
              <a:cs typeface="Arial" panose="020B0604020202020204" pitchFamily="34" charset="0"/>
            </a:rPr>
            <a:t> profile</a:t>
          </a:r>
        </a:p>
      </dgm:t>
    </dgm:pt>
    <dgm:pt modelId="{13D87D0D-272C-4802-8CD4-211D695F2AB1}" type="parTrans" cxnId="{061DC8DB-A239-4E6C-AE7E-6C6C20F5217C}">
      <dgm:prSet/>
      <dgm:spPr/>
      <dgm:t>
        <a:bodyPr/>
        <a:lstStyle/>
        <a:p>
          <a:endParaRPr lang="en-US">
            <a:solidFill>
              <a:schemeClr val="tx1"/>
            </a:solidFill>
          </a:endParaRPr>
        </a:p>
      </dgm:t>
    </dgm:pt>
    <dgm:pt modelId="{D87D9B0F-2F6B-41DD-9EB2-B712DF6FF177}" type="sibTrans" cxnId="{061DC8DB-A239-4E6C-AE7E-6C6C20F5217C}">
      <dgm:prSet/>
      <dgm:spPr/>
      <dgm:t>
        <a:bodyPr/>
        <a:lstStyle/>
        <a:p>
          <a:endParaRPr lang="en-US"/>
        </a:p>
      </dgm:t>
    </dgm:pt>
    <dgm:pt modelId="{01D2B4CF-F80F-4034-A9CA-AEB8234AA9F6}">
      <dgm:prSet phldrT="[Text]"/>
      <dgm:spPr/>
      <dgm:t>
        <a:bodyPr/>
        <a:lstStyle/>
        <a:p>
          <a:r>
            <a:rPr lang="en-US" dirty="0" err="1">
              <a:solidFill>
                <a:schemeClr val="tx1"/>
              </a:solidFill>
              <a:latin typeface="Arial" panose="020B0604020202020204" pitchFamily="34" charset="0"/>
              <a:cs typeface="Arial" panose="020B0604020202020204" pitchFamily="34" charset="0"/>
            </a:rPr>
            <a:t>Thêm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Sửa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Xóa</a:t>
          </a:r>
          <a:r>
            <a:rPr lang="en-US" dirty="0">
              <a:solidFill>
                <a:schemeClr val="tx1"/>
              </a:solidFill>
              <a:latin typeface="Arial" panose="020B0604020202020204" pitchFamily="34" charset="0"/>
              <a:cs typeface="Arial" panose="020B0604020202020204" pitchFamily="34" charset="0"/>
            </a:rPr>
            <a:t> playlist</a:t>
          </a:r>
        </a:p>
      </dgm:t>
    </dgm:pt>
    <dgm:pt modelId="{363E39F5-7F15-4421-8AC8-A725F5C318AF}" type="parTrans" cxnId="{B3FBEF10-B1B8-4B9B-861E-9F8740874ACE}">
      <dgm:prSet/>
      <dgm:spPr/>
      <dgm:t>
        <a:bodyPr/>
        <a:lstStyle/>
        <a:p>
          <a:endParaRPr lang="en-US">
            <a:solidFill>
              <a:schemeClr val="tx1"/>
            </a:solidFill>
          </a:endParaRPr>
        </a:p>
      </dgm:t>
    </dgm:pt>
    <dgm:pt modelId="{4E28839C-9831-4295-BA14-5B5546641ABB}" type="sibTrans" cxnId="{B3FBEF10-B1B8-4B9B-861E-9F8740874ACE}">
      <dgm:prSet/>
      <dgm:spPr/>
      <dgm:t>
        <a:bodyPr/>
        <a:lstStyle/>
        <a:p>
          <a:endParaRPr lang="en-US"/>
        </a:p>
      </dgm:t>
    </dgm:pt>
    <dgm:pt modelId="{4BA18512-84C0-42C8-95F8-76481A924F32}">
      <dgm:prSet phldrT="[Text]"/>
      <dgm:spPr/>
      <dgm:t>
        <a:bodyPr/>
        <a:lstStyle/>
        <a:p>
          <a:r>
            <a:rPr lang="en-US" dirty="0" err="1">
              <a:solidFill>
                <a:schemeClr val="tx1"/>
              </a:solidFill>
              <a:latin typeface="Arial" panose="020B0604020202020204" pitchFamily="34" charset="0"/>
              <a:cs typeface="Arial" panose="020B0604020202020204" pitchFamily="34" charset="0"/>
            </a:rPr>
            <a:t>Thêm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Sửa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Xóa</a:t>
          </a:r>
          <a:r>
            <a:rPr lang="en-US" dirty="0">
              <a:solidFill>
                <a:schemeClr val="tx1"/>
              </a:solidFill>
              <a:latin typeface="Arial" panose="020B0604020202020204" pitchFamily="34" charset="0"/>
              <a:cs typeface="Arial" panose="020B0604020202020204" pitchFamily="34" charset="0"/>
            </a:rPr>
            <a:t> album</a:t>
          </a:r>
        </a:p>
      </dgm:t>
    </dgm:pt>
    <dgm:pt modelId="{218CAF7D-3C2D-4D42-8154-C8E36056752C}" type="parTrans" cxnId="{883CD090-8B12-48BD-BB91-DA79BF74D9C8}">
      <dgm:prSet/>
      <dgm:spPr/>
      <dgm:t>
        <a:bodyPr/>
        <a:lstStyle/>
        <a:p>
          <a:endParaRPr lang="en-US">
            <a:solidFill>
              <a:schemeClr val="tx1"/>
            </a:solidFill>
          </a:endParaRPr>
        </a:p>
      </dgm:t>
    </dgm:pt>
    <dgm:pt modelId="{9E97B98D-53AC-4E90-8063-BCE33023A4DE}" type="sibTrans" cxnId="{883CD090-8B12-48BD-BB91-DA79BF74D9C8}">
      <dgm:prSet/>
      <dgm:spPr/>
      <dgm:t>
        <a:bodyPr/>
        <a:lstStyle/>
        <a:p>
          <a:endParaRPr lang="en-US"/>
        </a:p>
      </dgm:t>
    </dgm:pt>
    <dgm:pt modelId="{CB3FA258-7596-45DF-8BD8-6028EE8CAF94}">
      <dgm:prSet phldrT="[Text]"/>
      <dgm:spPr/>
      <dgm:t>
        <a:bodyPr/>
        <a:lstStyle/>
        <a:p>
          <a:r>
            <a:rPr lang="en-US" dirty="0" err="1">
              <a:solidFill>
                <a:schemeClr val="tx1"/>
              </a:solidFill>
              <a:latin typeface="Arial" panose="020B0604020202020204" pitchFamily="34" charset="0"/>
              <a:cs typeface="Arial" panose="020B0604020202020204" pitchFamily="34" charset="0"/>
            </a:rPr>
            <a:t>Thay</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đổi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mật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khẩu</a:t>
          </a:r>
          <a:endParaRPr lang="en-US" dirty="0">
            <a:solidFill>
              <a:schemeClr val="tx1"/>
            </a:solidFill>
            <a:latin typeface="Arial" panose="020B0604020202020204" pitchFamily="34" charset="0"/>
            <a:cs typeface="Arial" panose="020B0604020202020204" pitchFamily="34" charset="0"/>
          </a:endParaRPr>
        </a:p>
      </dgm:t>
    </dgm:pt>
    <dgm:pt modelId="{3202631B-4B24-424B-9A1D-1833F8EF8A8D}" type="parTrans" cxnId="{649C50E5-2AED-4EE0-80B8-0AC2BB07C17C}">
      <dgm:prSet/>
      <dgm:spPr/>
      <dgm:t>
        <a:bodyPr/>
        <a:lstStyle/>
        <a:p>
          <a:endParaRPr lang="en-US">
            <a:solidFill>
              <a:schemeClr val="tx1"/>
            </a:solidFill>
          </a:endParaRPr>
        </a:p>
      </dgm:t>
    </dgm:pt>
    <dgm:pt modelId="{E42C3CC8-F65D-4038-AE48-5FCC19A8448A}" type="sibTrans" cxnId="{649C50E5-2AED-4EE0-80B8-0AC2BB07C17C}">
      <dgm:prSet/>
      <dgm:spPr/>
      <dgm:t>
        <a:bodyPr/>
        <a:lstStyle/>
        <a:p>
          <a:endParaRPr lang="en-US"/>
        </a:p>
      </dgm:t>
    </dgm:pt>
    <dgm:pt modelId="{017CFB93-B302-42A6-ADE9-E91DE7492AE2}">
      <dgm:prSet phldrT="[Text]" phldr="1"/>
      <dgm:spPr/>
      <dgm:t>
        <a:bodyPr/>
        <a:lstStyle/>
        <a:p>
          <a:endParaRPr lang="en-US">
            <a:solidFill>
              <a:schemeClr val="tx1"/>
            </a:solidFill>
          </a:endParaRPr>
        </a:p>
      </dgm:t>
    </dgm:pt>
    <dgm:pt modelId="{D863D17A-0561-42BE-8A09-13A768D591F0}" type="parTrans" cxnId="{64C6CE47-1878-485B-858D-6F695B199B0B}">
      <dgm:prSet/>
      <dgm:spPr/>
      <dgm:t>
        <a:bodyPr/>
        <a:lstStyle/>
        <a:p>
          <a:endParaRPr lang="en-US"/>
        </a:p>
      </dgm:t>
    </dgm:pt>
    <dgm:pt modelId="{D7A4DAB6-C646-40E3-84C5-1C06A4A547BA}" type="sibTrans" cxnId="{64C6CE47-1878-485B-858D-6F695B199B0B}">
      <dgm:prSet/>
      <dgm:spPr/>
      <dgm:t>
        <a:bodyPr/>
        <a:lstStyle/>
        <a:p>
          <a:endParaRPr lang="en-US"/>
        </a:p>
      </dgm:t>
    </dgm:pt>
    <dgm:pt modelId="{E55CC742-E2DD-4D4C-AA4E-7DE84B0E7DB4}">
      <dgm:prSet phldrT="[Text]"/>
      <dgm:spPr/>
      <dgm:t>
        <a:bodyPr/>
        <a:lstStyle/>
        <a:p>
          <a:r>
            <a:rPr lang="en-US" dirty="0" err="1">
              <a:solidFill>
                <a:schemeClr val="tx1"/>
              </a:solidFill>
              <a:latin typeface="Arial" panose="020B0604020202020204" pitchFamily="34" charset="0"/>
              <a:cs typeface="Arial" panose="020B0604020202020204" pitchFamily="34" charset="0"/>
            </a:rPr>
            <a:t>Thêm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Sửa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Xóa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bài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hát</a:t>
          </a:r>
          <a:endParaRPr lang="en-US" dirty="0">
            <a:solidFill>
              <a:schemeClr val="tx1"/>
            </a:solidFill>
            <a:latin typeface="Arial" panose="020B0604020202020204" pitchFamily="34" charset="0"/>
            <a:cs typeface="Arial" panose="020B0604020202020204" pitchFamily="34" charset="0"/>
          </a:endParaRPr>
        </a:p>
      </dgm:t>
    </dgm:pt>
    <dgm:pt modelId="{0CD822EB-ED21-44D3-BF72-F3852AE9856C}" type="parTrans" cxnId="{6F3CFBCC-67B4-406B-9FD1-62DDBC1D2641}">
      <dgm:prSet/>
      <dgm:spPr/>
      <dgm:t>
        <a:bodyPr/>
        <a:lstStyle/>
        <a:p>
          <a:endParaRPr lang="en-US">
            <a:solidFill>
              <a:schemeClr val="tx1"/>
            </a:solidFill>
          </a:endParaRPr>
        </a:p>
      </dgm:t>
    </dgm:pt>
    <dgm:pt modelId="{AA9057B0-CA27-41E0-AB76-A73262D07D3E}" type="sibTrans" cxnId="{6F3CFBCC-67B4-406B-9FD1-62DDBC1D2641}">
      <dgm:prSet/>
      <dgm:spPr/>
      <dgm:t>
        <a:bodyPr/>
        <a:lstStyle/>
        <a:p>
          <a:endParaRPr lang="en-US"/>
        </a:p>
      </dgm:t>
    </dgm:pt>
    <dgm:pt modelId="{B286D34E-8D95-4295-92B5-49D950E6DEAE}">
      <dgm:prSet phldrT="[Text]"/>
      <dgm:spPr/>
      <dgm:t>
        <a:bodyPr/>
        <a:lstStyle/>
        <a:p>
          <a:r>
            <a:rPr lang="en-US" dirty="0" err="1">
              <a:solidFill>
                <a:schemeClr val="tx1"/>
              </a:solidFill>
              <a:latin typeface="Arial" panose="020B0604020202020204" pitchFamily="34" charset="0"/>
              <a:cs typeface="Arial" panose="020B0604020202020204" pitchFamily="34" charset="0"/>
            </a:rPr>
            <a:t>Thêm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Sửa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Xóa</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chủ</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đề</a:t>
          </a:r>
          <a:endParaRPr lang="en-US" dirty="0">
            <a:solidFill>
              <a:schemeClr val="tx1"/>
            </a:solidFill>
            <a:latin typeface="Arial" panose="020B0604020202020204" pitchFamily="34" charset="0"/>
            <a:cs typeface="Arial" panose="020B0604020202020204" pitchFamily="34" charset="0"/>
          </a:endParaRPr>
        </a:p>
      </dgm:t>
    </dgm:pt>
    <dgm:pt modelId="{7D6BACE1-EB87-4E29-9706-AA867BED7509}" type="parTrans" cxnId="{5B867DA3-298C-4283-9EA9-BDC2CF22BE7A}">
      <dgm:prSet/>
      <dgm:spPr/>
      <dgm:t>
        <a:bodyPr/>
        <a:lstStyle/>
        <a:p>
          <a:endParaRPr lang="en-US">
            <a:solidFill>
              <a:schemeClr val="tx1"/>
            </a:solidFill>
          </a:endParaRPr>
        </a:p>
      </dgm:t>
    </dgm:pt>
    <dgm:pt modelId="{5193B304-6E76-4528-8223-9D18DFB1513F}" type="sibTrans" cxnId="{5B867DA3-298C-4283-9EA9-BDC2CF22BE7A}">
      <dgm:prSet/>
      <dgm:spPr/>
      <dgm:t>
        <a:bodyPr/>
        <a:lstStyle/>
        <a:p>
          <a:endParaRPr lang="en-US"/>
        </a:p>
      </dgm:t>
    </dgm:pt>
    <dgm:pt modelId="{D87D6C51-2E8C-4CFA-A63D-2C65AC744907}" type="pres">
      <dgm:prSet presAssocID="{5CE17FD0-BD6C-47C4-9CC3-D7EB28908F8E}" presName="Name0" presStyleCnt="0">
        <dgm:presLayoutVars>
          <dgm:chMax val="1"/>
          <dgm:dir/>
          <dgm:animLvl val="ctr"/>
          <dgm:resizeHandles val="exact"/>
        </dgm:presLayoutVars>
      </dgm:prSet>
      <dgm:spPr/>
    </dgm:pt>
    <dgm:pt modelId="{F3AD24AF-2E14-46B8-8B6F-59821329FD2D}" type="pres">
      <dgm:prSet presAssocID="{9C28E09B-F6AB-4331-852D-78BAE6B19E08}" presName="centerShape" presStyleLbl="node0" presStyleIdx="0" presStyleCnt="1"/>
      <dgm:spPr/>
    </dgm:pt>
    <dgm:pt modelId="{CC3EE2A2-F8AC-461B-89A6-41E031F10C5C}" type="pres">
      <dgm:prSet presAssocID="{E48AE727-1CB2-42AB-953B-715534994438}" presName="parTrans" presStyleLbl="sibTrans2D1" presStyleIdx="0" presStyleCnt="7"/>
      <dgm:spPr/>
    </dgm:pt>
    <dgm:pt modelId="{5C4EC282-872E-4BFF-A6DE-111274415CEE}" type="pres">
      <dgm:prSet presAssocID="{E48AE727-1CB2-42AB-953B-715534994438}" presName="connectorText" presStyleLbl="sibTrans2D1" presStyleIdx="0" presStyleCnt="7"/>
      <dgm:spPr/>
    </dgm:pt>
    <dgm:pt modelId="{3450F500-E35C-4DAE-8D67-B0C564A7BDAD}" type="pres">
      <dgm:prSet presAssocID="{CFC791D3-C529-420F-84E7-F5CD695D5DB3}" presName="node" presStyleLbl="node1" presStyleIdx="0" presStyleCnt="7">
        <dgm:presLayoutVars>
          <dgm:bulletEnabled val="1"/>
        </dgm:presLayoutVars>
      </dgm:prSet>
      <dgm:spPr/>
    </dgm:pt>
    <dgm:pt modelId="{08EC499D-6F91-44F7-8DEB-AA87360FD780}" type="pres">
      <dgm:prSet presAssocID="{13D87D0D-272C-4802-8CD4-211D695F2AB1}" presName="parTrans" presStyleLbl="sibTrans2D1" presStyleIdx="1" presStyleCnt="7"/>
      <dgm:spPr/>
    </dgm:pt>
    <dgm:pt modelId="{47C1E857-6B01-4E2C-BC2B-2555E6F24D3B}" type="pres">
      <dgm:prSet presAssocID="{13D87D0D-272C-4802-8CD4-211D695F2AB1}" presName="connectorText" presStyleLbl="sibTrans2D1" presStyleIdx="1" presStyleCnt="7"/>
      <dgm:spPr/>
    </dgm:pt>
    <dgm:pt modelId="{4F9819AB-BB26-4CCD-A7AF-F4C96C09FAEA}" type="pres">
      <dgm:prSet presAssocID="{449D86F0-7E90-42D9-BA20-BAE8ECA55C4A}" presName="node" presStyleLbl="node1" presStyleIdx="1" presStyleCnt="7">
        <dgm:presLayoutVars>
          <dgm:bulletEnabled val="1"/>
        </dgm:presLayoutVars>
      </dgm:prSet>
      <dgm:spPr/>
    </dgm:pt>
    <dgm:pt modelId="{5FDDF989-CC92-4DB2-ABF5-93660C6DC426}" type="pres">
      <dgm:prSet presAssocID="{3202631B-4B24-424B-9A1D-1833F8EF8A8D}" presName="parTrans" presStyleLbl="sibTrans2D1" presStyleIdx="2" presStyleCnt="7"/>
      <dgm:spPr/>
    </dgm:pt>
    <dgm:pt modelId="{BFBABDA5-7B68-42C6-A750-E803CD7B8126}" type="pres">
      <dgm:prSet presAssocID="{3202631B-4B24-424B-9A1D-1833F8EF8A8D}" presName="connectorText" presStyleLbl="sibTrans2D1" presStyleIdx="2" presStyleCnt="7"/>
      <dgm:spPr/>
    </dgm:pt>
    <dgm:pt modelId="{673E6FA3-3BBD-4806-930F-659415D0C335}" type="pres">
      <dgm:prSet presAssocID="{CB3FA258-7596-45DF-8BD8-6028EE8CAF94}" presName="node" presStyleLbl="node1" presStyleIdx="2" presStyleCnt="7">
        <dgm:presLayoutVars>
          <dgm:bulletEnabled val="1"/>
        </dgm:presLayoutVars>
      </dgm:prSet>
      <dgm:spPr/>
    </dgm:pt>
    <dgm:pt modelId="{9D62E5A8-6B8E-4485-9A8C-A53891C713B8}" type="pres">
      <dgm:prSet presAssocID="{0CD822EB-ED21-44D3-BF72-F3852AE9856C}" presName="parTrans" presStyleLbl="sibTrans2D1" presStyleIdx="3" presStyleCnt="7"/>
      <dgm:spPr/>
    </dgm:pt>
    <dgm:pt modelId="{0CDC04E1-DD2F-4336-B28F-5223270154D5}" type="pres">
      <dgm:prSet presAssocID="{0CD822EB-ED21-44D3-BF72-F3852AE9856C}" presName="connectorText" presStyleLbl="sibTrans2D1" presStyleIdx="3" presStyleCnt="7"/>
      <dgm:spPr/>
    </dgm:pt>
    <dgm:pt modelId="{F5B36CA2-96D2-437B-A316-AFC78EE127CF}" type="pres">
      <dgm:prSet presAssocID="{E55CC742-E2DD-4D4C-AA4E-7DE84B0E7DB4}" presName="node" presStyleLbl="node1" presStyleIdx="3" presStyleCnt="7">
        <dgm:presLayoutVars>
          <dgm:bulletEnabled val="1"/>
        </dgm:presLayoutVars>
      </dgm:prSet>
      <dgm:spPr/>
    </dgm:pt>
    <dgm:pt modelId="{4C9F673D-7500-4919-8EE2-BCFFD95E6AC3}" type="pres">
      <dgm:prSet presAssocID="{363E39F5-7F15-4421-8AC8-A725F5C318AF}" presName="parTrans" presStyleLbl="sibTrans2D1" presStyleIdx="4" presStyleCnt="7"/>
      <dgm:spPr/>
    </dgm:pt>
    <dgm:pt modelId="{5A910704-B668-40C4-A174-DDC5D4CDF77D}" type="pres">
      <dgm:prSet presAssocID="{363E39F5-7F15-4421-8AC8-A725F5C318AF}" presName="connectorText" presStyleLbl="sibTrans2D1" presStyleIdx="4" presStyleCnt="7"/>
      <dgm:spPr/>
    </dgm:pt>
    <dgm:pt modelId="{F9D60543-0DE2-43F5-96B3-94B3623E7CB4}" type="pres">
      <dgm:prSet presAssocID="{01D2B4CF-F80F-4034-A9CA-AEB8234AA9F6}" presName="node" presStyleLbl="node1" presStyleIdx="4" presStyleCnt="7">
        <dgm:presLayoutVars>
          <dgm:bulletEnabled val="1"/>
        </dgm:presLayoutVars>
      </dgm:prSet>
      <dgm:spPr/>
    </dgm:pt>
    <dgm:pt modelId="{BB35A632-2858-46DB-B649-59BA64E90429}" type="pres">
      <dgm:prSet presAssocID="{218CAF7D-3C2D-4D42-8154-C8E36056752C}" presName="parTrans" presStyleLbl="sibTrans2D1" presStyleIdx="5" presStyleCnt="7"/>
      <dgm:spPr/>
    </dgm:pt>
    <dgm:pt modelId="{A1A9B008-2FDB-4814-B8BE-2EB2C532E7FE}" type="pres">
      <dgm:prSet presAssocID="{218CAF7D-3C2D-4D42-8154-C8E36056752C}" presName="connectorText" presStyleLbl="sibTrans2D1" presStyleIdx="5" presStyleCnt="7"/>
      <dgm:spPr/>
    </dgm:pt>
    <dgm:pt modelId="{77B86FFE-F9DC-4116-904D-26B19ACB1F22}" type="pres">
      <dgm:prSet presAssocID="{4BA18512-84C0-42C8-95F8-76481A924F32}" presName="node" presStyleLbl="node1" presStyleIdx="5" presStyleCnt="7" custRadScaleRad="97612" custRadScaleInc="1596">
        <dgm:presLayoutVars>
          <dgm:bulletEnabled val="1"/>
        </dgm:presLayoutVars>
      </dgm:prSet>
      <dgm:spPr/>
    </dgm:pt>
    <dgm:pt modelId="{EC925699-4DA8-4995-BD5A-3E5AAC053E9B}" type="pres">
      <dgm:prSet presAssocID="{7D6BACE1-EB87-4E29-9706-AA867BED7509}" presName="parTrans" presStyleLbl="sibTrans2D1" presStyleIdx="6" presStyleCnt="7"/>
      <dgm:spPr/>
    </dgm:pt>
    <dgm:pt modelId="{2601BF80-4AF2-40E3-A4BD-2D8849FFD49D}" type="pres">
      <dgm:prSet presAssocID="{7D6BACE1-EB87-4E29-9706-AA867BED7509}" presName="connectorText" presStyleLbl="sibTrans2D1" presStyleIdx="6" presStyleCnt="7"/>
      <dgm:spPr/>
    </dgm:pt>
    <dgm:pt modelId="{0AF470D9-D003-4CA5-A1A8-8D311A10BA32}" type="pres">
      <dgm:prSet presAssocID="{B286D34E-8D95-4295-92B5-49D950E6DEAE}" presName="node" presStyleLbl="node1" presStyleIdx="6" presStyleCnt="7">
        <dgm:presLayoutVars>
          <dgm:bulletEnabled val="1"/>
        </dgm:presLayoutVars>
      </dgm:prSet>
      <dgm:spPr/>
    </dgm:pt>
  </dgm:ptLst>
  <dgm:cxnLst>
    <dgm:cxn modelId="{DB071B08-F756-46AB-946E-83F1BD75E92F}" srcId="{9C28E09B-F6AB-4331-852D-78BAE6B19E08}" destId="{CFC791D3-C529-420F-84E7-F5CD695D5DB3}" srcOrd="0" destOrd="0" parTransId="{E48AE727-1CB2-42AB-953B-715534994438}" sibTransId="{1CF35636-C93A-44F6-A869-856F57817A92}"/>
    <dgm:cxn modelId="{0721240E-DFFD-49A9-A666-28B6130C066E}" type="presOf" srcId="{B286D34E-8D95-4295-92B5-49D950E6DEAE}" destId="{0AF470D9-D003-4CA5-A1A8-8D311A10BA32}" srcOrd="0" destOrd="0" presId="urn:microsoft.com/office/officeart/2005/8/layout/radial5"/>
    <dgm:cxn modelId="{DC362B0E-65F0-48BF-AD77-CE0C852296EF}" type="presOf" srcId="{E48AE727-1CB2-42AB-953B-715534994438}" destId="{5C4EC282-872E-4BFF-A6DE-111274415CEE}" srcOrd="1" destOrd="0" presId="urn:microsoft.com/office/officeart/2005/8/layout/radial5"/>
    <dgm:cxn modelId="{B3FBEF10-B1B8-4B9B-861E-9F8740874ACE}" srcId="{9C28E09B-F6AB-4331-852D-78BAE6B19E08}" destId="{01D2B4CF-F80F-4034-A9CA-AEB8234AA9F6}" srcOrd="4" destOrd="0" parTransId="{363E39F5-7F15-4421-8AC8-A725F5C318AF}" sibTransId="{4E28839C-9831-4295-BA14-5B5546641ABB}"/>
    <dgm:cxn modelId="{33C5A420-E0FC-49F2-A268-090988D4C161}" type="presOf" srcId="{218CAF7D-3C2D-4D42-8154-C8E36056752C}" destId="{A1A9B008-2FDB-4814-B8BE-2EB2C532E7FE}" srcOrd="1" destOrd="0" presId="urn:microsoft.com/office/officeart/2005/8/layout/radial5"/>
    <dgm:cxn modelId="{91383F38-CFAE-4F07-B6CD-783CA292E3EC}" type="presOf" srcId="{13D87D0D-272C-4802-8CD4-211D695F2AB1}" destId="{47C1E857-6B01-4E2C-BC2B-2555E6F24D3B}" srcOrd="1" destOrd="0" presId="urn:microsoft.com/office/officeart/2005/8/layout/radial5"/>
    <dgm:cxn modelId="{64C6CE47-1878-485B-858D-6F695B199B0B}" srcId="{5CE17FD0-BD6C-47C4-9CC3-D7EB28908F8E}" destId="{017CFB93-B302-42A6-ADE9-E91DE7492AE2}" srcOrd="1" destOrd="0" parTransId="{D863D17A-0561-42BE-8A09-13A768D591F0}" sibTransId="{D7A4DAB6-C646-40E3-84C5-1C06A4A547BA}"/>
    <dgm:cxn modelId="{327E6D75-9E07-4044-A2FE-94539BBEF2BA}" type="presOf" srcId="{9C28E09B-F6AB-4331-852D-78BAE6B19E08}" destId="{F3AD24AF-2E14-46B8-8B6F-59821329FD2D}" srcOrd="0" destOrd="0" presId="urn:microsoft.com/office/officeart/2005/8/layout/radial5"/>
    <dgm:cxn modelId="{2399127A-D0B6-4BF1-AF36-B442A4701A08}" type="presOf" srcId="{0CD822EB-ED21-44D3-BF72-F3852AE9856C}" destId="{9D62E5A8-6B8E-4485-9A8C-A53891C713B8}" srcOrd="0" destOrd="0" presId="urn:microsoft.com/office/officeart/2005/8/layout/radial5"/>
    <dgm:cxn modelId="{AF08187E-51AD-4DAC-9742-7D1A2AB488EE}" type="presOf" srcId="{363E39F5-7F15-4421-8AC8-A725F5C318AF}" destId="{5A910704-B668-40C4-A174-DDC5D4CDF77D}" srcOrd="1" destOrd="0" presId="urn:microsoft.com/office/officeart/2005/8/layout/radial5"/>
    <dgm:cxn modelId="{2E628B8D-1E3D-4B5E-90D3-063F445AC751}" type="presOf" srcId="{7D6BACE1-EB87-4E29-9706-AA867BED7509}" destId="{EC925699-4DA8-4995-BD5A-3E5AAC053E9B}" srcOrd="0" destOrd="0" presId="urn:microsoft.com/office/officeart/2005/8/layout/radial5"/>
    <dgm:cxn modelId="{725CBF8E-87C6-42C6-809E-D1A4B569D966}" type="presOf" srcId="{218CAF7D-3C2D-4D42-8154-C8E36056752C}" destId="{BB35A632-2858-46DB-B649-59BA64E90429}" srcOrd="0" destOrd="0" presId="urn:microsoft.com/office/officeart/2005/8/layout/radial5"/>
    <dgm:cxn modelId="{073F558F-492D-4C3A-9E81-FFB2F07CA300}" type="presOf" srcId="{5CE17FD0-BD6C-47C4-9CC3-D7EB28908F8E}" destId="{D87D6C51-2E8C-4CFA-A63D-2C65AC744907}" srcOrd="0" destOrd="0" presId="urn:microsoft.com/office/officeart/2005/8/layout/radial5"/>
    <dgm:cxn modelId="{883CD090-8B12-48BD-BB91-DA79BF74D9C8}" srcId="{9C28E09B-F6AB-4331-852D-78BAE6B19E08}" destId="{4BA18512-84C0-42C8-95F8-76481A924F32}" srcOrd="5" destOrd="0" parTransId="{218CAF7D-3C2D-4D42-8154-C8E36056752C}" sibTransId="{9E97B98D-53AC-4E90-8063-BCE33023A4DE}"/>
    <dgm:cxn modelId="{636F3D91-FB59-4FA0-A37F-3FB84FBFE881}" type="presOf" srcId="{363E39F5-7F15-4421-8AC8-A725F5C318AF}" destId="{4C9F673D-7500-4919-8EE2-BCFFD95E6AC3}" srcOrd="0" destOrd="0" presId="urn:microsoft.com/office/officeart/2005/8/layout/radial5"/>
    <dgm:cxn modelId="{453C059E-F515-4C4A-A86D-4A84D5E76E15}" type="presOf" srcId="{4BA18512-84C0-42C8-95F8-76481A924F32}" destId="{77B86FFE-F9DC-4116-904D-26B19ACB1F22}" srcOrd="0" destOrd="0" presId="urn:microsoft.com/office/officeart/2005/8/layout/radial5"/>
    <dgm:cxn modelId="{702C1B9E-AC87-470F-86B6-580551AC8F10}" type="presOf" srcId="{13D87D0D-272C-4802-8CD4-211D695F2AB1}" destId="{08EC499D-6F91-44F7-8DEB-AA87360FD780}" srcOrd="0" destOrd="0" presId="urn:microsoft.com/office/officeart/2005/8/layout/radial5"/>
    <dgm:cxn modelId="{975DECA0-850F-4BA8-8DFC-58EA8A2985D5}" type="presOf" srcId="{E55CC742-E2DD-4D4C-AA4E-7DE84B0E7DB4}" destId="{F5B36CA2-96D2-437B-A316-AFC78EE127CF}" srcOrd="0" destOrd="0" presId="urn:microsoft.com/office/officeart/2005/8/layout/radial5"/>
    <dgm:cxn modelId="{5B867DA3-298C-4283-9EA9-BDC2CF22BE7A}" srcId="{9C28E09B-F6AB-4331-852D-78BAE6B19E08}" destId="{B286D34E-8D95-4295-92B5-49D950E6DEAE}" srcOrd="6" destOrd="0" parTransId="{7D6BACE1-EB87-4E29-9706-AA867BED7509}" sibTransId="{5193B304-6E76-4528-8223-9D18DFB1513F}"/>
    <dgm:cxn modelId="{3DFF67A4-516B-427C-94E7-8EA99762F794}" type="presOf" srcId="{449D86F0-7E90-42D9-BA20-BAE8ECA55C4A}" destId="{4F9819AB-BB26-4CCD-A7AF-F4C96C09FAEA}" srcOrd="0" destOrd="0" presId="urn:microsoft.com/office/officeart/2005/8/layout/radial5"/>
    <dgm:cxn modelId="{6C3A3DAE-0609-4637-9804-CD43E6C9B531}" type="presOf" srcId="{E48AE727-1CB2-42AB-953B-715534994438}" destId="{CC3EE2A2-F8AC-461B-89A6-41E031F10C5C}" srcOrd="0" destOrd="0" presId="urn:microsoft.com/office/officeart/2005/8/layout/radial5"/>
    <dgm:cxn modelId="{F397DDB2-7A47-4A79-9DB7-E7FF38E55E2F}" type="presOf" srcId="{7D6BACE1-EB87-4E29-9706-AA867BED7509}" destId="{2601BF80-4AF2-40E3-A4BD-2D8849FFD49D}" srcOrd="1" destOrd="0" presId="urn:microsoft.com/office/officeart/2005/8/layout/radial5"/>
    <dgm:cxn modelId="{C6C5D9B6-7F2E-46DF-91C3-4151D83DEFB9}" type="presOf" srcId="{3202631B-4B24-424B-9A1D-1833F8EF8A8D}" destId="{5FDDF989-CC92-4DB2-ABF5-93660C6DC426}" srcOrd="0" destOrd="0" presId="urn:microsoft.com/office/officeart/2005/8/layout/radial5"/>
    <dgm:cxn modelId="{6CF666B7-595E-44B4-85AE-5979346116DA}" type="presOf" srcId="{0CD822EB-ED21-44D3-BF72-F3852AE9856C}" destId="{0CDC04E1-DD2F-4336-B28F-5223270154D5}" srcOrd="1" destOrd="0" presId="urn:microsoft.com/office/officeart/2005/8/layout/radial5"/>
    <dgm:cxn modelId="{66F331BD-57B3-47CD-8141-5564D7FB1067}" type="presOf" srcId="{CB3FA258-7596-45DF-8BD8-6028EE8CAF94}" destId="{673E6FA3-3BBD-4806-930F-659415D0C335}" srcOrd="0" destOrd="0" presId="urn:microsoft.com/office/officeart/2005/8/layout/radial5"/>
    <dgm:cxn modelId="{EEC624BE-D51A-4A72-931C-9EE88E73A2B2}" type="presOf" srcId="{01D2B4CF-F80F-4034-A9CA-AEB8234AA9F6}" destId="{F9D60543-0DE2-43F5-96B3-94B3623E7CB4}" srcOrd="0" destOrd="0" presId="urn:microsoft.com/office/officeart/2005/8/layout/radial5"/>
    <dgm:cxn modelId="{4DC1B8C1-532B-46BB-ABFA-6A875A0B5EFC}" type="presOf" srcId="{3202631B-4B24-424B-9A1D-1833F8EF8A8D}" destId="{BFBABDA5-7B68-42C6-A750-E803CD7B8126}" srcOrd="1" destOrd="0" presId="urn:microsoft.com/office/officeart/2005/8/layout/radial5"/>
    <dgm:cxn modelId="{6F3CFBCC-67B4-406B-9FD1-62DDBC1D2641}" srcId="{9C28E09B-F6AB-4331-852D-78BAE6B19E08}" destId="{E55CC742-E2DD-4D4C-AA4E-7DE84B0E7DB4}" srcOrd="3" destOrd="0" parTransId="{0CD822EB-ED21-44D3-BF72-F3852AE9856C}" sibTransId="{AA9057B0-CA27-41E0-AB76-A73262D07D3E}"/>
    <dgm:cxn modelId="{061DC8DB-A239-4E6C-AE7E-6C6C20F5217C}" srcId="{9C28E09B-F6AB-4331-852D-78BAE6B19E08}" destId="{449D86F0-7E90-42D9-BA20-BAE8ECA55C4A}" srcOrd="1" destOrd="0" parTransId="{13D87D0D-272C-4802-8CD4-211D695F2AB1}" sibTransId="{D87D9B0F-2F6B-41DD-9EB2-B712DF6FF177}"/>
    <dgm:cxn modelId="{649C50E5-2AED-4EE0-80B8-0AC2BB07C17C}" srcId="{9C28E09B-F6AB-4331-852D-78BAE6B19E08}" destId="{CB3FA258-7596-45DF-8BD8-6028EE8CAF94}" srcOrd="2" destOrd="0" parTransId="{3202631B-4B24-424B-9A1D-1833F8EF8A8D}" sibTransId="{E42C3CC8-F65D-4038-AE48-5FCC19A8448A}"/>
    <dgm:cxn modelId="{3E1412EC-DBF1-4623-97B4-81F3860DA038}" type="presOf" srcId="{CFC791D3-C529-420F-84E7-F5CD695D5DB3}" destId="{3450F500-E35C-4DAE-8D67-B0C564A7BDAD}" srcOrd="0" destOrd="0" presId="urn:microsoft.com/office/officeart/2005/8/layout/radial5"/>
    <dgm:cxn modelId="{556E93F4-C415-483E-ACBD-40DACDD16CD3}" srcId="{5CE17FD0-BD6C-47C4-9CC3-D7EB28908F8E}" destId="{9C28E09B-F6AB-4331-852D-78BAE6B19E08}" srcOrd="0" destOrd="0" parTransId="{F6B3BB27-CCE9-4F6A-ABF5-E12F38C3A6D1}" sibTransId="{0BFA1F3B-1B3A-46D4-B0BE-BC5BD914277A}"/>
    <dgm:cxn modelId="{CFAA02CC-83BA-4A58-8285-4E6500958826}" type="presParOf" srcId="{D87D6C51-2E8C-4CFA-A63D-2C65AC744907}" destId="{F3AD24AF-2E14-46B8-8B6F-59821329FD2D}" srcOrd="0" destOrd="0" presId="urn:microsoft.com/office/officeart/2005/8/layout/radial5"/>
    <dgm:cxn modelId="{EE9F9DD0-BFA2-4E21-A0CF-B0C850A28035}" type="presParOf" srcId="{D87D6C51-2E8C-4CFA-A63D-2C65AC744907}" destId="{CC3EE2A2-F8AC-461B-89A6-41E031F10C5C}" srcOrd="1" destOrd="0" presId="urn:microsoft.com/office/officeart/2005/8/layout/radial5"/>
    <dgm:cxn modelId="{90F94A0E-2B9B-4A2F-99D7-2CEF9C0C80DE}" type="presParOf" srcId="{CC3EE2A2-F8AC-461B-89A6-41E031F10C5C}" destId="{5C4EC282-872E-4BFF-A6DE-111274415CEE}" srcOrd="0" destOrd="0" presId="urn:microsoft.com/office/officeart/2005/8/layout/radial5"/>
    <dgm:cxn modelId="{5A7B4CAA-4738-4832-B7EF-72FC9FF690F3}" type="presParOf" srcId="{D87D6C51-2E8C-4CFA-A63D-2C65AC744907}" destId="{3450F500-E35C-4DAE-8D67-B0C564A7BDAD}" srcOrd="2" destOrd="0" presId="urn:microsoft.com/office/officeart/2005/8/layout/radial5"/>
    <dgm:cxn modelId="{FBEC3322-8B01-41D9-AA84-90A8C33AE839}" type="presParOf" srcId="{D87D6C51-2E8C-4CFA-A63D-2C65AC744907}" destId="{08EC499D-6F91-44F7-8DEB-AA87360FD780}" srcOrd="3" destOrd="0" presId="urn:microsoft.com/office/officeart/2005/8/layout/radial5"/>
    <dgm:cxn modelId="{74D59684-E5A6-46DC-B16A-0D5626952481}" type="presParOf" srcId="{08EC499D-6F91-44F7-8DEB-AA87360FD780}" destId="{47C1E857-6B01-4E2C-BC2B-2555E6F24D3B}" srcOrd="0" destOrd="0" presId="urn:microsoft.com/office/officeart/2005/8/layout/radial5"/>
    <dgm:cxn modelId="{F5212925-5711-49E1-95E6-38AD09FB1A9D}" type="presParOf" srcId="{D87D6C51-2E8C-4CFA-A63D-2C65AC744907}" destId="{4F9819AB-BB26-4CCD-A7AF-F4C96C09FAEA}" srcOrd="4" destOrd="0" presId="urn:microsoft.com/office/officeart/2005/8/layout/radial5"/>
    <dgm:cxn modelId="{C9FD7E78-E40B-41A8-AD13-A74A25FAC0A8}" type="presParOf" srcId="{D87D6C51-2E8C-4CFA-A63D-2C65AC744907}" destId="{5FDDF989-CC92-4DB2-ABF5-93660C6DC426}" srcOrd="5" destOrd="0" presId="urn:microsoft.com/office/officeart/2005/8/layout/radial5"/>
    <dgm:cxn modelId="{6CA067BB-5AB6-4502-A7F3-816411EE3FFC}" type="presParOf" srcId="{5FDDF989-CC92-4DB2-ABF5-93660C6DC426}" destId="{BFBABDA5-7B68-42C6-A750-E803CD7B8126}" srcOrd="0" destOrd="0" presId="urn:microsoft.com/office/officeart/2005/8/layout/radial5"/>
    <dgm:cxn modelId="{13EBB4D4-399B-4BC3-B8DB-0644AD7DACA2}" type="presParOf" srcId="{D87D6C51-2E8C-4CFA-A63D-2C65AC744907}" destId="{673E6FA3-3BBD-4806-930F-659415D0C335}" srcOrd="6" destOrd="0" presId="urn:microsoft.com/office/officeart/2005/8/layout/radial5"/>
    <dgm:cxn modelId="{882CF68A-5A12-49CA-AD5D-B87DA1938AAC}" type="presParOf" srcId="{D87D6C51-2E8C-4CFA-A63D-2C65AC744907}" destId="{9D62E5A8-6B8E-4485-9A8C-A53891C713B8}" srcOrd="7" destOrd="0" presId="urn:microsoft.com/office/officeart/2005/8/layout/radial5"/>
    <dgm:cxn modelId="{6DFCE534-B997-43BC-80E9-E40CCCFA2F82}" type="presParOf" srcId="{9D62E5A8-6B8E-4485-9A8C-A53891C713B8}" destId="{0CDC04E1-DD2F-4336-B28F-5223270154D5}" srcOrd="0" destOrd="0" presId="urn:microsoft.com/office/officeart/2005/8/layout/radial5"/>
    <dgm:cxn modelId="{D31994A0-7DF0-4656-8516-144EFDD5FB3B}" type="presParOf" srcId="{D87D6C51-2E8C-4CFA-A63D-2C65AC744907}" destId="{F5B36CA2-96D2-437B-A316-AFC78EE127CF}" srcOrd="8" destOrd="0" presId="urn:microsoft.com/office/officeart/2005/8/layout/radial5"/>
    <dgm:cxn modelId="{6DB155AF-B56B-4AF6-B0CD-FFD46D4D1907}" type="presParOf" srcId="{D87D6C51-2E8C-4CFA-A63D-2C65AC744907}" destId="{4C9F673D-7500-4919-8EE2-BCFFD95E6AC3}" srcOrd="9" destOrd="0" presId="urn:microsoft.com/office/officeart/2005/8/layout/radial5"/>
    <dgm:cxn modelId="{DFE6D71B-897F-42B6-B9A4-8B21090C7AC9}" type="presParOf" srcId="{4C9F673D-7500-4919-8EE2-BCFFD95E6AC3}" destId="{5A910704-B668-40C4-A174-DDC5D4CDF77D}" srcOrd="0" destOrd="0" presId="urn:microsoft.com/office/officeart/2005/8/layout/radial5"/>
    <dgm:cxn modelId="{8DFD81FC-41D5-4AA8-9ECA-68705E0AC1E5}" type="presParOf" srcId="{D87D6C51-2E8C-4CFA-A63D-2C65AC744907}" destId="{F9D60543-0DE2-43F5-96B3-94B3623E7CB4}" srcOrd="10" destOrd="0" presId="urn:microsoft.com/office/officeart/2005/8/layout/radial5"/>
    <dgm:cxn modelId="{01F18573-8D71-4BF0-AEB7-9CAA25BFE96D}" type="presParOf" srcId="{D87D6C51-2E8C-4CFA-A63D-2C65AC744907}" destId="{BB35A632-2858-46DB-B649-59BA64E90429}" srcOrd="11" destOrd="0" presId="urn:microsoft.com/office/officeart/2005/8/layout/radial5"/>
    <dgm:cxn modelId="{7CFA8CFC-B2DD-4540-9FD0-5F964F7CBDEA}" type="presParOf" srcId="{BB35A632-2858-46DB-B649-59BA64E90429}" destId="{A1A9B008-2FDB-4814-B8BE-2EB2C532E7FE}" srcOrd="0" destOrd="0" presId="urn:microsoft.com/office/officeart/2005/8/layout/radial5"/>
    <dgm:cxn modelId="{D6464C84-5CDC-4238-835E-4C3AB6A2BDFB}" type="presParOf" srcId="{D87D6C51-2E8C-4CFA-A63D-2C65AC744907}" destId="{77B86FFE-F9DC-4116-904D-26B19ACB1F22}" srcOrd="12" destOrd="0" presId="urn:microsoft.com/office/officeart/2005/8/layout/radial5"/>
    <dgm:cxn modelId="{70D098DB-19B2-405F-B617-BBBE658298EA}" type="presParOf" srcId="{D87D6C51-2E8C-4CFA-A63D-2C65AC744907}" destId="{EC925699-4DA8-4995-BD5A-3E5AAC053E9B}" srcOrd="13" destOrd="0" presId="urn:microsoft.com/office/officeart/2005/8/layout/radial5"/>
    <dgm:cxn modelId="{7D9998D9-3CC8-495A-BB12-040745829E15}" type="presParOf" srcId="{EC925699-4DA8-4995-BD5A-3E5AAC053E9B}" destId="{2601BF80-4AF2-40E3-A4BD-2D8849FFD49D}" srcOrd="0" destOrd="0" presId="urn:microsoft.com/office/officeart/2005/8/layout/radial5"/>
    <dgm:cxn modelId="{FF257F91-32AB-4F48-AC1A-75F662ACB600}" type="presParOf" srcId="{D87D6C51-2E8C-4CFA-A63D-2C65AC744907}" destId="{0AF470D9-D003-4CA5-A1A8-8D311A10BA32}" srcOrd="14"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E17FD0-BD6C-47C4-9CC3-D7EB28908F8E}" type="doc">
      <dgm:prSet loTypeId="urn:microsoft.com/office/officeart/2005/8/layout/radial5" loCatId="relationship" qsTypeId="urn:microsoft.com/office/officeart/2005/8/quickstyle/simple4" qsCatId="simple" csTypeId="urn:microsoft.com/office/officeart/2005/8/colors/colorful3" csCatId="colorful" phldr="1"/>
      <dgm:spPr/>
      <dgm:t>
        <a:bodyPr/>
        <a:lstStyle/>
        <a:p>
          <a:endParaRPr lang="en-US"/>
        </a:p>
      </dgm:t>
    </dgm:pt>
    <dgm:pt modelId="{9C28E09B-F6AB-4331-852D-78BAE6B19E08}">
      <dgm:prSet phldrT="[Text]"/>
      <dgm:spPr/>
      <dgm:t>
        <a:bodyPr/>
        <a:lstStyle/>
        <a:p>
          <a:r>
            <a:rPr lang="en-US">
              <a:solidFill>
                <a:schemeClr val="tx1"/>
              </a:solidFill>
              <a:latin typeface="Arial" panose="020B0604020202020204" pitchFamily="34" charset="0"/>
              <a:cs typeface="Arial" panose="020B0604020202020204" pitchFamily="34" charset="0"/>
            </a:rPr>
            <a:t>Chức năng</a:t>
          </a:r>
        </a:p>
      </dgm:t>
    </dgm:pt>
    <dgm:pt modelId="{F6B3BB27-CCE9-4F6A-ABF5-E12F38C3A6D1}" type="parTrans" cxnId="{556E93F4-C415-483E-ACBD-40DACDD16CD3}">
      <dgm:prSet/>
      <dgm:spPr/>
      <dgm:t>
        <a:bodyPr/>
        <a:lstStyle/>
        <a:p>
          <a:endParaRPr lang="en-US"/>
        </a:p>
      </dgm:t>
    </dgm:pt>
    <dgm:pt modelId="{0BFA1F3B-1B3A-46D4-B0BE-BC5BD914277A}" type="sibTrans" cxnId="{556E93F4-C415-483E-ACBD-40DACDD16CD3}">
      <dgm:prSet/>
      <dgm:spPr/>
      <dgm:t>
        <a:bodyPr/>
        <a:lstStyle/>
        <a:p>
          <a:endParaRPr lang="en-US"/>
        </a:p>
      </dgm:t>
    </dgm:pt>
    <dgm:pt modelId="{CFC791D3-C529-420F-84E7-F5CD695D5DB3}">
      <dgm:prSet phldrT="[Text]"/>
      <dgm:spPr/>
      <dgm:t>
        <a:bodyPr/>
        <a:lstStyle/>
        <a:p>
          <a:r>
            <a:rPr lang="en-US" dirty="0" err="1">
              <a:solidFill>
                <a:schemeClr val="tx1"/>
              </a:solidFill>
              <a:latin typeface="Arial" panose="020B0604020202020204" pitchFamily="34" charset="0"/>
              <a:cs typeface="Arial" panose="020B0604020202020204" pitchFamily="34" charset="0"/>
            </a:rPr>
            <a:t>Hiển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thị</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bài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hát</a:t>
          </a:r>
          <a:r>
            <a:rPr lang="en-US" dirty="0">
              <a:solidFill>
                <a:schemeClr val="tx1"/>
              </a:solidFill>
              <a:latin typeface="Arial" panose="020B0604020202020204" pitchFamily="34" charset="0"/>
              <a:cs typeface="Arial" panose="020B0604020202020204" pitchFamily="34" charset="0"/>
            </a:rPr>
            <a:t>, ca </a:t>
          </a:r>
          <a:r>
            <a:rPr lang="en-US" dirty="0" err="1">
              <a:solidFill>
                <a:schemeClr val="tx1"/>
              </a:solidFill>
              <a:latin typeface="Arial" panose="020B0604020202020204" pitchFamily="34" charset="0"/>
              <a:cs typeface="Arial" panose="020B0604020202020204" pitchFamily="34" charset="0"/>
            </a:rPr>
            <a:t>sĩ</a:t>
          </a:r>
          <a:r>
            <a:rPr lang="en-US" dirty="0">
              <a:solidFill>
                <a:schemeClr val="tx1"/>
              </a:solidFill>
              <a:latin typeface="Arial" panose="020B0604020202020204" pitchFamily="34" charset="0"/>
              <a:cs typeface="Arial" panose="020B0604020202020204" pitchFamily="34" charset="0"/>
            </a:rPr>
            <a:t>…</a:t>
          </a:r>
        </a:p>
      </dgm:t>
    </dgm:pt>
    <dgm:pt modelId="{E48AE727-1CB2-42AB-953B-715534994438}" type="parTrans" cxnId="{DB071B08-F756-46AB-946E-83F1BD75E92F}">
      <dgm:prSet/>
      <dgm:spPr/>
      <dgm:t>
        <a:bodyPr/>
        <a:lstStyle/>
        <a:p>
          <a:endParaRPr lang="en-US">
            <a:solidFill>
              <a:schemeClr val="tx1"/>
            </a:solidFill>
          </a:endParaRPr>
        </a:p>
      </dgm:t>
    </dgm:pt>
    <dgm:pt modelId="{1CF35636-C93A-44F6-A869-856F57817A92}" type="sibTrans" cxnId="{DB071B08-F756-46AB-946E-83F1BD75E92F}">
      <dgm:prSet/>
      <dgm:spPr/>
      <dgm:t>
        <a:bodyPr/>
        <a:lstStyle/>
        <a:p>
          <a:endParaRPr lang="en-US"/>
        </a:p>
      </dgm:t>
    </dgm:pt>
    <dgm:pt modelId="{449D86F0-7E90-42D9-BA20-BAE8ECA55C4A}">
      <dgm:prSet phldrT="[Text]"/>
      <dgm:spPr/>
      <dgm:t>
        <a:bodyPr/>
        <a:lstStyle/>
        <a:p>
          <a:r>
            <a:rPr lang="en-US" dirty="0" err="1">
              <a:solidFill>
                <a:schemeClr val="tx1"/>
              </a:solidFill>
              <a:latin typeface="Arial" panose="020B0604020202020204" pitchFamily="34" charset="0"/>
              <a:cs typeface="Arial" panose="020B0604020202020204" pitchFamily="34" charset="0"/>
            </a:rPr>
            <a:t>Tìm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kiếm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bài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hát</a:t>
          </a:r>
          <a:endParaRPr lang="en-US" dirty="0">
            <a:solidFill>
              <a:schemeClr val="tx1"/>
            </a:solidFill>
            <a:latin typeface="Arial" panose="020B0604020202020204" pitchFamily="34" charset="0"/>
            <a:cs typeface="Arial" panose="020B0604020202020204" pitchFamily="34" charset="0"/>
          </a:endParaRPr>
        </a:p>
      </dgm:t>
    </dgm:pt>
    <dgm:pt modelId="{13D87D0D-272C-4802-8CD4-211D695F2AB1}" type="parTrans" cxnId="{061DC8DB-A239-4E6C-AE7E-6C6C20F5217C}">
      <dgm:prSet/>
      <dgm:spPr/>
      <dgm:t>
        <a:bodyPr/>
        <a:lstStyle/>
        <a:p>
          <a:endParaRPr lang="en-US">
            <a:solidFill>
              <a:schemeClr val="tx1"/>
            </a:solidFill>
          </a:endParaRPr>
        </a:p>
      </dgm:t>
    </dgm:pt>
    <dgm:pt modelId="{D87D9B0F-2F6B-41DD-9EB2-B712DF6FF177}" type="sibTrans" cxnId="{061DC8DB-A239-4E6C-AE7E-6C6C20F5217C}">
      <dgm:prSet/>
      <dgm:spPr/>
      <dgm:t>
        <a:bodyPr/>
        <a:lstStyle/>
        <a:p>
          <a:endParaRPr lang="en-US"/>
        </a:p>
      </dgm:t>
    </dgm:pt>
    <dgm:pt modelId="{4BA18512-84C0-42C8-95F8-76481A924F32}">
      <dgm:prSet phldrT="[Text]"/>
      <dgm:spPr/>
      <dgm:t>
        <a:bodyPr/>
        <a:lstStyle/>
        <a:p>
          <a:r>
            <a:rPr lang="en-US" dirty="0">
              <a:solidFill>
                <a:schemeClr val="tx1"/>
              </a:solidFill>
              <a:latin typeface="Arial" panose="020B0604020202020204" pitchFamily="34" charset="0"/>
              <a:cs typeface="Arial" panose="020B0604020202020204" pitchFamily="34" charset="0"/>
            </a:rPr>
            <a:t>Chia </a:t>
          </a:r>
          <a:r>
            <a:rPr lang="en-US" dirty="0" err="1">
              <a:solidFill>
                <a:schemeClr val="tx1"/>
              </a:solidFill>
              <a:latin typeface="Arial" panose="020B0604020202020204" pitchFamily="34" charset="0"/>
              <a:cs typeface="Arial" panose="020B0604020202020204" pitchFamily="34" charset="0"/>
            </a:rPr>
            <a:t>sẻ</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bài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hát</a:t>
          </a:r>
          <a:endParaRPr lang="en-US" dirty="0">
            <a:solidFill>
              <a:schemeClr val="tx1"/>
            </a:solidFill>
            <a:latin typeface="Arial" panose="020B0604020202020204" pitchFamily="34" charset="0"/>
            <a:cs typeface="Arial" panose="020B0604020202020204" pitchFamily="34" charset="0"/>
          </a:endParaRPr>
        </a:p>
      </dgm:t>
    </dgm:pt>
    <dgm:pt modelId="{218CAF7D-3C2D-4D42-8154-C8E36056752C}" type="parTrans" cxnId="{883CD090-8B12-48BD-BB91-DA79BF74D9C8}">
      <dgm:prSet/>
      <dgm:spPr/>
      <dgm:t>
        <a:bodyPr/>
        <a:lstStyle/>
        <a:p>
          <a:endParaRPr lang="en-US">
            <a:solidFill>
              <a:schemeClr val="tx1"/>
            </a:solidFill>
          </a:endParaRPr>
        </a:p>
      </dgm:t>
    </dgm:pt>
    <dgm:pt modelId="{9E97B98D-53AC-4E90-8063-BCE33023A4DE}" type="sibTrans" cxnId="{883CD090-8B12-48BD-BB91-DA79BF74D9C8}">
      <dgm:prSet/>
      <dgm:spPr/>
      <dgm:t>
        <a:bodyPr/>
        <a:lstStyle/>
        <a:p>
          <a:endParaRPr lang="en-US"/>
        </a:p>
      </dgm:t>
    </dgm:pt>
    <dgm:pt modelId="{CB3FA258-7596-45DF-8BD8-6028EE8CAF94}">
      <dgm:prSet phldrT="[Text]"/>
      <dgm:spPr/>
      <dgm:t>
        <a:bodyPr/>
        <a:lstStyle/>
        <a:p>
          <a:r>
            <a:rPr lang="en-US" dirty="0" err="1">
              <a:solidFill>
                <a:schemeClr val="tx1"/>
              </a:solidFill>
              <a:latin typeface="Arial" panose="020B0604020202020204" pitchFamily="34" charset="0"/>
              <a:cs typeface="Arial" panose="020B0604020202020204" pitchFamily="34" charset="0"/>
            </a:rPr>
            <a:t>Phát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bài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hát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theo</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bài</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hát</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tìm</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kiếm</a:t>
          </a:r>
          <a:endParaRPr lang="en-US" dirty="0">
            <a:solidFill>
              <a:schemeClr val="tx1"/>
            </a:solidFill>
            <a:latin typeface="Arial" panose="020B0604020202020204" pitchFamily="34" charset="0"/>
            <a:cs typeface="Arial" panose="020B0604020202020204" pitchFamily="34" charset="0"/>
          </a:endParaRPr>
        </a:p>
      </dgm:t>
    </dgm:pt>
    <dgm:pt modelId="{3202631B-4B24-424B-9A1D-1833F8EF8A8D}" type="parTrans" cxnId="{649C50E5-2AED-4EE0-80B8-0AC2BB07C17C}">
      <dgm:prSet/>
      <dgm:spPr/>
      <dgm:t>
        <a:bodyPr/>
        <a:lstStyle/>
        <a:p>
          <a:endParaRPr lang="en-US">
            <a:solidFill>
              <a:schemeClr val="tx1"/>
            </a:solidFill>
          </a:endParaRPr>
        </a:p>
      </dgm:t>
    </dgm:pt>
    <dgm:pt modelId="{E42C3CC8-F65D-4038-AE48-5FCC19A8448A}" type="sibTrans" cxnId="{649C50E5-2AED-4EE0-80B8-0AC2BB07C17C}">
      <dgm:prSet/>
      <dgm:spPr/>
      <dgm:t>
        <a:bodyPr/>
        <a:lstStyle/>
        <a:p>
          <a:endParaRPr lang="en-US"/>
        </a:p>
      </dgm:t>
    </dgm:pt>
    <dgm:pt modelId="{017CFB93-B302-42A6-ADE9-E91DE7492AE2}">
      <dgm:prSet phldrT="[Text]" phldr="1"/>
      <dgm:spPr/>
      <dgm:t>
        <a:bodyPr/>
        <a:lstStyle/>
        <a:p>
          <a:endParaRPr lang="en-US">
            <a:solidFill>
              <a:schemeClr val="tx1"/>
            </a:solidFill>
          </a:endParaRPr>
        </a:p>
      </dgm:t>
    </dgm:pt>
    <dgm:pt modelId="{D863D17A-0561-42BE-8A09-13A768D591F0}" type="parTrans" cxnId="{64C6CE47-1878-485B-858D-6F695B199B0B}">
      <dgm:prSet/>
      <dgm:spPr/>
      <dgm:t>
        <a:bodyPr/>
        <a:lstStyle/>
        <a:p>
          <a:endParaRPr lang="en-US"/>
        </a:p>
      </dgm:t>
    </dgm:pt>
    <dgm:pt modelId="{D7A4DAB6-C646-40E3-84C5-1C06A4A547BA}" type="sibTrans" cxnId="{64C6CE47-1878-485B-858D-6F695B199B0B}">
      <dgm:prSet/>
      <dgm:spPr/>
      <dgm:t>
        <a:bodyPr/>
        <a:lstStyle/>
        <a:p>
          <a:endParaRPr lang="en-US"/>
        </a:p>
      </dgm:t>
    </dgm:pt>
    <dgm:pt modelId="{D87D6C51-2E8C-4CFA-A63D-2C65AC744907}" type="pres">
      <dgm:prSet presAssocID="{5CE17FD0-BD6C-47C4-9CC3-D7EB28908F8E}" presName="Name0" presStyleCnt="0">
        <dgm:presLayoutVars>
          <dgm:chMax val="1"/>
          <dgm:dir/>
          <dgm:animLvl val="ctr"/>
          <dgm:resizeHandles val="exact"/>
        </dgm:presLayoutVars>
      </dgm:prSet>
      <dgm:spPr/>
    </dgm:pt>
    <dgm:pt modelId="{F3AD24AF-2E14-46B8-8B6F-59821329FD2D}" type="pres">
      <dgm:prSet presAssocID="{9C28E09B-F6AB-4331-852D-78BAE6B19E08}" presName="centerShape" presStyleLbl="node0" presStyleIdx="0" presStyleCnt="1"/>
      <dgm:spPr/>
    </dgm:pt>
    <dgm:pt modelId="{CC3EE2A2-F8AC-461B-89A6-41E031F10C5C}" type="pres">
      <dgm:prSet presAssocID="{E48AE727-1CB2-42AB-953B-715534994438}" presName="parTrans" presStyleLbl="sibTrans2D1" presStyleIdx="0" presStyleCnt="4"/>
      <dgm:spPr/>
    </dgm:pt>
    <dgm:pt modelId="{5C4EC282-872E-4BFF-A6DE-111274415CEE}" type="pres">
      <dgm:prSet presAssocID="{E48AE727-1CB2-42AB-953B-715534994438}" presName="connectorText" presStyleLbl="sibTrans2D1" presStyleIdx="0" presStyleCnt="4"/>
      <dgm:spPr/>
    </dgm:pt>
    <dgm:pt modelId="{3450F500-E35C-4DAE-8D67-B0C564A7BDAD}" type="pres">
      <dgm:prSet presAssocID="{CFC791D3-C529-420F-84E7-F5CD695D5DB3}" presName="node" presStyleLbl="node1" presStyleIdx="0" presStyleCnt="4">
        <dgm:presLayoutVars>
          <dgm:bulletEnabled val="1"/>
        </dgm:presLayoutVars>
      </dgm:prSet>
      <dgm:spPr/>
    </dgm:pt>
    <dgm:pt modelId="{08EC499D-6F91-44F7-8DEB-AA87360FD780}" type="pres">
      <dgm:prSet presAssocID="{13D87D0D-272C-4802-8CD4-211D695F2AB1}" presName="parTrans" presStyleLbl="sibTrans2D1" presStyleIdx="1" presStyleCnt="4"/>
      <dgm:spPr/>
    </dgm:pt>
    <dgm:pt modelId="{47C1E857-6B01-4E2C-BC2B-2555E6F24D3B}" type="pres">
      <dgm:prSet presAssocID="{13D87D0D-272C-4802-8CD4-211D695F2AB1}" presName="connectorText" presStyleLbl="sibTrans2D1" presStyleIdx="1" presStyleCnt="4"/>
      <dgm:spPr/>
    </dgm:pt>
    <dgm:pt modelId="{4F9819AB-BB26-4CCD-A7AF-F4C96C09FAEA}" type="pres">
      <dgm:prSet presAssocID="{449D86F0-7E90-42D9-BA20-BAE8ECA55C4A}" presName="node" presStyleLbl="node1" presStyleIdx="1" presStyleCnt="4">
        <dgm:presLayoutVars>
          <dgm:bulletEnabled val="1"/>
        </dgm:presLayoutVars>
      </dgm:prSet>
      <dgm:spPr/>
    </dgm:pt>
    <dgm:pt modelId="{5FDDF989-CC92-4DB2-ABF5-93660C6DC426}" type="pres">
      <dgm:prSet presAssocID="{3202631B-4B24-424B-9A1D-1833F8EF8A8D}" presName="parTrans" presStyleLbl="sibTrans2D1" presStyleIdx="2" presStyleCnt="4"/>
      <dgm:spPr/>
    </dgm:pt>
    <dgm:pt modelId="{BFBABDA5-7B68-42C6-A750-E803CD7B8126}" type="pres">
      <dgm:prSet presAssocID="{3202631B-4B24-424B-9A1D-1833F8EF8A8D}" presName="connectorText" presStyleLbl="sibTrans2D1" presStyleIdx="2" presStyleCnt="4"/>
      <dgm:spPr/>
    </dgm:pt>
    <dgm:pt modelId="{673E6FA3-3BBD-4806-930F-659415D0C335}" type="pres">
      <dgm:prSet presAssocID="{CB3FA258-7596-45DF-8BD8-6028EE8CAF94}" presName="node" presStyleLbl="node1" presStyleIdx="2" presStyleCnt="4">
        <dgm:presLayoutVars>
          <dgm:bulletEnabled val="1"/>
        </dgm:presLayoutVars>
      </dgm:prSet>
      <dgm:spPr/>
    </dgm:pt>
    <dgm:pt modelId="{BB35A632-2858-46DB-B649-59BA64E90429}" type="pres">
      <dgm:prSet presAssocID="{218CAF7D-3C2D-4D42-8154-C8E36056752C}" presName="parTrans" presStyleLbl="sibTrans2D1" presStyleIdx="3" presStyleCnt="4"/>
      <dgm:spPr/>
    </dgm:pt>
    <dgm:pt modelId="{A1A9B008-2FDB-4814-B8BE-2EB2C532E7FE}" type="pres">
      <dgm:prSet presAssocID="{218CAF7D-3C2D-4D42-8154-C8E36056752C}" presName="connectorText" presStyleLbl="sibTrans2D1" presStyleIdx="3" presStyleCnt="4"/>
      <dgm:spPr/>
    </dgm:pt>
    <dgm:pt modelId="{77B86FFE-F9DC-4116-904D-26B19ACB1F22}" type="pres">
      <dgm:prSet presAssocID="{4BA18512-84C0-42C8-95F8-76481A924F32}" presName="node" presStyleLbl="node1" presStyleIdx="3" presStyleCnt="4">
        <dgm:presLayoutVars>
          <dgm:bulletEnabled val="1"/>
        </dgm:presLayoutVars>
      </dgm:prSet>
      <dgm:spPr/>
    </dgm:pt>
  </dgm:ptLst>
  <dgm:cxnLst>
    <dgm:cxn modelId="{DB071B08-F756-46AB-946E-83F1BD75E92F}" srcId="{9C28E09B-F6AB-4331-852D-78BAE6B19E08}" destId="{CFC791D3-C529-420F-84E7-F5CD695D5DB3}" srcOrd="0" destOrd="0" parTransId="{E48AE727-1CB2-42AB-953B-715534994438}" sibTransId="{1CF35636-C93A-44F6-A869-856F57817A92}"/>
    <dgm:cxn modelId="{DC362B0E-65F0-48BF-AD77-CE0C852296EF}" type="presOf" srcId="{E48AE727-1CB2-42AB-953B-715534994438}" destId="{5C4EC282-872E-4BFF-A6DE-111274415CEE}" srcOrd="1" destOrd="0" presId="urn:microsoft.com/office/officeart/2005/8/layout/radial5"/>
    <dgm:cxn modelId="{33C5A420-E0FC-49F2-A268-090988D4C161}" type="presOf" srcId="{218CAF7D-3C2D-4D42-8154-C8E36056752C}" destId="{A1A9B008-2FDB-4814-B8BE-2EB2C532E7FE}" srcOrd="1" destOrd="0" presId="urn:microsoft.com/office/officeart/2005/8/layout/radial5"/>
    <dgm:cxn modelId="{91383F38-CFAE-4F07-B6CD-783CA292E3EC}" type="presOf" srcId="{13D87D0D-272C-4802-8CD4-211D695F2AB1}" destId="{47C1E857-6B01-4E2C-BC2B-2555E6F24D3B}" srcOrd="1" destOrd="0" presId="urn:microsoft.com/office/officeart/2005/8/layout/radial5"/>
    <dgm:cxn modelId="{64C6CE47-1878-485B-858D-6F695B199B0B}" srcId="{5CE17FD0-BD6C-47C4-9CC3-D7EB28908F8E}" destId="{017CFB93-B302-42A6-ADE9-E91DE7492AE2}" srcOrd="1" destOrd="0" parTransId="{D863D17A-0561-42BE-8A09-13A768D591F0}" sibTransId="{D7A4DAB6-C646-40E3-84C5-1C06A4A547BA}"/>
    <dgm:cxn modelId="{327E6D75-9E07-4044-A2FE-94539BBEF2BA}" type="presOf" srcId="{9C28E09B-F6AB-4331-852D-78BAE6B19E08}" destId="{F3AD24AF-2E14-46B8-8B6F-59821329FD2D}" srcOrd="0" destOrd="0" presId="urn:microsoft.com/office/officeart/2005/8/layout/radial5"/>
    <dgm:cxn modelId="{725CBF8E-87C6-42C6-809E-D1A4B569D966}" type="presOf" srcId="{218CAF7D-3C2D-4D42-8154-C8E36056752C}" destId="{BB35A632-2858-46DB-B649-59BA64E90429}" srcOrd="0" destOrd="0" presId="urn:microsoft.com/office/officeart/2005/8/layout/radial5"/>
    <dgm:cxn modelId="{073F558F-492D-4C3A-9E81-FFB2F07CA300}" type="presOf" srcId="{5CE17FD0-BD6C-47C4-9CC3-D7EB28908F8E}" destId="{D87D6C51-2E8C-4CFA-A63D-2C65AC744907}" srcOrd="0" destOrd="0" presId="urn:microsoft.com/office/officeart/2005/8/layout/radial5"/>
    <dgm:cxn modelId="{883CD090-8B12-48BD-BB91-DA79BF74D9C8}" srcId="{9C28E09B-F6AB-4331-852D-78BAE6B19E08}" destId="{4BA18512-84C0-42C8-95F8-76481A924F32}" srcOrd="3" destOrd="0" parTransId="{218CAF7D-3C2D-4D42-8154-C8E36056752C}" sibTransId="{9E97B98D-53AC-4E90-8063-BCE33023A4DE}"/>
    <dgm:cxn modelId="{453C059E-F515-4C4A-A86D-4A84D5E76E15}" type="presOf" srcId="{4BA18512-84C0-42C8-95F8-76481A924F32}" destId="{77B86FFE-F9DC-4116-904D-26B19ACB1F22}" srcOrd="0" destOrd="0" presId="urn:microsoft.com/office/officeart/2005/8/layout/radial5"/>
    <dgm:cxn modelId="{702C1B9E-AC87-470F-86B6-580551AC8F10}" type="presOf" srcId="{13D87D0D-272C-4802-8CD4-211D695F2AB1}" destId="{08EC499D-6F91-44F7-8DEB-AA87360FD780}" srcOrd="0" destOrd="0" presId="urn:microsoft.com/office/officeart/2005/8/layout/radial5"/>
    <dgm:cxn modelId="{3DFF67A4-516B-427C-94E7-8EA99762F794}" type="presOf" srcId="{449D86F0-7E90-42D9-BA20-BAE8ECA55C4A}" destId="{4F9819AB-BB26-4CCD-A7AF-F4C96C09FAEA}" srcOrd="0" destOrd="0" presId="urn:microsoft.com/office/officeart/2005/8/layout/radial5"/>
    <dgm:cxn modelId="{6C3A3DAE-0609-4637-9804-CD43E6C9B531}" type="presOf" srcId="{E48AE727-1CB2-42AB-953B-715534994438}" destId="{CC3EE2A2-F8AC-461B-89A6-41E031F10C5C}" srcOrd="0" destOrd="0" presId="urn:microsoft.com/office/officeart/2005/8/layout/radial5"/>
    <dgm:cxn modelId="{C6C5D9B6-7F2E-46DF-91C3-4151D83DEFB9}" type="presOf" srcId="{3202631B-4B24-424B-9A1D-1833F8EF8A8D}" destId="{5FDDF989-CC92-4DB2-ABF5-93660C6DC426}" srcOrd="0" destOrd="0" presId="urn:microsoft.com/office/officeart/2005/8/layout/radial5"/>
    <dgm:cxn modelId="{66F331BD-57B3-47CD-8141-5564D7FB1067}" type="presOf" srcId="{CB3FA258-7596-45DF-8BD8-6028EE8CAF94}" destId="{673E6FA3-3BBD-4806-930F-659415D0C335}" srcOrd="0" destOrd="0" presId="urn:microsoft.com/office/officeart/2005/8/layout/radial5"/>
    <dgm:cxn modelId="{4DC1B8C1-532B-46BB-ABFA-6A875A0B5EFC}" type="presOf" srcId="{3202631B-4B24-424B-9A1D-1833F8EF8A8D}" destId="{BFBABDA5-7B68-42C6-A750-E803CD7B8126}" srcOrd="1" destOrd="0" presId="urn:microsoft.com/office/officeart/2005/8/layout/radial5"/>
    <dgm:cxn modelId="{061DC8DB-A239-4E6C-AE7E-6C6C20F5217C}" srcId="{9C28E09B-F6AB-4331-852D-78BAE6B19E08}" destId="{449D86F0-7E90-42D9-BA20-BAE8ECA55C4A}" srcOrd="1" destOrd="0" parTransId="{13D87D0D-272C-4802-8CD4-211D695F2AB1}" sibTransId="{D87D9B0F-2F6B-41DD-9EB2-B712DF6FF177}"/>
    <dgm:cxn modelId="{649C50E5-2AED-4EE0-80B8-0AC2BB07C17C}" srcId="{9C28E09B-F6AB-4331-852D-78BAE6B19E08}" destId="{CB3FA258-7596-45DF-8BD8-6028EE8CAF94}" srcOrd="2" destOrd="0" parTransId="{3202631B-4B24-424B-9A1D-1833F8EF8A8D}" sibTransId="{E42C3CC8-F65D-4038-AE48-5FCC19A8448A}"/>
    <dgm:cxn modelId="{3E1412EC-DBF1-4623-97B4-81F3860DA038}" type="presOf" srcId="{CFC791D3-C529-420F-84E7-F5CD695D5DB3}" destId="{3450F500-E35C-4DAE-8D67-B0C564A7BDAD}" srcOrd="0" destOrd="0" presId="urn:microsoft.com/office/officeart/2005/8/layout/radial5"/>
    <dgm:cxn modelId="{556E93F4-C415-483E-ACBD-40DACDD16CD3}" srcId="{5CE17FD0-BD6C-47C4-9CC3-D7EB28908F8E}" destId="{9C28E09B-F6AB-4331-852D-78BAE6B19E08}" srcOrd="0" destOrd="0" parTransId="{F6B3BB27-CCE9-4F6A-ABF5-E12F38C3A6D1}" sibTransId="{0BFA1F3B-1B3A-46D4-B0BE-BC5BD914277A}"/>
    <dgm:cxn modelId="{CFAA02CC-83BA-4A58-8285-4E6500958826}" type="presParOf" srcId="{D87D6C51-2E8C-4CFA-A63D-2C65AC744907}" destId="{F3AD24AF-2E14-46B8-8B6F-59821329FD2D}" srcOrd="0" destOrd="0" presId="urn:microsoft.com/office/officeart/2005/8/layout/radial5"/>
    <dgm:cxn modelId="{EE9F9DD0-BFA2-4E21-A0CF-B0C850A28035}" type="presParOf" srcId="{D87D6C51-2E8C-4CFA-A63D-2C65AC744907}" destId="{CC3EE2A2-F8AC-461B-89A6-41E031F10C5C}" srcOrd="1" destOrd="0" presId="urn:microsoft.com/office/officeart/2005/8/layout/radial5"/>
    <dgm:cxn modelId="{90F94A0E-2B9B-4A2F-99D7-2CEF9C0C80DE}" type="presParOf" srcId="{CC3EE2A2-F8AC-461B-89A6-41E031F10C5C}" destId="{5C4EC282-872E-4BFF-A6DE-111274415CEE}" srcOrd="0" destOrd="0" presId="urn:microsoft.com/office/officeart/2005/8/layout/radial5"/>
    <dgm:cxn modelId="{5A7B4CAA-4738-4832-B7EF-72FC9FF690F3}" type="presParOf" srcId="{D87D6C51-2E8C-4CFA-A63D-2C65AC744907}" destId="{3450F500-E35C-4DAE-8D67-B0C564A7BDAD}" srcOrd="2" destOrd="0" presId="urn:microsoft.com/office/officeart/2005/8/layout/radial5"/>
    <dgm:cxn modelId="{FBEC3322-8B01-41D9-AA84-90A8C33AE839}" type="presParOf" srcId="{D87D6C51-2E8C-4CFA-A63D-2C65AC744907}" destId="{08EC499D-6F91-44F7-8DEB-AA87360FD780}" srcOrd="3" destOrd="0" presId="urn:microsoft.com/office/officeart/2005/8/layout/radial5"/>
    <dgm:cxn modelId="{74D59684-E5A6-46DC-B16A-0D5626952481}" type="presParOf" srcId="{08EC499D-6F91-44F7-8DEB-AA87360FD780}" destId="{47C1E857-6B01-4E2C-BC2B-2555E6F24D3B}" srcOrd="0" destOrd="0" presId="urn:microsoft.com/office/officeart/2005/8/layout/radial5"/>
    <dgm:cxn modelId="{F5212925-5711-49E1-95E6-38AD09FB1A9D}" type="presParOf" srcId="{D87D6C51-2E8C-4CFA-A63D-2C65AC744907}" destId="{4F9819AB-BB26-4CCD-A7AF-F4C96C09FAEA}" srcOrd="4" destOrd="0" presId="urn:microsoft.com/office/officeart/2005/8/layout/radial5"/>
    <dgm:cxn modelId="{C9FD7E78-E40B-41A8-AD13-A74A25FAC0A8}" type="presParOf" srcId="{D87D6C51-2E8C-4CFA-A63D-2C65AC744907}" destId="{5FDDF989-CC92-4DB2-ABF5-93660C6DC426}" srcOrd="5" destOrd="0" presId="urn:microsoft.com/office/officeart/2005/8/layout/radial5"/>
    <dgm:cxn modelId="{6CA067BB-5AB6-4502-A7F3-816411EE3FFC}" type="presParOf" srcId="{5FDDF989-CC92-4DB2-ABF5-93660C6DC426}" destId="{BFBABDA5-7B68-42C6-A750-E803CD7B8126}" srcOrd="0" destOrd="0" presId="urn:microsoft.com/office/officeart/2005/8/layout/radial5"/>
    <dgm:cxn modelId="{13EBB4D4-399B-4BC3-B8DB-0644AD7DACA2}" type="presParOf" srcId="{D87D6C51-2E8C-4CFA-A63D-2C65AC744907}" destId="{673E6FA3-3BBD-4806-930F-659415D0C335}" srcOrd="6" destOrd="0" presId="urn:microsoft.com/office/officeart/2005/8/layout/radial5"/>
    <dgm:cxn modelId="{01F18573-8D71-4BF0-AEB7-9CAA25BFE96D}" type="presParOf" srcId="{D87D6C51-2E8C-4CFA-A63D-2C65AC744907}" destId="{BB35A632-2858-46DB-B649-59BA64E90429}" srcOrd="7" destOrd="0" presId="urn:microsoft.com/office/officeart/2005/8/layout/radial5"/>
    <dgm:cxn modelId="{7CFA8CFC-B2DD-4540-9FD0-5F964F7CBDEA}" type="presParOf" srcId="{BB35A632-2858-46DB-B649-59BA64E90429}" destId="{A1A9B008-2FDB-4814-B8BE-2EB2C532E7FE}" srcOrd="0" destOrd="0" presId="urn:microsoft.com/office/officeart/2005/8/layout/radial5"/>
    <dgm:cxn modelId="{D6464C84-5CDC-4238-835E-4C3AB6A2BDFB}" type="presParOf" srcId="{D87D6C51-2E8C-4CFA-A63D-2C65AC744907}" destId="{77B86FFE-F9DC-4116-904D-26B19ACB1F2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37D2F-91C6-46A5-A6C7-F32FAFEEE05A}">
      <dsp:nvSpPr>
        <dsp:cNvPr id="0" name=""/>
        <dsp:cNvSpPr/>
      </dsp:nvSpPr>
      <dsp:spPr>
        <a:xfrm>
          <a:off x="0" y="336871"/>
          <a:ext cx="7107381" cy="2639423"/>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1612" tIns="312420" rIns="551612" bIns="113792" numCol="1" spcCol="1270" anchor="t" anchorCtr="0">
          <a:noAutofit/>
        </a:bodyPr>
        <a:lstStyle/>
        <a:p>
          <a:pPr marL="171450" lvl="1" indent="-171450" algn="just" defTabSz="711200">
            <a:lnSpc>
              <a:spcPct val="90000"/>
            </a:lnSpc>
            <a:spcBef>
              <a:spcPct val="0"/>
            </a:spcBef>
            <a:spcAft>
              <a:spcPct val="15000"/>
            </a:spcAft>
            <a:buChar char="•"/>
          </a:pPr>
          <a:r>
            <a:rPr lang="en-US" sz="1600" kern="1200" dirty="0" err="1">
              <a:latin typeface="Arial" panose="020B0604020202020204" pitchFamily="34" charset="0"/>
              <a:ea typeface="Cambria" panose="02040503050406030204" pitchFamily="18" charset="0"/>
              <a:cs typeface="Arial" panose="020B0604020202020204" pitchFamily="34" charset="0"/>
            </a:rPr>
            <a:t>Xây</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dựng</a:t>
          </a:r>
          <a:r>
            <a:rPr lang="en-US" sz="1600" kern="1200" dirty="0">
              <a:latin typeface="Arial" panose="020B0604020202020204" pitchFamily="34" charset="0"/>
              <a:ea typeface="Cambria" panose="02040503050406030204" pitchFamily="18" charset="0"/>
              <a:cs typeface="Arial" panose="020B0604020202020204" pitchFamily="34" charset="0"/>
            </a:rPr>
            <a:t> server</a:t>
          </a:r>
        </a:p>
        <a:p>
          <a:pPr marL="171450" lvl="1" indent="-171450" algn="just" defTabSz="711200">
            <a:lnSpc>
              <a:spcPct val="90000"/>
            </a:lnSpc>
            <a:spcBef>
              <a:spcPct val="0"/>
            </a:spcBef>
            <a:spcAft>
              <a:spcPct val="15000"/>
            </a:spcAft>
            <a:buChar char="•"/>
          </a:pPr>
          <a:r>
            <a:rPr lang="en-US" sz="1600" kern="1200" dirty="0" err="1">
              <a:latin typeface="Arial" panose="020B0604020202020204" pitchFamily="34" charset="0"/>
              <a:ea typeface="Cambria" panose="02040503050406030204" pitchFamily="18" charset="0"/>
              <a:cs typeface="Arial" panose="020B0604020202020204" pitchFamily="34" charset="0"/>
            </a:rPr>
            <a:t>Thêm</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sửa</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xóa</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chủ</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đề</a:t>
          </a:r>
          <a:endParaRPr lang="en-US" sz="1600" kern="1200" dirty="0">
            <a:latin typeface="Arial" panose="020B0604020202020204" pitchFamily="34" charset="0"/>
            <a:ea typeface="Cambria" panose="02040503050406030204" pitchFamily="18" charset="0"/>
            <a:cs typeface="Arial" panose="020B0604020202020204" pitchFamily="34" charset="0"/>
          </a:endParaRPr>
        </a:p>
        <a:p>
          <a:pPr marL="171450" lvl="1" indent="-171450" algn="just" defTabSz="711200">
            <a:lnSpc>
              <a:spcPct val="90000"/>
            </a:lnSpc>
            <a:spcBef>
              <a:spcPct val="0"/>
            </a:spcBef>
            <a:spcAft>
              <a:spcPct val="15000"/>
            </a:spcAft>
            <a:buChar char="•"/>
          </a:pPr>
          <a:r>
            <a:rPr lang="en-US" sz="1600" kern="1200" dirty="0" err="1">
              <a:latin typeface="Arial" panose="020B0604020202020204" pitchFamily="34" charset="0"/>
              <a:ea typeface="Cambria" panose="02040503050406030204" pitchFamily="18" charset="0"/>
              <a:cs typeface="Arial" panose="020B0604020202020204" pitchFamily="34" charset="0"/>
            </a:rPr>
            <a:t>Thêm</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sửa</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xóa</a:t>
          </a:r>
          <a:r>
            <a:rPr lang="en-US" sz="1600" kern="1200" dirty="0">
              <a:latin typeface="Arial" panose="020B0604020202020204" pitchFamily="34" charset="0"/>
              <a:ea typeface="Cambria" panose="02040503050406030204" pitchFamily="18" charset="0"/>
              <a:cs typeface="Arial" panose="020B0604020202020204" pitchFamily="34" charset="0"/>
            </a:rPr>
            <a:t> album</a:t>
          </a:r>
        </a:p>
        <a:p>
          <a:pPr marL="171450" lvl="1" indent="-171450" algn="just" defTabSz="711200">
            <a:lnSpc>
              <a:spcPct val="90000"/>
            </a:lnSpc>
            <a:spcBef>
              <a:spcPct val="0"/>
            </a:spcBef>
            <a:spcAft>
              <a:spcPct val="15000"/>
            </a:spcAft>
            <a:buChar char="•"/>
          </a:pPr>
          <a:r>
            <a:rPr lang="en-US" sz="1600" kern="1200" dirty="0" err="1">
              <a:latin typeface="Arial" panose="020B0604020202020204" pitchFamily="34" charset="0"/>
              <a:ea typeface="Cambria" panose="02040503050406030204" pitchFamily="18" charset="0"/>
              <a:cs typeface="Arial" panose="020B0604020202020204" pitchFamily="34" charset="0"/>
            </a:rPr>
            <a:t>Thêm</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sửa</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xóa</a:t>
          </a:r>
          <a:r>
            <a:rPr lang="en-US" sz="1600" kern="1200" dirty="0">
              <a:latin typeface="Arial" panose="020B0604020202020204" pitchFamily="34" charset="0"/>
              <a:ea typeface="Cambria" panose="02040503050406030204" pitchFamily="18" charset="0"/>
              <a:cs typeface="Arial" panose="020B0604020202020204" pitchFamily="34" charset="0"/>
            </a:rPr>
            <a:t> playlist</a:t>
          </a:r>
        </a:p>
        <a:p>
          <a:pPr marL="171450" lvl="1" indent="-171450" algn="just" defTabSz="711200">
            <a:lnSpc>
              <a:spcPct val="90000"/>
            </a:lnSpc>
            <a:spcBef>
              <a:spcPct val="0"/>
            </a:spcBef>
            <a:spcAft>
              <a:spcPct val="15000"/>
            </a:spcAft>
            <a:buChar char="•"/>
          </a:pPr>
          <a:r>
            <a:rPr lang="en-US" sz="1600" kern="1200" dirty="0" err="1">
              <a:latin typeface="Arial" panose="020B0604020202020204" pitchFamily="34" charset="0"/>
              <a:ea typeface="Cambria" panose="02040503050406030204" pitchFamily="18" charset="0"/>
              <a:cs typeface="Arial" panose="020B0604020202020204" pitchFamily="34" charset="0"/>
            </a:rPr>
            <a:t>Thêm</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sửa</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xóa</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bài</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hát</a:t>
          </a:r>
          <a:endParaRPr lang="en-US" sz="1600" kern="1200" dirty="0">
            <a:latin typeface="Arial" panose="020B0604020202020204" pitchFamily="34" charset="0"/>
            <a:ea typeface="Cambria" panose="02040503050406030204" pitchFamily="18" charset="0"/>
            <a:cs typeface="Arial" panose="020B0604020202020204" pitchFamily="34" charset="0"/>
          </a:endParaRPr>
        </a:p>
        <a:p>
          <a:pPr marL="171450" lvl="1" indent="-171450" algn="just" defTabSz="711200">
            <a:lnSpc>
              <a:spcPct val="90000"/>
            </a:lnSpc>
            <a:spcBef>
              <a:spcPct val="0"/>
            </a:spcBef>
            <a:spcAft>
              <a:spcPct val="15000"/>
            </a:spcAft>
            <a:buChar char="•"/>
          </a:pPr>
          <a:r>
            <a:rPr lang="en-US" sz="1600" kern="1200" dirty="0" err="1">
              <a:latin typeface="Arial" panose="020B0604020202020204" pitchFamily="34" charset="0"/>
              <a:ea typeface="Cambria" panose="02040503050406030204" pitchFamily="18" charset="0"/>
              <a:cs typeface="Arial" panose="020B0604020202020204" pitchFamily="34" charset="0"/>
            </a:rPr>
            <a:t>Xây</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dựng</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giao</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diện</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chuẩn</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hóa</a:t>
          </a:r>
          <a:r>
            <a:rPr lang="en-US" sz="1600" kern="1200" dirty="0">
              <a:latin typeface="Arial" panose="020B0604020202020204" pitchFamily="34" charset="0"/>
              <a:ea typeface="Cambria" panose="02040503050406030204" pitchFamily="18" charset="0"/>
              <a:cs typeface="Arial" panose="020B0604020202020204" pitchFamily="34" charset="0"/>
            </a:rPr>
            <a:t> CSDL</a:t>
          </a:r>
        </a:p>
        <a:p>
          <a:pPr marL="171450" lvl="1" indent="-171450" algn="just" defTabSz="711200">
            <a:lnSpc>
              <a:spcPct val="90000"/>
            </a:lnSpc>
            <a:spcBef>
              <a:spcPct val="0"/>
            </a:spcBef>
            <a:spcAft>
              <a:spcPct val="15000"/>
            </a:spcAft>
            <a:buChar char="•"/>
          </a:pPr>
          <a:r>
            <a:rPr lang="en-US" sz="1600" kern="1200" dirty="0" err="1">
              <a:latin typeface="Arial" panose="020B0604020202020204" pitchFamily="34" charset="0"/>
              <a:ea typeface="Cambria" panose="02040503050406030204" pitchFamily="18" charset="0"/>
              <a:cs typeface="Arial" panose="020B0604020202020204" pitchFamily="34" charset="0"/>
            </a:rPr>
            <a:t>Tìm</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kiếm</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bài</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hát</a:t>
          </a:r>
          <a:endParaRPr lang="en-US" sz="1600" kern="1200" dirty="0">
            <a:latin typeface="Arial" panose="020B0604020202020204" pitchFamily="34" charset="0"/>
            <a:ea typeface="Cambria" panose="02040503050406030204" pitchFamily="18" charset="0"/>
            <a:cs typeface="Arial" panose="020B0604020202020204" pitchFamily="34" charset="0"/>
          </a:endParaRPr>
        </a:p>
        <a:p>
          <a:pPr marL="171450" lvl="1" indent="-171450" algn="just" defTabSz="711200">
            <a:lnSpc>
              <a:spcPct val="90000"/>
            </a:lnSpc>
            <a:spcBef>
              <a:spcPct val="0"/>
            </a:spcBef>
            <a:spcAft>
              <a:spcPct val="15000"/>
            </a:spcAft>
            <a:buChar char="•"/>
          </a:pPr>
          <a:r>
            <a:rPr lang="en-US" sz="1600" kern="1200" dirty="0" err="1">
              <a:latin typeface="Arial" panose="020B0604020202020204" pitchFamily="34" charset="0"/>
              <a:ea typeface="Cambria" panose="02040503050406030204" pitchFamily="18" charset="0"/>
              <a:cs typeface="Arial" panose="020B0604020202020204" pitchFamily="34" charset="0"/>
            </a:rPr>
            <a:t>Phát</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bài</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hát</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theo</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bài</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hát</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tìm</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kiếm</a:t>
          </a:r>
          <a:endParaRPr lang="en-US" sz="1600" kern="1200" dirty="0">
            <a:latin typeface="Arial" panose="020B0604020202020204" pitchFamily="34" charset="0"/>
            <a:ea typeface="Cambria" panose="02040503050406030204" pitchFamily="18" charset="0"/>
            <a:cs typeface="Arial" panose="020B0604020202020204" pitchFamily="34" charset="0"/>
          </a:endParaRPr>
        </a:p>
      </dsp:txBody>
      <dsp:txXfrm>
        <a:off x="0" y="336871"/>
        <a:ext cx="7107381" cy="2639423"/>
      </dsp:txXfrm>
    </dsp:sp>
    <dsp:sp modelId="{E07C5A12-0CFF-4B76-906F-DB7EF3AAC2AD}">
      <dsp:nvSpPr>
        <dsp:cNvPr id="0" name=""/>
        <dsp:cNvSpPr/>
      </dsp:nvSpPr>
      <dsp:spPr>
        <a:xfrm rot="10800000" flipV="1">
          <a:off x="231650" y="0"/>
          <a:ext cx="4256901" cy="571148"/>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049" tIns="0" rIns="188049" bIns="0" numCol="1" spcCol="1270" anchor="ctr" anchorCtr="0">
          <a:noAutofit/>
        </a:bodyPr>
        <a:lstStyle/>
        <a:p>
          <a:pPr marL="0" lvl="0" indent="0" algn="l" defTabSz="1244600">
            <a:lnSpc>
              <a:spcPct val="90000"/>
            </a:lnSpc>
            <a:spcBef>
              <a:spcPct val="0"/>
            </a:spcBef>
            <a:spcAft>
              <a:spcPct val="35000"/>
            </a:spcAft>
            <a:buNone/>
          </a:pPr>
          <a:r>
            <a:rPr lang="en-US" sz="2800" kern="1200" dirty="0" err="1">
              <a:latin typeface="Cambria" panose="02040503050406030204" pitchFamily="18" charset="0"/>
              <a:ea typeface="Cambria" panose="02040503050406030204" pitchFamily="18" charset="0"/>
            </a:rPr>
            <a:t>Lê</a:t>
          </a:r>
          <a:r>
            <a:rPr lang="en-US" sz="2800" kern="1200" dirty="0">
              <a:latin typeface="Cambria" panose="02040503050406030204" pitchFamily="18" charset="0"/>
              <a:ea typeface="Cambria" panose="02040503050406030204" pitchFamily="18" charset="0"/>
            </a:rPr>
            <a:t> </a:t>
          </a:r>
          <a:r>
            <a:rPr lang="en-US" sz="2800" kern="1200" dirty="0" err="1">
              <a:latin typeface="Cambria" panose="02040503050406030204" pitchFamily="18" charset="0"/>
              <a:ea typeface="Cambria" panose="02040503050406030204" pitchFamily="18" charset="0"/>
            </a:rPr>
            <a:t>Anh</a:t>
          </a:r>
          <a:r>
            <a:rPr lang="en-US" sz="2800" kern="1200" dirty="0">
              <a:latin typeface="Cambria" panose="02040503050406030204" pitchFamily="18" charset="0"/>
              <a:ea typeface="Cambria" panose="02040503050406030204" pitchFamily="18" charset="0"/>
            </a:rPr>
            <a:t> </a:t>
          </a:r>
          <a:r>
            <a:rPr lang="en-US" sz="2800" kern="1200" dirty="0" err="1">
              <a:latin typeface="Cambria" panose="02040503050406030204" pitchFamily="18" charset="0"/>
              <a:ea typeface="Cambria" panose="02040503050406030204" pitchFamily="18" charset="0"/>
            </a:rPr>
            <a:t>Quang</a:t>
          </a:r>
          <a:endParaRPr lang="en-US" sz="2800" kern="1200" dirty="0">
            <a:latin typeface="Cambria" panose="02040503050406030204" pitchFamily="18" charset="0"/>
            <a:ea typeface="Cambria" panose="02040503050406030204" pitchFamily="18" charset="0"/>
          </a:endParaRPr>
        </a:p>
      </dsp:txBody>
      <dsp:txXfrm rot="-10800000">
        <a:off x="259531" y="27881"/>
        <a:ext cx="4201139" cy="515386"/>
      </dsp:txXfrm>
    </dsp:sp>
    <dsp:sp modelId="{EEC298C0-D246-4FFD-A98D-1261AA5AADDD}">
      <dsp:nvSpPr>
        <dsp:cNvPr id="0" name=""/>
        <dsp:cNvSpPr/>
      </dsp:nvSpPr>
      <dsp:spPr>
        <a:xfrm>
          <a:off x="0" y="3237545"/>
          <a:ext cx="7107381" cy="2355994"/>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1612" tIns="312420" rIns="55161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err="1">
              <a:latin typeface="Arial" panose="020B0604020202020204" pitchFamily="34" charset="0"/>
              <a:cs typeface="Arial" panose="020B0604020202020204" pitchFamily="34" charset="0"/>
            </a:rPr>
            <a:t>Đăng</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nhập</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Đăng</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xuất</a:t>
          </a:r>
          <a:endParaRPr lang="en-US"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err="1">
              <a:latin typeface="Arial" panose="020B0604020202020204" pitchFamily="34" charset="0"/>
              <a:cs typeface="Arial" panose="020B0604020202020204" pitchFamily="34" charset="0"/>
            </a:rPr>
            <a:t>Cập</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nhật</a:t>
          </a:r>
          <a:r>
            <a:rPr lang="en-US" sz="1600" kern="1200" dirty="0">
              <a:latin typeface="Arial" panose="020B0604020202020204" pitchFamily="34" charset="0"/>
              <a:cs typeface="Arial" panose="020B0604020202020204" pitchFamily="34" charset="0"/>
            </a:rPr>
            <a:t> profile</a:t>
          </a:r>
        </a:p>
        <a:p>
          <a:pPr marL="171450" lvl="1" indent="-171450" algn="l" defTabSz="711200">
            <a:lnSpc>
              <a:spcPct val="90000"/>
            </a:lnSpc>
            <a:spcBef>
              <a:spcPct val="0"/>
            </a:spcBef>
            <a:spcAft>
              <a:spcPct val="15000"/>
            </a:spcAft>
            <a:buChar char="•"/>
          </a:pPr>
          <a:r>
            <a:rPr lang="en-US" sz="1600" kern="1200" dirty="0" err="1">
              <a:latin typeface="Arial" panose="020B0604020202020204" pitchFamily="34" charset="0"/>
              <a:cs typeface="Arial" panose="020B0604020202020204" pitchFamily="34" charset="0"/>
            </a:rPr>
            <a:t>Thay</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đổi</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mật</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khẩu</a:t>
          </a:r>
          <a:endParaRPr lang="en-US"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err="1">
              <a:latin typeface="Arial" panose="020B0604020202020204" pitchFamily="34" charset="0"/>
              <a:ea typeface="Cambria" panose="02040503050406030204" pitchFamily="18" charset="0"/>
              <a:cs typeface="Arial" panose="020B0604020202020204" pitchFamily="34" charset="0"/>
            </a:rPr>
            <a:t>Xây</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dựng</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giao</a:t>
          </a:r>
          <a:r>
            <a:rPr lang="en-US" sz="1600" kern="1200" dirty="0">
              <a:latin typeface="Arial" panose="020B0604020202020204" pitchFamily="34" charset="0"/>
              <a:ea typeface="Cambria" panose="02040503050406030204" pitchFamily="18" charset="0"/>
              <a:cs typeface="Arial" panose="020B0604020202020204" pitchFamily="34" charset="0"/>
            </a:rPr>
            <a:t> </a:t>
          </a:r>
          <a:r>
            <a:rPr lang="en-US" sz="1600" kern="1200" dirty="0" err="1">
              <a:latin typeface="Arial" panose="020B0604020202020204" pitchFamily="34" charset="0"/>
              <a:ea typeface="Cambria" panose="02040503050406030204" pitchFamily="18" charset="0"/>
              <a:cs typeface="Arial" panose="020B0604020202020204" pitchFamily="34" charset="0"/>
            </a:rPr>
            <a:t>diện</a:t>
          </a:r>
          <a:endParaRPr lang="en-US"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err="1">
              <a:latin typeface="Arial" panose="020B0604020202020204" pitchFamily="34" charset="0"/>
              <a:cs typeface="Arial" panose="020B0604020202020204" pitchFamily="34" charset="0"/>
            </a:rPr>
            <a:t>Thiết</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kế</a:t>
          </a:r>
          <a:r>
            <a:rPr lang="en-US" sz="1600" kern="1200" dirty="0">
              <a:latin typeface="Arial" panose="020B0604020202020204" pitchFamily="34" charset="0"/>
              <a:cs typeface="Arial" panose="020B0604020202020204" pitchFamily="34" charset="0"/>
            </a:rPr>
            <a:t> CSDL</a:t>
          </a:r>
        </a:p>
        <a:p>
          <a:pPr marL="171450" lvl="1" indent="-171450" algn="l" defTabSz="711200">
            <a:lnSpc>
              <a:spcPct val="90000"/>
            </a:lnSpc>
            <a:spcBef>
              <a:spcPct val="0"/>
            </a:spcBef>
            <a:spcAft>
              <a:spcPct val="15000"/>
            </a:spcAft>
            <a:buChar char="•"/>
          </a:pPr>
          <a:r>
            <a:rPr lang="en-US" sz="1600" kern="1200" dirty="0" err="1">
              <a:latin typeface="Arial" panose="020B0604020202020204" pitchFamily="34" charset="0"/>
              <a:cs typeface="Arial" panose="020B0604020202020204" pitchFamily="34" charset="0"/>
            </a:rPr>
            <a:t>Hiển</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thị</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bài</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hát</a:t>
          </a:r>
          <a:r>
            <a:rPr lang="en-US" sz="1600" kern="1200" dirty="0">
              <a:latin typeface="Arial" panose="020B0604020202020204" pitchFamily="34" charset="0"/>
              <a:cs typeface="Arial" panose="020B0604020202020204" pitchFamily="34" charset="0"/>
            </a:rPr>
            <a:t>, ca </a:t>
          </a:r>
          <a:r>
            <a:rPr lang="en-US" sz="1600" kern="1200" dirty="0" err="1">
              <a:latin typeface="Arial" panose="020B0604020202020204" pitchFamily="34" charset="0"/>
              <a:cs typeface="Arial" panose="020B0604020202020204" pitchFamily="34" charset="0"/>
            </a:rPr>
            <a:t>sĩ</a:t>
          </a:r>
          <a:endParaRPr lang="en-US"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r>
            <a:rPr lang="en-US" sz="1600" kern="1200" dirty="0">
              <a:latin typeface="Arial" panose="020B0604020202020204" pitchFamily="34" charset="0"/>
              <a:cs typeface="Arial" panose="020B0604020202020204" pitchFamily="34" charset="0"/>
            </a:rPr>
            <a:t>Chia </a:t>
          </a:r>
          <a:r>
            <a:rPr lang="en-US" sz="1600" kern="1200" dirty="0" err="1">
              <a:latin typeface="Arial" panose="020B0604020202020204" pitchFamily="34" charset="0"/>
              <a:cs typeface="Arial" panose="020B0604020202020204" pitchFamily="34" charset="0"/>
            </a:rPr>
            <a:t>sẻ</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bài</a:t>
          </a:r>
          <a:r>
            <a:rPr lang="en-US" sz="1600" kern="1200" dirty="0">
              <a:latin typeface="Arial" panose="020B0604020202020204" pitchFamily="34" charset="0"/>
              <a:cs typeface="Arial" panose="020B0604020202020204" pitchFamily="34" charset="0"/>
            </a:rPr>
            <a:t> </a:t>
          </a:r>
          <a:r>
            <a:rPr lang="en-US" sz="1600" kern="1200" dirty="0" err="1">
              <a:latin typeface="Arial" panose="020B0604020202020204" pitchFamily="34" charset="0"/>
              <a:cs typeface="Arial" panose="020B0604020202020204" pitchFamily="34" charset="0"/>
            </a:rPr>
            <a:t>hát</a:t>
          </a:r>
          <a:endParaRPr lang="en-US" sz="1600" kern="1200" dirty="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Char char="•"/>
          </a:pPr>
          <a:endParaRPr lang="en-US" sz="1600" kern="1200" dirty="0">
            <a:latin typeface="Arial" panose="020B0604020202020204" pitchFamily="34" charset="0"/>
            <a:cs typeface="Arial" panose="020B0604020202020204" pitchFamily="34" charset="0"/>
          </a:endParaRPr>
        </a:p>
      </dsp:txBody>
      <dsp:txXfrm>
        <a:off x="0" y="3237545"/>
        <a:ext cx="7107381" cy="2355994"/>
      </dsp:txXfrm>
    </dsp:sp>
    <dsp:sp modelId="{A67017D8-E51D-4F39-9445-BA298CA4BA97}">
      <dsp:nvSpPr>
        <dsp:cNvPr id="0" name=""/>
        <dsp:cNvSpPr/>
      </dsp:nvSpPr>
      <dsp:spPr>
        <a:xfrm>
          <a:off x="344725" y="2935100"/>
          <a:ext cx="4188592" cy="55542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8049" tIns="0" rIns="188049" bIns="0" numCol="1" spcCol="1270" anchor="ctr" anchorCtr="0">
          <a:noAutofit/>
        </a:bodyPr>
        <a:lstStyle/>
        <a:p>
          <a:pPr marL="0" lvl="0" indent="0" algn="l" defTabSz="1244600">
            <a:lnSpc>
              <a:spcPct val="90000"/>
            </a:lnSpc>
            <a:spcBef>
              <a:spcPct val="0"/>
            </a:spcBef>
            <a:spcAft>
              <a:spcPct val="35000"/>
            </a:spcAft>
            <a:buNone/>
          </a:pPr>
          <a:r>
            <a:rPr lang="en-US" sz="2800" kern="1200" dirty="0" err="1">
              <a:latin typeface="Cambria" panose="02040503050406030204" pitchFamily="18" charset="0"/>
              <a:ea typeface="Cambria" panose="02040503050406030204" pitchFamily="18" charset="0"/>
            </a:rPr>
            <a:t>Nguyễn</a:t>
          </a:r>
          <a:r>
            <a:rPr lang="en-US" sz="2800" kern="1200" dirty="0">
              <a:latin typeface="Cambria" panose="02040503050406030204" pitchFamily="18" charset="0"/>
              <a:ea typeface="Cambria" panose="02040503050406030204" pitchFamily="18" charset="0"/>
            </a:rPr>
            <a:t> </a:t>
          </a:r>
          <a:r>
            <a:rPr lang="en-US" sz="2800" kern="1200" dirty="0" err="1">
              <a:latin typeface="Cambria" panose="02040503050406030204" pitchFamily="18" charset="0"/>
              <a:ea typeface="Cambria" panose="02040503050406030204" pitchFamily="18" charset="0"/>
            </a:rPr>
            <a:t>Thị</a:t>
          </a:r>
          <a:r>
            <a:rPr lang="en-US" sz="2800" kern="1200" dirty="0">
              <a:latin typeface="Cambria" panose="02040503050406030204" pitchFamily="18" charset="0"/>
              <a:ea typeface="Cambria" panose="02040503050406030204" pitchFamily="18" charset="0"/>
            </a:rPr>
            <a:t> Thu </a:t>
          </a:r>
          <a:r>
            <a:rPr lang="en-US" sz="2800" kern="1200" dirty="0" err="1">
              <a:latin typeface="Cambria" panose="02040503050406030204" pitchFamily="18" charset="0"/>
              <a:ea typeface="Cambria" panose="02040503050406030204" pitchFamily="18" charset="0"/>
            </a:rPr>
            <a:t>Thủy</a:t>
          </a:r>
          <a:endParaRPr lang="en-US" sz="2800" kern="1200" dirty="0">
            <a:latin typeface="Cambria" panose="02040503050406030204" pitchFamily="18" charset="0"/>
            <a:ea typeface="Cambria" panose="02040503050406030204" pitchFamily="18" charset="0"/>
          </a:endParaRPr>
        </a:p>
      </dsp:txBody>
      <dsp:txXfrm>
        <a:off x="371839" y="2962214"/>
        <a:ext cx="4134364" cy="501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D24AF-2E14-46B8-8B6F-59821329FD2D}">
      <dsp:nvSpPr>
        <dsp:cNvPr id="0" name=""/>
        <dsp:cNvSpPr/>
      </dsp:nvSpPr>
      <dsp:spPr>
        <a:xfrm>
          <a:off x="3200927" y="2312595"/>
          <a:ext cx="1774633" cy="1774633"/>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990" tIns="46990" rIns="46990" bIns="46990" numCol="1" spcCol="1270" anchor="ctr" anchorCtr="0">
          <a:noAutofit/>
        </a:bodyPr>
        <a:lstStyle/>
        <a:p>
          <a:pPr marL="0" lvl="0" indent="0" algn="ctr" defTabSz="1644650">
            <a:lnSpc>
              <a:spcPct val="90000"/>
            </a:lnSpc>
            <a:spcBef>
              <a:spcPct val="0"/>
            </a:spcBef>
            <a:spcAft>
              <a:spcPct val="35000"/>
            </a:spcAft>
            <a:buNone/>
          </a:pPr>
          <a:r>
            <a:rPr lang="en-US" sz="3700" kern="1200">
              <a:solidFill>
                <a:schemeClr val="tx1"/>
              </a:solidFill>
              <a:latin typeface="Arial" panose="020B0604020202020204" pitchFamily="34" charset="0"/>
              <a:cs typeface="Arial" panose="020B0604020202020204" pitchFamily="34" charset="0"/>
            </a:rPr>
            <a:t>Chức năng</a:t>
          </a:r>
        </a:p>
      </dsp:txBody>
      <dsp:txXfrm>
        <a:off x="3460816" y="2572484"/>
        <a:ext cx="1254855" cy="1254855"/>
      </dsp:txXfrm>
    </dsp:sp>
    <dsp:sp modelId="{CC3EE2A2-F8AC-461B-89A6-41E031F10C5C}">
      <dsp:nvSpPr>
        <dsp:cNvPr id="0" name=""/>
        <dsp:cNvSpPr/>
      </dsp:nvSpPr>
      <dsp:spPr>
        <a:xfrm rot="16200000">
          <a:off x="3900158" y="1666673"/>
          <a:ext cx="376172" cy="603375"/>
        </a:xfrm>
        <a:prstGeom prst="rightArrow">
          <a:avLst>
            <a:gd name="adj1" fmla="val 60000"/>
            <a:gd name="adj2" fmla="val 5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1"/>
            </a:solidFill>
          </a:endParaRPr>
        </a:p>
      </dsp:txBody>
      <dsp:txXfrm>
        <a:off x="3956584" y="1843774"/>
        <a:ext cx="263320" cy="362025"/>
      </dsp:txXfrm>
    </dsp:sp>
    <dsp:sp modelId="{3450F500-E35C-4DAE-8D67-B0C564A7BDAD}">
      <dsp:nvSpPr>
        <dsp:cNvPr id="0" name=""/>
        <dsp:cNvSpPr/>
      </dsp:nvSpPr>
      <dsp:spPr>
        <a:xfrm>
          <a:off x="3289659" y="5664"/>
          <a:ext cx="1597170" cy="1597170"/>
        </a:xfrm>
        <a:prstGeom prst="ellips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tx1"/>
              </a:solidFill>
              <a:latin typeface="Arial" panose="020B0604020202020204" pitchFamily="34" charset="0"/>
              <a:cs typeface="Arial" panose="020B0604020202020204" pitchFamily="34" charset="0"/>
            </a:rPr>
            <a:t>Đăng</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nhập</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Đăng</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xuất</a:t>
          </a:r>
          <a:endParaRPr lang="en-US" sz="2000" kern="1200" dirty="0">
            <a:solidFill>
              <a:schemeClr val="tx1"/>
            </a:solidFill>
            <a:latin typeface="Arial" panose="020B0604020202020204" pitchFamily="34" charset="0"/>
            <a:cs typeface="Arial" panose="020B0604020202020204" pitchFamily="34" charset="0"/>
          </a:endParaRPr>
        </a:p>
      </dsp:txBody>
      <dsp:txXfrm>
        <a:off x="3523559" y="239564"/>
        <a:ext cx="1129370" cy="1129370"/>
      </dsp:txXfrm>
    </dsp:sp>
    <dsp:sp modelId="{08EC499D-6F91-44F7-8DEB-AA87360FD780}">
      <dsp:nvSpPr>
        <dsp:cNvPr id="0" name=""/>
        <dsp:cNvSpPr/>
      </dsp:nvSpPr>
      <dsp:spPr>
        <a:xfrm rot="19285714">
          <a:off x="4863022" y="2130365"/>
          <a:ext cx="376172" cy="603375"/>
        </a:xfrm>
        <a:prstGeom prst="rightArrow">
          <a:avLst>
            <a:gd name="adj1" fmla="val 60000"/>
            <a:gd name="adj2" fmla="val 50000"/>
          </a:avLst>
        </a:prstGeom>
        <a:gradFill rotWithShape="0">
          <a:gsLst>
            <a:gs pos="0">
              <a:schemeClr val="accent3">
                <a:hueOff val="1874841"/>
                <a:satOff val="365"/>
                <a:lumOff val="1961"/>
                <a:alphaOff val="0"/>
                <a:tint val="98000"/>
                <a:lumMod val="114000"/>
              </a:schemeClr>
            </a:gs>
            <a:gs pos="100000">
              <a:schemeClr val="accent3">
                <a:hueOff val="1874841"/>
                <a:satOff val="365"/>
                <a:lumOff val="196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1"/>
            </a:solidFill>
          </a:endParaRPr>
        </a:p>
      </dsp:txBody>
      <dsp:txXfrm>
        <a:off x="4875332" y="2286221"/>
        <a:ext cx="263320" cy="362025"/>
      </dsp:txXfrm>
    </dsp:sp>
    <dsp:sp modelId="{4F9819AB-BB26-4CCD-A7AF-F4C96C09FAEA}">
      <dsp:nvSpPr>
        <dsp:cNvPr id="0" name=""/>
        <dsp:cNvSpPr/>
      </dsp:nvSpPr>
      <dsp:spPr>
        <a:xfrm>
          <a:off x="5162663" y="907656"/>
          <a:ext cx="1597170" cy="1597170"/>
        </a:xfrm>
        <a:prstGeom prst="ellipse">
          <a:avLst/>
        </a:prstGeom>
        <a:gradFill rotWithShape="0">
          <a:gsLst>
            <a:gs pos="0">
              <a:schemeClr val="accent3">
                <a:hueOff val="1874841"/>
                <a:satOff val="365"/>
                <a:lumOff val="1961"/>
                <a:alphaOff val="0"/>
                <a:tint val="98000"/>
                <a:lumMod val="114000"/>
              </a:schemeClr>
            </a:gs>
            <a:gs pos="100000">
              <a:schemeClr val="accent3">
                <a:hueOff val="1874841"/>
                <a:satOff val="365"/>
                <a:lumOff val="1961"/>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tx1"/>
              </a:solidFill>
              <a:latin typeface="Arial" panose="020B0604020202020204" pitchFamily="34" charset="0"/>
              <a:cs typeface="Arial" panose="020B0604020202020204" pitchFamily="34" charset="0"/>
            </a:rPr>
            <a:t>Cập</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nhật</a:t>
          </a:r>
          <a:r>
            <a:rPr lang="en-US" sz="2000" kern="1200" dirty="0">
              <a:solidFill>
                <a:schemeClr val="tx1"/>
              </a:solidFill>
              <a:latin typeface="Arial" panose="020B0604020202020204" pitchFamily="34" charset="0"/>
              <a:cs typeface="Arial" panose="020B0604020202020204" pitchFamily="34" charset="0"/>
            </a:rPr>
            <a:t> profile</a:t>
          </a:r>
        </a:p>
      </dsp:txBody>
      <dsp:txXfrm>
        <a:off x="5396563" y="1141556"/>
        <a:ext cx="1129370" cy="1129370"/>
      </dsp:txXfrm>
    </dsp:sp>
    <dsp:sp modelId="{5FDDF989-CC92-4DB2-ABF5-93660C6DC426}">
      <dsp:nvSpPr>
        <dsp:cNvPr id="0" name=""/>
        <dsp:cNvSpPr/>
      </dsp:nvSpPr>
      <dsp:spPr>
        <a:xfrm rot="771429">
          <a:off x="5100830" y="3172270"/>
          <a:ext cx="376172" cy="603375"/>
        </a:xfrm>
        <a:prstGeom prst="rightArrow">
          <a:avLst>
            <a:gd name="adj1" fmla="val 60000"/>
            <a:gd name="adj2" fmla="val 50000"/>
          </a:avLst>
        </a:prstGeom>
        <a:gradFill rotWithShape="0">
          <a:gsLst>
            <a:gs pos="0">
              <a:schemeClr val="accent3">
                <a:hueOff val="3749681"/>
                <a:satOff val="730"/>
                <a:lumOff val="3922"/>
                <a:alphaOff val="0"/>
                <a:tint val="98000"/>
                <a:lumMod val="114000"/>
              </a:schemeClr>
            </a:gs>
            <a:gs pos="100000">
              <a:schemeClr val="accent3">
                <a:hueOff val="3749681"/>
                <a:satOff val="730"/>
                <a:lumOff val="392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1"/>
            </a:solidFill>
          </a:endParaRPr>
        </a:p>
      </dsp:txBody>
      <dsp:txXfrm>
        <a:off x="5102245" y="3280389"/>
        <a:ext cx="263320" cy="362025"/>
      </dsp:txXfrm>
    </dsp:sp>
    <dsp:sp modelId="{673E6FA3-3BBD-4806-930F-659415D0C335}">
      <dsp:nvSpPr>
        <dsp:cNvPr id="0" name=""/>
        <dsp:cNvSpPr/>
      </dsp:nvSpPr>
      <dsp:spPr>
        <a:xfrm>
          <a:off x="5625257" y="2934411"/>
          <a:ext cx="1597170" cy="1597170"/>
        </a:xfrm>
        <a:prstGeom prst="ellipse">
          <a:avLst/>
        </a:prstGeom>
        <a:gradFill rotWithShape="0">
          <a:gsLst>
            <a:gs pos="0">
              <a:schemeClr val="accent3">
                <a:hueOff val="3749681"/>
                <a:satOff val="730"/>
                <a:lumOff val="3922"/>
                <a:alphaOff val="0"/>
                <a:tint val="98000"/>
                <a:lumMod val="114000"/>
              </a:schemeClr>
            </a:gs>
            <a:gs pos="100000">
              <a:schemeClr val="accent3">
                <a:hueOff val="3749681"/>
                <a:satOff val="730"/>
                <a:lumOff val="392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tx1"/>
              </a:solidFill>
              <a:latin typeface="Arial" panose="020B0604020202020204" pitchFamily="34" charset="0"/>
              <a:cs typeface="Arial" panose="020B0604020202020204" pitchFamily="34" charset="0"/>
            </a:rPr>
            <a:t>Thay</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đổi</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mật</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khẩu</a:t>
          </a:r>
          <a:endParaRPr lang="en-US" sz="2000" kern="1200" dirty="0">
            <a:solidFill>
              <a:schemeClr val="tx1"/>
            </a:solidFill>
            <a:latin typeface="Arial" panose="020B0604020202020204" pitchFamily="34" charset="0"/>
            <a:cs typeface="Arial" panose="020B0604020202020204" pitchFamily="34" charset="0"/>
          </a:endParaRPr>
        </a:p>
      </dsp:txBody>
      <dsp:txXfrm>
        <a:off x="5859157" y="3168311"/>
        <a:ext cx="1129370" cy="1129370"/>
      </dsp:txXfrm>
    </dsp:sp>
    <dsp:sp modelId="{9D62E5A8-6B8E-4485-9A8C-A53891C713B8}">
      <dsp:nvSpPr>
        <dsp:cNvPr id="0" name=""/>
        <dsp:cNvSpPr/>
      </dsp:nvSpPr>
      <dsp:spPr>
        <a:xfrm rot="3857143">
          <a:off x="4434507" y="4007813"/>
          <a:ext cx="376172" cy="603375"/>
        </a:xfrm>
        <a:prstGeom prst="rightArrow">
          <a:avLst>
            <a:gd name="adj1" fmla="val 60000"/>
            <a:gd name="adj2" fmla="val 50000"/>
          </a:avLst>
        </a:prstGeom>
        <a:gradFill rotWithShape="0">
          <a:gsLst>
            <a:gs pos="0">
              <a:schemeClr val="accent3">
                <a:hueOff val="5624522"/>
                <a:satOff val="1095"/>
                <a:lumOff val="5882"/>
                <a:alphaOff val="0"/>
                <a:tint val="98000"/>
                <a:lumMod val="114000"/>
              </a:schemeClr>
            </a:gs>
            <a:gs pos="100000">
              <a:schemeClr val="accent3">
                <a:hueOff val="5624522"/>
                <a:satOff val="1095"/>
                <a:lumOff val="588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1"/>
            </a:solidFill>
          </a:endParaRPr>
        </a:p>
      </dsp:txBody>
      <dsp:txXfrm>
        <a:off x="4466451" y="4077650"/>
        <a:ext cx="263320" cy="362025"/>
      </dsp:txXfrm>
    </dsp:sp>
    <dsp:sp modelId="{F5B36CA2-96D2-437B-A316-AFC78EE127CF}">
      <dsp:nvSpPr>
        <dsp:cNvPr id="0" name=""/>
        <dsp:cNvSpPr/>
      </dsp:nvSpPr>
      <dsp:spPr>
        <a:xfrm>
          <a:off x="4329098" y="4559744"/>
          <a:ext cx="1597170" cy="1597170"/>
        </a:xfrm>
        <a:prstGeom prst="ellipse">
          <a:avLst/>
        </a:prstGeom>
        <a:gradFill rotWithShape="0">
          <a:gsLst>
            <a:gs pos="0">
              <a:schemeClr val="accent3">
                <a:hueOff val="5624522"/>
                <a:satOff val="1095"/>
                <a:lumOff val="5882"/>
                <a:alphaOff val="0"/>
                <a:tint val="98000"/>
                <a:lumMod val="114000"/>
              </a:schemeClr>
            </a:gs>
            <a:gs pos="100000">
              <a:schemeClr val="accent3">
                <a:hueOff val="5624522"/>
                <a:satOff val="1095"/>
                <a:lumOff val="588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tx1"/>
              </a:solidFill>
              <a:latin typeface="Arial" panose="020B0604020202020204" pitchFamily="34" charset="0"/>
              <a:cs typeface="Arial" panose="020B0604020202020204" pitchFamily="34" charset="0"/>
            </a:rPr>
            <a:t>Thêm</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Sửa</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Xóa</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bài</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hát</a:t>
          </a:r>
          <a:endParaRPr lang="en-US" sz="2000" kern="1200" dirty="0">
            <a:solidFill>
              <a:schemeClr val="tx1"/>
            </a:solidFill>
            <a:latin typeface="Arial" panose="020B0604020202020204" pitchFamily="34" charset="0"/>
            <a:cs typeface="Arial" panose="020B0604020202020204" pitchFamily="34" charset="0"/>
          </a:endParaRPr>
        </a:p>
      </dsp:txBody>
      <dsp:txXfrm>
        <a:off x="4562998" y="4793644"/>
        <a:ext cx="1129370" cy="1129370"/>
      </dsp:txXfrm>
    </dsp:sp>
    <dsp:sp modelId="{4C9F673D-7500-4919-8EE2-BCFFD95E6AC3}">
      <dsp:nvSpPr>
        <dsp:cNvPr id="0" name=""/>
        <dsp:cNvSpPr/>
      </dsp:nvSpPr>
      <dsp:spPr>
        <a:xfrm rot="6942857">
          <a:off x="3365808" y="4007813"/>
          <a:ext cx="376172" cy="603375"/>
        </a:xfrm>
        <a:prstGeom prst="rightArrow">
          <a:avLst>
            <a:gd name="adj1" fmla="val 60000"/>
            <a:gd name="adj2" fmla="val 50000"/>
          </a:avLst>
        </a:prstGeom>
        <a:gradFill rotWithShape="0">
          <a:gsLst>
            <a:gs pos="0">
              <a:schemeClr val="accent3">
                <a:hueOff val="7499362"/>
                <a:satOff val="1459"/>
                <a:lumOff val="7843"/>
                <a:alphaOff val="0"/>
                <a:tint val="98000"/>
                <a:lumMod val="114000"/>
              </a:schemeClr>
            </a:gs>
            <a:gs pos="100000">
              <a:schemeClr val="accent3">
                <a:hueOff val="7499362"/>
                <a:satOff val="1459"/>
                <a:lumOff val="784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1"/>
            </a:solidFill>
          </a:endParaRPr>
        </a:p>
      </dsp:txBody>
      <dsp:txXfrm rot="10800000">
        <a:off x="3446716" y="4077650"/>
        <a:ext cx="263320" cy="362025"/>
      </dsp:txXfrm>
    </dsp:sp>
    <dsp:sp modelId="{F9D60543-0DE2-43F5-96B3-94B3623E7CB4}">
      <dsp:nvSpPr>
        <dsp:cNvPr id="0" name=""/>
        <dsp:cNvSpPr/>
      </dsp:nvSpPr>
      <dsp:spPr>
        <a:xfrm>
          <a:off x="2250220" y="4559744"/>
          <a:ext cx="1597170" cy="1597170"/>
        </a:xfrm>
        <a:prstGeom prst="ellipse">
          <a:avLst/>
        </a:prstGeom>
        <a:gradFill rotWithShape="0">
          <a:gsLst>
            <a:gs pos="0">
              <a:schemeClr val="accent3">
                <a:hueOff val="7499362"/>
                <a:satOff val="1459"/>
                <a:lumOff val="7843"/>
                <a:alphaOff val="0"/>
                <a:tint val="98000"/>
                <a:lumMod val="114000"/>
              </a:schemeClr>
            </a:gs>
            <a:gs pos="100000">
              <a:schemeClr val="accent3">
                <a:hueOff val="7499362"/>
                <a:satOff val="1459"/>
                <a:lumOff val="784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tx1"/>
              </a:solidFill>
              <a:latin typeface="Arial" panose="020B0604020202020204" pitchFamily="34" charset="0"/>
              <a:cs typeface="Arial" panose="020B0604020202020204" pitchFamily="34" charset="0"/>
            </a:rPr>
            <a:t>Thêm</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Sửa</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Xóa</a:t>
          </a:r>
          <a:r>
            <a:rPr lang="en-US" sz="2000" kern="1200" dirty="0">
              <a:solidFill>
                <a:schemeClr val="tx1"/>
              </a:solidFill>
              <a:latin typeface="Arial" panose="020B0604020202020204" pitchFamily="34" charset="0"/>
              <a:cs typeface="Arial" panose="020B0604020202020204" pitchFamily="34" charset="0"/>
            </a:rPr>
            <a:t> playlist</a:t>
          </a:r>
        </a:p>
      </dsp:txBody>
      <dsp:txXfrm>
        <a:off x="2484120" y="4793644"/>
        <a:ext cx="1129370" cy="1129370"/>
      </dsp:txXfrm>
    </dsp:sp>
    <dsp:sp modelId="{BB35A632-2858-46DB-B649-59BA64E90429}">
      <dsp:nvSpPr>
        <dsp:cNvPr id="0" name=""/>
        <dsp:cNvSpPr/>
      </dsp:nvSpPr>
      <dsp:spPr>
        <a:xfrm rot="10053195">
          <a:off x="2739807" y="3157682"/>
          <a:ext cx="345852" cy="603375"/>
        </a:xfrm>
        <a:prstGeom prst="rightArrow">
          <a:avLst>
            <a:gd name="adj1" fmla="val 60000"/>
            <a:gd name="adj2" fmla="val 50000"/>
          </a:avLst>
        </a:prstGeom>
        <a:gradFill rotWithShape="0">
          <a:gsLst>
            <a:gs pos="0">
              <a:schemeClr val="accent3">
                <a:hueOff val="9374203"/>
                <a:satOff val="1824"/>
                <a:lumOff val="9804"/>
                <a:alphaOff val="0"/>
                <a:tint val="98000"/>
                <a:lumMod val="114000"/>
              </a:schemeClr>
            </a:gs>
            <a:gs pos="100000">
              <a:schemeClr val="accent3">
                <a:hueOff val="9374203"/>
                <a:satOff val="1824"/>
                <a:lumOff val="980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1"/>
            </a:solidFill>
          </a:endParaRPr>
        </a:p>
      </dsp:txBody>
      <dsp:txXfrm rot="10800000">
        <a:off x="2842344" y="3267176"/>
        <a:ext cx="242096" cy="362025"/>
      </dsp:txXfrm>
    </dsp:sp>
    <dsp:sp modelId="{77B86FFE-F9DC-4116-904D-26B19ACB1F22}">
      <dsp:nvSpPr>
        <dsp:cNvPr id="0" name=""/>
        <dsp:cNvSpPr/>
      </dsp:nvSpPr>
      <dsp:spPr>
        <a:xfrm>
          <a:off x="1006166" y="2905338"/>
          <a:ext cx="1597170" cy="1597170"/>
        </a:xfrm>
        <a:prstGeom prst="ellipse">
          <a:avLst/>
        </a:prstGeom>
        <a:gradFill rotWithShape="0">
          <a:gsLst>
            <a:gs pos="0">
              <a:schemeClr val="accent3">
                <a:hueOff val="9374203"/>
                <a:satOff val="1824"/>
                <a:lumOff val="9804"/>
                <a:alphaOff val="0"/>
                <a:tint val="98000"/>
                <a:lumMod val="114000"/>
              </a:schemeClr>
            </a:gs>
            <a:gs pos="100000">
              <a:schemeClr val="accent3">
                <a:hueOff val="9374203"/>
                <a:satOff val="1824"/>
                <a:lumOff val="9804"/>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tx1"/>
              </a:solidFill>
              <a:latin typeface="Arial" panose="020B0604020202020204" pitchFamily="34" charset="0"/>
              <a:cs typeface="Arial" panose="020B0604020202020204" pitchFamily="34" charset="0"/>
            </a:rPr>
            <a:t>Thêm</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Sửa</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Xóa</a:t>
          </a:r>
          <a:r>
            <a:rPr lang="en-US" sz="2000" kern="1200" dirty="0">
              <a:solidFill>
                <a:schemeClr val="tx1"/>
              </a:solidFill>
              <a:latin typeface="Arial" panose="020B0604020202020204" pitchFamily="34" charset="0"/>
              <a:cs typeface="Arial" panose="020B0604020202020204" pitchFamily="34" charset="0"/>
            </a:rPr>
            <a:t> album</a:t>
          </a:r>
        </a:p>
      </dsp:txBody>
      <dsp:txXfrm>
        <a:off x="1240066" y="3139238"/>
        <a:ext cx="1129370" cy="1129370"/>
      </dsp:txXfrm>
    </dsp:sp>
    <dsp:sp modelId="{EC925699-4DA8-4995-BD5A-3E5AAC053E9B}">
      <dsp:nvSpPr>
        <dsp:cNvPr id="0" name=""/>
        <dsp:cNvSpPr/>
      </dsp:nvSpPr>
      <dsp:spPr>
        <a:xfrm rot="13114286">
          <a:off x="2937293" y="2130365"/>
          <a:ext cx="376172" cy="603375"/>
        </a:xfrm>
        <a:prstGeom prst="rightArrow">
          <a:avLst>
            <a:gd name="adj1" fmla="val 60000"/>
            <a:gd name="adj2" fmla="val 50000"/>
          </a:avLst>
        </a:prstGeom>
        <a:gradFill rotWithShape="0">
          <a:gsLst>
            <a:gs pos="0">
              <a:schemeClr val="accent3">
                <a:hueOff val="11249043"/>
                <a:satOff val="2189"/>
                <a:lumOff val="11765"/>
                <a:alphaOff val="0"/>
                <a:tint val="98000"/>
                <a:lumMod val="114000"/>
              </a:schemeClr>
            </a:gs>
            <a:gs pos="100000">
              <a:schemeClr val="accent3">
                <a:hueOff val="11249043"/>
                <a:satOff val="2189"/>
                <a:lumOff val="1176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1"/>
            </a:solidFill>
          </a:endParaRPr>
        </a:p>
      </dsp:txBody>
      <dsp:txXfrm rot="10800000">
        <a:off x="3037835" y="2286221"/>
        <a:ext cx="263320" cy="362025"/>
      </dsp:txXfrm>
    </dsp:sp>
    <dsp:sp modelId="{0AF470D9-D003-4CA5-A1A8-8D311A10BA32}">
      <dsp:nvSpPr>
        <dsp:cNvPr id="0" name=""/>
        <dsp:cNvSpPr/>
      </dsp:nvSpPr>
      <dsp:spPr>
        <a:xfrm>
          <a:off x="1416655" y="907656"/>
          <a:ext cx="1597170" cy="1597170"/>
        </a:xfrm>
        <a:prstGeom prst="ellipse">
          <a:avLst/>
        </a:prstGeom>
        <a:gradFill rotWithShape="0">
          <a:gsLst>
            <a:gs pos="0">
              <a:schemeClr val="accent3">
                <a:hueOff val="11249043"/>
                <a:satOff val="2189"/>
                <a:lumOff val="11765"/>
                <a:alphaOff val="0"/>
                <a:tint val="98000"/>
                <a:lumMod val="114000"/>
              </a:schemeClr>
            </a:gs>
            <a:gs pos="100000">
              <a:schemeClr val="accent3">
                <a:hueOff val="11249043"/>
                <a:satOff val="2189"/>
                <a:lumOff val="1176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tx1"/>
              </a:solidFill>
              <a:latin typeface="Arial" panose="020B0604020202020204" pitchFamily="34" charset="0"/>
              <a:cs typeface="Arial" panose="020B0604020202020204" pitchFamily="34" charset="0"/>
            </a:rPr>
            <a:t>Thêm</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Sửa</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Xóa</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chủ</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đề</a:t>
          </a:r>
          <a:endParaRPr lang="en-US" sz="2000" kern="1200" dirty="0">
            <a:solidFill>
              <a:schemeClr val="tx1"/>
            </a:solidFill>
            <a:latin typeface="Arial" panose="020B0604020202020204" pitchFamily="34" charset="0"/>
            <a:cs typeface="Arial" panose="020B0604020202020204" pitchFamily="34" charset="0"/>
          </a:endParaRPr>
        </a:p>
      </dsp:txBody>
      <dsp:txXfrm>
        <a:off x="1650555" y="1141556"/>
        <a:ext cx="1129370" cy="11293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AD24AF-2E14-46B8-8B6F-59821329FD2D}">
      <dsp:nvSpPr>
        <dsp:cNvPr id="0" name=""/>
        <dsp:cNvSpPr/>
      </dsp:nvSpPr>
      <dsp:spPr>
        <a:xfrm>
          <a:off x="3278780" y="2271825"/>
          <a:ext cx="1618928" cy="1618928"/>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solidFill>
                <a:schemeClr val="tx1"/>
              </a:solidFill>
              <a:latin typeface="Arial" panose="020B0604020202020204" pitchFamily="34" charset="0"/>
              <a:cs typeface="Arial" panose="020B0604020202020204" pitchFamily="34" charset="0"/>
            </a:rPr>
            <a:t>Chức năng</a:t>
          </a:r>
        </a:p>
      </dsp:txBody>
      <dsp:txXfrm>
        <a:off x="3515867" y="2508912"/>
        <a:ext cx="1144754" cy="1144754"/>
      </dsp:txXfrm>
    </dsp:sp>
    <dsp:sp modelId="{CC3EE2A2-F8AC-461B-89A6-41E031F10C5C}">
      <dsp:nvSpPr>
        <dsp:cNvPr id="0" name=""/>
        <dsp:cNvSpPr/>
      </dsp:nvSpPr>
      <dsp:spPr>
        <a:xfrm rot="16200000">
          <a:off x="3916618" y="1682498"/>
          <a:ext cx="343252" cy="550435"/>
        </a:xfrm>
        <a:prstGeom prst="rightArrow">
          <a:avLst>
            <a:gd name="adj1" fmla="val 60000"/>
            <a:gd name="adj2" fmla="val 5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1"/>
            </a:solidFill>
          </a:endParaRPr>
        </a:p>
      </dsp:txBody>
      <dsp:txXfrm>
        <a:off x="3968106" y="1844073"/>
        <a:ext cx="240276" cy="330261"/>
      </dsp:txXfrm>
    </dsp:sp>
    <dsp:sp modelId="{3450F500-E35C-4DAE-8D67-B0C564A7BDAD}">
      <dsp:nvSpPr>
        <dsp:cNvPr id="0" name=""/>
        <dsp:cNvSpPr/>
      </dsp:nvSpPr>
      <dsp:spPr>
        <a:xfrm>
          <a:off x="3278780" y="5250"/>
          <a:ext cx="1618928" cy="1618928"/>
        </a:xfrm>
        <a:prstGeom prst="ellips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tx1"/>
              </a:solidFill>
              <a:latin typeface="Arial" panose="020B0604020202020204" pitchFamily="34" charset="0"/>
              <a:cs typeface="Arial" panose="020B0604020202020204" pitchFamily="34" charset="0"/>
            </a:rPr>
            <a:t>Hiển</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thị</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bài</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hát</a:t>
          </a:r>
          <a:r>
            <a:rPr lang="en-US" sz="2000" kern="1200" dirty="0">
              <a:solidFill>
                <a:schemeClr val="tx1"/>
              </a:solidFill>
              <a:latin typeface="Arial" panose="020B0604020202020204" pitchFamily="34" charset="0"/>
              <a:cs typeface="Arial" panose="020B0604020202020204" pitchFamily="34" charset="0"/>
            </a:rPr>
            <a:t>, ca </a:t>
          </a:r>
          <a:r>
            <a:rPr lang="en-US" sz="2000" kern="1200" dirty="0" err="1">
              <a:solidFill>
                <a:schemeClr val="tx1"/>
              </a:solidFill>
              <a:latin typeface="Arial" panose="020B0604020202020204" pitchFamily="34" charset="0"/>
              <a:cs typeface="Arial" panose="020B0604020202020204" pitchFamily="34" charset="0"/>
            </a:rPr>
            <a:t>sĩ</a:t>
          </a:r>
          <a:r>
            <a:rPr lang="en-US" sz="2000" kern="1200" dirty="0">
              <a:solidFill>
                <a:schemeClr val="tx1"/>
              </a:solidFill>
              <a:latin typeface="Arial" panose="020B0604020202020204" pitchFamily="34" charset="0"/>
              <a:cs typeface="Arial" panose="020B0604020202020204" pitchFamily="34" charset="0"/>
            </a:rPr>
            <a:t>…</a:t>
          </a:r>
        </a:p>
      </dsp:txBody>
      <dsp:txXfrm>
        <a:off x="3515867" y="242337"/>
        <a:ext cx="1144754" cy="1144754"/>
      </dsp:txXfrm>
    </dsp:sp>
    <dsp:sp modelId="{08EC499D-6F91-44F7-8DEB-AA87360FD780}">
      <dsp:nvSpPr>
        <dsp:cNvPr id="0" name=""/>
        <dsp:cNvSpPr/>
      </dsp:nvSpPr>
      <dsp:spPr>
        <a:xfrm>
          <a:off x="5040191" y="2806071"/>
          <a:ext cx="343252" cy="550435"/>
        </a:xfrm>
        <a:prstGeom prst="rightArrow">
          <a:avLst>
            <a:gd name="adj1" fmla="val 60000"/>
            <a:gd name="adj2" fmla="val 50000"/>
          </a:avLst>
        </a:prstGeom>
        <a:gradFill rotWithShape="0">
          <a:gsLst>
            <a:gs pos="0">
              <a:schemeClr val="accent3">
                <a:hueOff val="3749681"/>
                <a:satOff val="730"/>
                <a:lumOff val="3922"/>
                <a:alphaOff val="0"/>
                <a:tint val="98000"/>
                <a:lumMod val="114000"/>
              </a:schemeClr>
            </a:gs>
            <a:gs pos="100000">
              <a:schemeClr val="accent3">
                <a:hueOff val="3749681"/>
                <a:satOff val="730"/>
                <a:lumOff val="392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1"/>
            </a:solidFill>
          </a:endParaRPr>
        </a:p>
      </dsp:txBody>
      <dsp:txXfrm>
        <a:off x="5040191" y="2916158"/>
        <a:ext cx="240276" cy="330261"/>
      </dsp:txXfrm>
    </dsp:sp>
    <dsp:sp modelId="{4F9819AB-BB26-4CCD-A7AF-F4C96C09FAEA}">
      <dsp:nvSpPr>
        <dsp:cNvPr id="0" name=""/>
        <dsp:cNvSpPr/>
      </dsp:nvSpPr>
      <dsp:spPr>
        <a:xfrm>
          <a:off x="5545354" y="2271825"/>
          <a:ext cx="1618928" cy="1618928"/>
        </a:xfrm>
        <a:prstGeom prst="ellipse">
          <a:avLst/>
        </a:prstGeom>
        <a:gradFill rotWithShape="0">
          <a:gsLst>
            <a:gs pos="0">
              <a:schemeClr val="accent3">
                <a:hueOff val="3749681"/>
                <a:satOff val="730"/>
                <a:lumOff val="3922"/>
                <a:alphaOff val="0"/>
                <a:tint val="98000"/>
                <a:lumMod val="114000"/>
              </a:schemeClr>
            </a:gs>
            <a:gs pos="100000">
              <a:schemeClr val="accent3">
                <a:hueOff val="3749681"/>
                <a:satOff val="730"/>
                <a:lumOff val="3922"/>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tx1"/>
              </a:solidFill>
              <a:latin typeface="Arial" panose="020B0604020202020204" pitchFamily="34" charset="0"/>
              <a:cs typeface="Arial" panose="020B0604020202020204" pitchFamily="34" charset="0"/>
            </a:rPr>
            <a:t>Tìm</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kiếm</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bài</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hát</a:t>
          </a:r>
          <a:endParaRPr lang="en-US" sz="2000" kern="1200" dirty="0">
            <a:solidFill>
              <a:schemeClr val="tx1"/>
            </a:solidFill>
            <a:latin typeface="Arial" panose="020B0604020202020204" pitchFamily="34" charset="0"/>
            <a:cs typeface="Arial" panose="020B0604020202020204" pitchFamily="34" charset="0"/>
          </a:endParaRPr>
        </a:p>
      </dsp:txBody>
      <dsp:txXfrm>
        <a:off x="5782441" y="2508912"/>
        <a:ext cx="1144754" cy="1144754"/>
      </dsp:txXfrm>
    </dsp:sp>
    <dsp:sp modelId="{5FDDF989-CC92-4DB2-ABF5-93660C6DC426}">
      <dsp:nvSpPr>
        <dsp:cNvPr id="0" name=""/>
        <dsp:cNvSpPr/>
      </dsp:nvSpPr>
      <dsp:spPr>
        <a:xfrm rot="5400000">
          <a:off x="3916618" y="3929644"/>
          <a:ext cx="343252" cy="550435"/>
        </a:xfrm>
        <a:prstGeom prst="rightArrow">
          <a:avLst>
            <a:gd name="adj1" fmla="val 60000"/>
            <a:gd name="adj2" fmla="val 50000"/>
          </a:avLst>
        </a:prstGeom>
        <a:gradFill rotWithShape="0">
          <a:gsLst>
            <a:gs pos="0">
              <a:schemeClr val="accent3">
                <a:hueOff val="7499362"/>
                <a:satOff val="1459"/>
                <a:lumOff val="7843"/>
                <a:alphaOff val="0"/>
                <a:tint val="98000"/>
                <a:lumMod val="114000"/>
              </a:schemeClr>
            </a:gs>
            <a:gs pos="100000">
              <a:schemeClr val="accent3">
                <a:hueOff val="7499362"/>
                <a:satOff val="1459"/>
                <a:lumOff val="784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1"/>
            </a:solidFill>
          </a:endParaRPr>
        </a:p>
      </dsp:txBody>
      <dsp:txXfrm>
        <a:off x="3968106" y="3988243"/>
        <a:ext cx="240276" cy="330261"/>
      </dsp:txXfrm>
    </dsp:sp>
    <dsp:sp modelId="{673E6FA3-3BBD-4806-930F-659415D0C335}">
      <dsp:nvSpPr>
        <dsp:cNvPr id="0" name=""/>
        <dsp:cNvSpPr/>
      </dsp:nvSpPr>
      <dsp:spPr>
        <a:xfrm>
          <a:off x="3278780" y="4538399"/>
          <a:ext cx="1618928" cy="1618928"/>
        </a:xfrm>
        <a:prstGeom prst="ellipse">
          <a:avLst/>
        </a:prstGeom>
        <a:gradFill rotWithShape="0">
          <a:gsLst>
            <a:gs pos="0">
              <a:schemeClr val="accent3">
                <a:hueOff val="7499362"/>
                <a:satOff val="1459"/>
                <a:lumOff val="7843"/>
                <a:alphaOff val="0"/>
                <a:tint val="98000"/>
                <a:lumMod val="114000"/>
              </a:schemeClr>
            </a:gs>
            <a:gs pos="100000">
              <a:schemeClr val="accent3">
                <a:hueOff val="7499362"/>
                <a:satOff val="1459"/>
                <a:lumOff val="7843"/>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err="1">
              <a:solidFill>
                <a:schemeClr val="tx1"/>
              </a:solidFill>
              <a:latin typeface="Arial" panose="020B0604020202020204" pitchFamily="34" charset="0"/>
              <a:cs typeface="Arial" panose="020B0604020202020204" pitchFamily="34" charset="0"/>
            </a:rPr>
            <a:t>Phát</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bài</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hát</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theo</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bài</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hát</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tìm</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kiếm</a:t>
          </a:r>
          <a:endParaRPr lang="en-US" sz="2000" kern="1200" dirty="0">
            <a:solidFill>
              <a:schemeClr val="tx1"/>
            </a:solidFill>
            <a:latin typeface="Arial" panose="020B0604020202020204" pitchFamily="34" charset="0"/>
            <a:cs typeface="Arial" panose="020B0604020202020204" pitchFamily="34" charset="0"/>
          </a:endParaRPr>
        </a:p>
      </dsp:txBody>
      <dsp:txXfrm>
        <a:off x="3515867" y="4775486"/>
        <a:ext cx="1144754" cy="1144754"/>
      </dsp:txXfrm>
    </dsp:sp>
    <dsp:sp modelId="{BB35A632-2858-46DB-B649-59BA64E90429}">
      <dsp:nvSpPr>
        <dsp:cNvPr id="0" name=""/>
        <dsp:cNvSpPr/>
      </dsp:nvSpPr>
      <dsp:spPr>
        <a:xfrm rot="10800000">
          <a:off x="2793045" y="2806071"/>
          <a:ext cx="343252" cy="550435"/>
        </a:xfrm>
        <a:prstGeom prst="rightArrow">
          <a:avLst>
            <a:gd name="adj1" fmla="val 60000"/>
            <a:gd name="adj2" fmla="val 50000"/>
          </a:avLst>
        </a:prstGeom>
        <a:gradFill rotWithShape="0">
          <a:gsLst>
            <a:gs pos="0">
              <a:schemeClr val="accent3">
                <a:hueOff val="11249043"/>
                <a:satOff val="2189"/>
                <a:lumOff val="11765"/>
                <a:alphaOff val="0"/>
                <a:tint val="98000"/>
                <a:lumMod val="114000"/>
              </a:schemeClr>
            </a:gs>
            <a:gs pos="100000">
              <a:schemeClr val="accent3">
                <a:hueOff val="11249043"/>
                <a:satOff val="2189"/>
                <a:lumOff val="1176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1"/>
            </a:solidFill>
          </a:endParaRPr>
        </a:p>
      </dsp:txBody>
      <dsp:txXfrm rot="10800000">
        <a:off x="2896021" y="2916158"/>
        <a:ext cx="240276" cy="330261"/>
      </dsp:txXfrm>
    </dsp:sp>
    <dsp:sp modelId="{77B86FFE-F9DC-4116-904D-26B19ACB1F22}">
      <dsp:nvSpPr>
        <dsp:cNvPr id="0" name=""/>
        <dsp:cNvSpPr/>
      </dsp:nvSpPr>
      <dsp:spPr>
        <a:xfrm>
          <a:off x="1012205" y="2271825"/>
          <a:ext cx="1618928" cy="1618928"/>
        </a:xfrm>
        <a:prstGeom prst="ellipse">
          <a:avLst/>
        </a:prstGeom>
        <a:gradFill rotWithShape="0">
          <a:gsLst>
            <a:gs pos="0">
              <a:schemeClr val="accent3">
                <a:hueOff val="11249043"/>
                <a:satOff val="2189"/>
                <a:lumOff val="11765"/>
                <a:alphaOff val="0"/>
                <a:tint val="98000"/>
                <a:lumMod val="114000"/>
              </a:schemeClr>
            </a:gs>
            <a:gs pos="100000">
              <a:schemeClr val="accent3">
                <a:hueOff val="11249043"/>
                <a:satOff val="2189"/>
                <a:lumOff val="11765"/>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Arial" panose="020B0604020202020204" pitchFamily="34" charset="0"/>
              <a:cs typeface="Arial" panose="020B0604020202020204" pitchFamily="34" charset="0"/>
            </a:rPr>
            <a:t>Chia </a:t>
          </a:r>
          <a:r>
            <a:rPr lang="en-US" sz="2000" kern="1200" dirty="0" err="1">
              <a:solidFill>
                <a:schemeClr val="tx1"/>
              </a:solidFill>
              <a:latin typeface="Arial" panose="020B0604020202020204" pitchFamily="34" charset="0"/>
              <a:cs typeface="Arial" panose="020B0604020202020204" pitchFamily="34" charset="0"/>
            </a:rPr>
            <a:t>sẻ</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bài</a:t>
          </a:r>
          <a:r>
            <a:rPr lang="en-US" sz="2000" kern="1200" dirty="0">
              <a:solidFill>
                <a:schemeClr val="tx1"/>
              </a:solidFill>
              <a:latin typeface="Arial" panose="020B0604020202020204" pitchFamily="34" charset="0"/>
              <a:cs typeface="Arial" panose="020B0604020202020204" pitchFamily="34" charset="0"/>
            </a:rPr>
            <a:t> </a:t>
          </a:r>
          <a:r>
            <a:rPr lang="en-US" sz="2000" kern="1200" dirty="0" err="1">
              <a:solidFill>
                <a:schemeClr val="tx1"/>
              </a:solidFill>
              <a:latin typeface="Arial" panose="020B0604020202020204" pitchFamily="34" charset="0"/>
              <a:cs typeface="Arial" panose="020B0604020202020204" pitchFamily="34" charset="0"/>
            </a:rPr>
            <a:t>hát</a:t>
          </a:r>
          <a:endParaRPr lang="en-US" sz="2000" kern="1200" dirty="0">
            <a:solidFill>
              <a:schemeClr val="tx1"/>
            </a:solidFill>
            <a:latin typeface="Arial" panose="020B0604020202020204" pitchFamily="34" charset="0"/>
            <a:cs typeface="Arial" panose="020B0604020202020204" pitchFamily="34" charset="0"/>
          </a:endParaRPr>
        </a:p>
      </dsp:txBody>
      <dsp:txXfrm>
        <a:off x="1249292" y="2508912"/>
        <a:ext cx="1144754" cy="114475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9/15/19</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9/15/19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9/15/19</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9/15/19</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9/15/19</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9/15/19</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9/15/19</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9/15/19</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9/15/19</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9/15/19</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9/15/19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9/15/19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9/15/19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9/15/19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9/15/19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9/15/19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9/15/19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9/15/19</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9/15/19</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E5ABF50-96C3-410C-99B0-806A8A652F36}"/>
              </a:ext>
            </a:extLst>
          </p:cNvPr>
          <p:cNvSpPr txBox="1">
            <a:spLocks/>
          </p:cNvSpPr>
          <p:nvPr/>
        </p:nvSpPr>
        <p:spPr bwMode="gray">
          <a:xfrm>
            <a:off x="512617" y="1812604"/>
            <a:ext cx="11180619" cy="2108232"/>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en-US" sz="4800" dirty="0">
                <a:latin typeface="Arial" panose="020B0604020202020204" pitchFamily="34" charset="0"/>
                <a:cs typeface="Arial" panose="020B0604020202020204" pitchFamily="34" charset="0"/>
              </a:rPr>
              <a:t>BÁO CÁO BÀI TẬP LỚN ANDROID</a:t>
            </a:r>
            <a:br>
              <a:rPr lang="en-US" sz="4800" dirty="0">
                <a:latin typeface="Rockwell" panose="02060603020205020403" pitchFamily="18" charset="0"/>
              </a:rPr>
            </a:br>
            <a:r>
              <a:rPr lang="en-US" sz="3600" b="1" dirty="0">
                <a:latin typeface="Arial" panose="020B0604020202020204" pitchFamily="34" charset="0"/>
                <a:cs typeface="Arial" panose="020B0604020202020204" pitchFamily="34" charset="0"/>
              </a:rPr>
              <a:t>XÂY DỰNG ỨNG DỤNG NGHE NHẠC</a:t>
            </a:r>
          </a:p>
        </p:txBody>
      </p:sp>
      <p:sp>
        <p:nvSpPr>
          <p:cNvPr id="5" name="Subtitle 2">
            <a:extLst>
              <a:ext uri="{FF2B5EF4-FFF2-40B4-BE49-F238E27FC236}">
                <a16:creationId xmlns:a16="http://schemas.microsoft.com/office/drawing/2014/main" id="{B492DC9C-DF1B-4F3F-97EA-C16D518F0CB0}"/>
              </a:ext>
            </a:extLst>
          </p:cNvPr>
          <p:cNvSpPr txBox="1">
            <a:spLocks/>
          </p:cNvSpPr>
          <p:nvPr/>
        </p:nvSpPr>
        <p:spPr>
          <a:xfrm>
            <a:off x="4959926" y="4585488"/>
            <a:ext cx="6583449" cy="138816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bg1"/>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pPr algn="just"/>
            <a:r>
              <a:rPr lang="en-US" sz="2000" cap="none" dirty="0" err="1">
                <a:latin typeface="Arial" panose="020B0604020202020204" pitchFamily="34" charset="0"/>
                <a:ea typeface="Tahoma" panose="020B0604030504040204" pitchFamily="34" charset="0"/>
                <a:cs typeface="Arial" panose="020B0604020202020204" pitchFamily="34" charset="0"/>
              </a:rPr>
              <a:t>Giảng</a:t>
            </a:r>
            <a:r>
              <a:rPr lang="en-US" sz="2000" cap="none" dirty="0">
                <a:latin typeface="Arial" panose="020B0604020202020204" pitchFamily="34" charset="0"/>
                <a:ea typeface="Tahoma" panose="020B0604030504040204" pitchFamily="34" charset="0"/>
                <a:cs typeface="Arial" panose="020B0604020202020204" pitchFamily="34" charset="0"/>
              </a:rPr>
              <a:t> </a:t>
            </a:r>
            <a:r>
              <a:rPr lang="en-US" sz="2000" cap="none" dirty="0" err="1">
                <a:latin typeface="Arial" panose="020B0604020202020204" pitchFamily="34" charset="0"/>
                <a:ea typeface="Tahoma" panose="020B0604030504040204" pitchFamily="34" charset="0"/>
                <a:cs typeface="Arial" panose="020B0604020202020204" pitchFamily="34" charset="0"/>
              </a:rPr>
              <a:t>viên</a:t>
            </a:r>
            <a:r>
              <a:rPr lang="en-US" sz="2000" cap="none" dirty="0">
                <a:latin typeface="Arial" panose="020B0604020202020204" pitchFamily="34" charset="0"/>
                <a:ea typeface="Tahoma" panose="020B0604030504040204" pitchFamily="34" charset="0"/>
                <a:cs typeface="Arial" panose="020B0604020202020204" pitchFamily="34" charset="0"/>
              </a:rPr>
              <a:t> h</a:t>
            </a:r>
            <a:r>
              <a:rPr lang="vi-VN" sz="2000" cap="none" dirty="0">
                <a:latin typeface="Arial" panose="020B0604020202020204" pitchFamily="34" charset="0"/>
                <a:ea typeface="Tahoma" panose="020B0604030504040204" pitchFamily="34" charset="0"/>
                <a:cs typeface="Arial" panose="020B0604020202020204" pitchFamily="34" charset="0"/>
              </a:rPr>
              <a:t>ư</a:t>
            </a:r>
            <a:r>
              <a:rPr lang="en-US" sz="2000" cap="none" dirty="0" err="1">
                <a:latin typeface="Arial" panose="020B0604020202020204" pitchFamily="34" charset="0"/>
                <a:ea typeface="Tahoma" panose="020B0604030504040204" pitchFamily="34" charset="0"/>
                <a:cs typeface="Arial" panose="020B0604020202020204" pitchFamily="34" charset="0"/>
              </a:rPr>
              <a:t>ớng</a:t>
            </a:r>
            <a:r>
              <a:rPr lang="en-US" sz="2000" cap="none" dirty="0">
                <a:latin typeface="Arial" panose="020B0604020202020204" pitchFamily="34" charset="0"/>
                <a:ea typeface="Tahoma" panose="020B0604030504040204" pitchFamily="34" charset="0"/>
                <a:cs typeface="Arial" panose="020B0604020202020204" pitchFamily="34" charset="0"/>
              </a:rPr>
              <a:t> </a:t>
            </a:r>
            <a:r>
              <a:rPr lang="en-US" sz="2000" cap="none" dirty="0" err="1">
                <a:latin typeface="Arial" panose="020B0604020202020204" pitchFamily="34" charset="0"/>
                <a:ea typeface="Tahoma" panose="020B0604030504040204" pitchFamily="34" charset="0"/>
                <a:cs typeface="Arial" panose="020B0604020202020204" pitchFamily="34" charset="0"/>
              </a:rPr>
              <a:t>dẫn</a:t>
            </a:r>
            <a:r>
              <a:rPr lang="en-US" sz="2000" cap="none" dirty="0">
                <a:latin typeface="Arial" panose="020B0604020202020204" pitchFamily="34" charset="0"/>
                <a:ea typeface="Tahoma" panose="020B0604030504040204" pitchFamily="34" charset="0"/>
                <a:cs typeface="Arial" panose="020B0604020202020204" pitchFamily="34" charset="0"/>
              </a:rPr>
              <a:t>: </a:t>
            </a:r>
            <a:r>
              <a:rPr lang="en-US" sz="2000" cap="none" dirty="0" err="1">
                <a:latin typeface="Arial" panose="020B0604020202020204" pitchFamily="34" charset="0"/>
                <a:ea typeface="Tahoma" panose="020B0604030504040204" pitchFamily="34" charset="0"/>
                <a:cs typeface="Arial" panose="020B0604020202020204" pitchFamily="34" charset="0"/>
              </a:rPr>
              <a:t>ThS</a:t>
            </a:r>
            <a:r>
              <a:rPr lang="en-US" sz="2000" cap="none" dirty="0">
                <a:latin typeface="Arial" panose="020B0604020202020204" pitchFamily="34" charset="0"/>
                <a:ea typeface="Tahoma" panose="020B0604030504040204" pitchFamily="34" charset="0"/>
                <a:cs typeface="Arial" panose="020B0604020202020204" pitchFamily="34" charset="0"/>
              </a:rPr>
              <a:t>. Mai </a:t>
            </a:r>
            <a:r>
              <a:rPr lang="en-US" sz="2000" cap="none" dirty="0" err="1">
                <a:latin typeface="Arial" panose="020B0604020202020204" pitchFamily="34" charset="0"/>
                <a:ea typeface="Tahoma" panose="020B0604030504040204" pitchFamily="34" charset="0"/>
                <a:cs typeface="Arial" panose="020B0604020202020204" pitchFamily="34" charset="0"/>
              </a:rPr>
              <a:t>Thị</a:t>
            </a:r>
            <a:r>
              <a:rPr lang="en-US" sz="2000" cap="none" dirty="0">
                <a:latin typeface="Arial" panose="020B0604020202020204" pitchFamily="34" charset="0"/>
                <a:ea typeface="Tahoma" panose="020B0604030504040204" pitchFamily="34" charset="0"/>
                <a:cs typeface="Arial" panose="020B0604020202020204" pitchFamily="34" charset="0"/>
              </a:rPr>
              <a:t> </a:t>
            </a:r>
            <a:r>
              <a:rPr lang="en-US" sz="2000" cap="none" dirty="0" err="1">
                <a:latin typeface="Arial" panose="020B0604020202020204" pitchFamily="34" charset="0"/>
                <a:ea typeface="Tahoma" panose="020B0604030504040204" pitchFamily="34" charset="0"/>
                <a:cs typeface="Arial" panose="020B0604020202020204" pitchFamily="34" charset="0"/>
              </a:rPr>
              <a:t>Thuý</a:t>
            </a:r>
            <a:r>
              <a:rPr lang="en-US" sz="2000" cap="none" dirty="0">
                <a:latin typeface="Arial" panose="020B0604020202020204" pitchFamily="34" charset="0"/>
                <a:ea typeface="Tahoma" panose="020B0604030504040204" pitchFamily="34" charset="0"/>
                <a:cs typeface="Arial" panose="020B0604020202020204" pitchFamily="34" charset="0"/>
              </a:rPr>
              <a:t> </a:t>
            </a:r>
            <a:r>
              <a:rPr lang="en-US" sz="2000" cap="none" dirty="0" err="1">
                <a:latin typeface="Arial" panose="020B0604020202020204" pitchFamily="34" charset="0"/>
                <a:ea typeface="Tahoma" panose="020B0604030504040204" pitchFamily="34" charset="0"/>
                <a:cs typeface="Arial" panose="020B0604020202020204" pitchFamily="34" charset="0"/>
              </a:rPr>
              <a:t>Hà</a:t>
            </a:r>
            <a:endParaRPr lang="en-US" sz="2000" cap="none" dirty="0">
              <a:latin typeface="Arial" panose="020B0604020202020204" pitchFamily="34" charset="0"/>
              <a:ea typeface="Tahoma" panose="020B0604030504040204" pitchFamily="34" charset="0"/>
              <a:cs typeface="Arial" panose="020B0604020202020204" pitchFamily="34" charset="0"/>
            </a:endParaRPr>
          </a:p>
          <a:p>
            <a:pPr algn="just"/>
            <a:r>
              <a:rPr lang="en-US" sz="2000" cap="none" dirty="0" err="1">
                <a:latin typeface="Arial" panose="020B0604020202020204" pitchFamily="34" charset="0"/>
                <a:ea typeface="Tahoma" panose="020B0604030504040204" pitchFamily="34" charset="0"/>
                <a:cs typeface="Arial" panose="020B0604020202020204" pitchFamily="34" charset="0"/>
              </a:rPr>
              <a:t>Nhóm</a:t>
            </a:r>
            <a:r>
              <a:rPr lang="en-US" sz="2000" cap="none" dirty="0">
                <a:latin typeface="Arial" panose="020B0604020202020204" pitchFamily="34" charset="0"/>
                <a:ea typeface="Tahoma" panose="020B0604030504040204" pitchFamily="34" charset="0"/>
                <a:cs typeface="Arial" panose="020B0604020202020204" pitchFamily="34" charset="0"/>
              </a:rPr>
              <a:t> </a:t>
            </a:r>
            <a:r>
              <a:rPr lang="en-US" sz="2000" cap="none" dirty="0" err="1">
                <a:latin typeface="Arial" panose="020B0604020202020204" pitchFamily="34" charset="0"/>
                <a:ea typeface="Tahoma" panose="020B0604030504040204" pitchFamily="34" charset="0"/>
                <a:cs typeface="Arial" panose="020B0604020202020204" pitchFamily="34" charset="0"/>
              </a:rPr>
              <a:t>sinh</a:t>
            </a:r>
            <a:r>
              <a:rPr lang="en-US" sz="2000" cap="none" dirty="0">
                <a:latin typeface="Arial" panose="020B0604020202020204" pitchFamily="34" charset="0"/>
                <a:ea typeface="Tahoma" panose="020B0604030504040204" pitchFamily="34" charset="0"/>
                <a:cs typeface="Arial" panose="020B0604020202020204" pitchFamily="34" charset="0"/>
              </a:rPr>
              <a:t> </a:t>
            </a:r>
            <a:r>
              <a:rPr lang="en-US" sz="2000" cap="none" dirty="0" err="1">
                <a:latin typeface="Arial" panose="020B0604020202020204" pitchFamily="34" charset="0"/>
                <a:ea typeface="Tahoma" panose="020B0604030504040204" pitchFamily="34" charset="0"/>
                <a:cs typeface="Arial" panose="020B0604020202020204" pitchFamily="34" charset="0"/>
              </a:rPr>
              <a:t>viên</a:t>
            </a:r>
            <a:r>
              <a:rPr lang="en-US" sz="2000" cap="none" dirty="0">
                <a:latin typeface="Arial" panose="020B0604020202020204" pitchFamily="34" charset="0"/>
                <a:ea typeface="Tahoma" panose="020B0604030504040204" pitchFamily="34" charset="0"/>
                <a:cs typeface="Arial" panose="020B0604020202020204" pitchFamily="34" charset="0"/>
              </a:rPr>
              <a:t> </a:t>
            </a:r>
            <a:r>
              <a:rPr lang="en-US" sz="2000" cap="none" dirty="0" err="1">
                <a:latin typeface="Arial" panose="020B0604020202020204" pitchFamily="34" charset="0"/>
                <a:ea typeface="Tahoma" panose="020B0604030504040204" pitchFamily="34" charset="0"/>
                <a:cs typeface="Arial" panose="020B0604020202020204" pitchFamily="34" charset="0"/>
              </a:rPr>
              <a:t>thực</a:t>
            </a:r>
            <a:r>
              <a:rPr lang="en-US" sz="2000" cap="none" dirty="0">
                <a:latin typeface="Arial" panose="020B0604020202020204" pitchFamily="34" charset="0"/>
                <a:ea typeface="Tahoma" panose="020B0604030504040204" pitchFamily="34" charset="0"/>
                <a:cs typeface="Arial" panose="020B0604020202020204" pitchFamily="34" charset="0"/>
              </a:rPr>
              <a:t> </a:t>
            </a:r>
            <a:r>
              <a:rPr lang="en-US" sz="2000" cap="none" dirty="0" err="1">
                <a:latin typeface="Arial" panose="020B0604020202020204" pitchFamily="34" charset="0"/>
                <a:ea typeface="Tahoma" panose="020B0604030504040204" pitchFamily="34" charset="0"/>
                <a:cs typeface="Arial" panose="020B0604020202020204" pitchFamily="34" charset="0"/>
              </a:rPr>
              <a:t>hiện</a:t>
            </a:r>
            <a:r>
              <a:rPr lang="en-US" sz="2000" cap="none" dirty="0">
                <a:latin typeface="Arial" panose="020B0604020202020204" pitchFamily="34" charset="0"/>
                <a:ea typeface="Tahoma" panose="020B0604030504040204" pitchFamily="34" charset="0"/>
                <a:cs typeface="Arial" panose="020B0604020202020204" pitchFamily="34" charset="0"/>
              </a:rPr>
              <a:t>: </a:t>
            </a:r>
            <a:r>
              <a:rPr lang="en-US" sz="2000" cap="none" dirty="0" err="1">
                <a:latin typeface="Arial" panose="020B0604020202020204" pitchFamily="34" charset="0"/>
                <a:ea typeface="Tahoma" panose="020B0604030504040204" pitchFamily="34" charset="0"/>
                <a:cs typeface="Arial" panose="020B0604020202020204" pitchFamily="34" charset="0"/>
              </a:rPr>
              <a:t>Lê</a:t>
            </a:r>
            <a:r>
              <a:rPr lang="en-US" sz="2000" cap="none" dirty="0">
                <a:latin typeface="Arial" panose="020B0604020202020204" pitchFamily="34" charset="0"/>
                <a:ea typeface="Tahoma" panose="020B0604030504040204" pitchFamily="34" charset="0"/>
                <a:cs typeface="Arial" panose="020B0604020202020204" pitchFamily="34" charset="0"/>
              </a:rPr>
              <a:t> </a:t>
            </a:r>
            <a:r>
              <a:rPr lang="en-US" sz="2000" cap="none" dirty="0" err="1">
                <a:latin typeface="Arial" panose="020B0604020202020204" pitchFamily="34" charset="0"/>
                <a:ea typeface="Tahoma" panose="020B0604030504040204" pitchFamily="34" charset="0"/>
                <a:cs typeface="Arial" panose="020B0604020202020204" pitchFamily="34" charset="0"/>
              </a:rPr>
              <a:t>Anh</a:t>
            </a:r>
            <a:r>
              <a:rPr lang="en-US" sz="2000" cap="none" dirty="0">
                <a:latin typeface="Arial" panose="020B0604020202020204" pitchFamily="34" charset="0"/>
                <a:ea typeface="Tahoma" panose="020B0604030504040204" pitchFamily="34" charset="0"/>
                <a:cs typeface="Arial" panose="020B0604020202020204" pitchFamily="34" charset="0"/>
              </a:rPr>
              <a:t> </a:t>
            </a:r>
            <a:r>
              <a:rPr lang="en-US" sz="2000" cap="none" dirty="0" err="1">
                <a:latin typeface="Arial" panose="020B0604020202020204" pitchFamily="34" charset="0"/>
                <a:ea typeface="Tahoma" panose="020B0604030504040204" pitchFamily="34" charset="0"/>
                <a:cs typeface="Arial" panose="020B0604020202020204" pitchFamily="34" charset="0"/>
              </a:rPr>
              <a:t>Quang</a:t>
            </a:r>
            <a:r>
              <a:rPr lang="en-US" sz="2000" cap="none" dirty="0">
                <a:latin typeface="Arial" panose="020B0604020202020204" pitchFamily="34" charset="0"/>
                <a:ea typeface="Tahoma" panose="020B0604030504040204" pitchFamily="34" charset="0"/>
                <a:cs typeface="Arial" panose="020B0604020202020204" pitchFamily="34" charset="0"/>
              </a:rPr>
              <a:t>– 16A2</a:t>
            </a:r>
          </a:p>
          <a:p>
            <a:pPr algn="just"/>
            <a:r>
              <a:rPr lang="en-US" sz="2000" cap="none" dirty="0">
                <a:latin typeface="Arial" panose="020B0604020202020204" pitchFamily="34" charset="0"/>
                <a:ea typeface="Tahoma" panose="020B0604030504040204" pitchFamily="34" charset="0"/>
                <a:cs typeface="Arial" panose="020B0604020202020204" pitchFamily="34" charset="0"/>
              </a:rPr>
              <a:t>			       		    </a:t>
            </a:r>
            <a:r>
              <a:rPr lang="en-US" sz="2000" cap="none" dirty="0" err="1">
                <a:latin typeface="Arial" panose="020B0604020202020204" pitchFamily="34" charset="0"/>
                <a:ea typeface="Tahoma" panose="020B0604030504040204" pitchFamily="34" charset="0"/>
                <a:cs typeface="Arial" panose="020B0604020202020204" pitchFamily="34" charset="0"/>
              </a:rPr>
              <a:t>Nguyễn</a:t>
            </a:r>
            <a:r>
              <a:rPr lang="en-US" sz="2000" cap="none" dirty="0">
                <a:latin typeface="Arial" panose="020B0604020202020204" pitchFamily="34" charset="0"/>
                <a:ea typeface="Tahoma" panose="020B0604030504040204" pitchFamily="34" charset="0"/>
                <a:cs typeface="Arial" panose="020B0604020202020204" pitchFamily="34" charset="0"/>
              </a:rPr>
              <a:t> </a:t>
            </a:r>
            <a:r>
              <a:rPr lang="en-US" sz="2000" cap="none" dirty="0" err="1">
                <a:latin typeface="Arial" panose="020B0604020202020204" pitchFamily="34" charset="0"/>
                <a:ea typeface="Tahoma" panose="020B0604030504040204" pitchFamily="34" charset="0"/>
                <a:cs typeface="Arial" panose="020B0604020202020204" pitchFamily="34" charset="0"/>
              </a:rPr>
              <a:t>Thị</a:t>
            </a:r>
            <a:r>
              <a:rPr lang="en-US" sz="2000" cap="none" dirty="0">
                <a:latin typeface="Arial" panose="020B0604020202020204" pitchFamily="34" charset="0"/>
                <a:ea typeface="Tahoma" panose="020B0604030504040204" pitchFamily="34" charset="0"/>
                <a:cs typeface="Arial" panose="020B0604020202020204" pitchFamily="34" charset="0"/>
              </a:rPr>
              <a:t> Thu </a:t>
            </a:r>
            <a:r>
              <a:rPr lang="en-US" sz="2000" cap="none" dirty="0" err="1">
                <a:latin typeface="Arial" panose="020B0604020202020204" pitchFamily="34" charset="0"/>
                <a:ea typeface="Tahoma" panose="020B0604030504040204" pitchFamily="34" charset="0"/>
                <a:cs typeface="Arial" panose="020B0604020202020204" pitchFamily="34" charset="0"/>
              </a:rPr>
              <a:t>Thủy</a:t>
            </a:r>
            <a:r>
              <a:rPr lang="en-US" sz="2000" cap="none" dirty="0">
                <a:latin typeface="Arial" panose="020B0604020202020204" pitchFamily="34" charset="0"/>
                <a:ea typeface="Tahoma" panose="020B0604030504040204" pitchFamily="34" charset="0"/>
                <a:cs typeface="Arial" panose="020B0604020202020204" pitchFamily="34" charset="0"/>
              </a:rPr>
              <a:t>– 16A2</a:t>
            </a:r>
          </a:p>
        </p:txBody>
      </p:sp>
    </p:spTree>
    <p:extLst>
      <p:ext uri="{BB962C8B-B14F-4D97-AF65-F5344CB8AC3E}">
        <p14:creationId xmlns:p14="http://schemas.microsoft.com/office/powerpoint/2010/main" val="3067009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D910-12C6-474C-AE9A-EBF2857CDAC9}"/>
              </a:ext>
            </a:extLst>
          </p:cNvPr>
          <p:cNvSpPr>
            <a:spLocks noGrp="1"/>
          </p:cNvSpPr>
          <p:nvPr>
            <p:ph type="title"/>
          </p:nvPr>
        </p:nvSpPr>
        <p:spPr>
          <a:xfrm>
            <a:off x="665018" y="2479964"/>
            <a:ext cx="5264727" cy="949036"/>
          </a:xfrm>
        </p:spPr>
        <p:txBody>
          <a:bodyPr vert="horz" lIns="91440" tIns="45720" rIns="91440" bIns="45720" rtlCol="0" anchor="ctr">
            <a:normAutofit/>
          </a:bodyPr>
          <a:lstStyle/>
          <a:p>
            <a:pPr>
              <a:lnSpc>
                <a:spcPct val="90000"/>
              </a:lnSpc>
            </a:pPr>
            <a:r>
              <a:rPr lang="en-US" sz="3600" dirty="0">
                <a:solidFill>
                  <a:schemeClr val="bg1"/>
                </a:solidFill>
                <a:latin typeface="Arial" panose="020B0604020202020204" pitchFamily="34" charset="0"/>
                <a:cs typeface="Arial" panose="020B0604020202020204" pitchFamily="34" charset="0"/>
              </a:rPr>
              <a:t>DEMO GIAO DIỆN</a:t>
            </a:r>
          </a:p>
        </p:txBody>
      </p:sp>
      <p:sp>
        <p:nvSpPr>
          <p:cNvPr id="3" name="Content Placeholder 2">
            <a:extLst>
              <a:ext uri="{FF2B5EF4-FFF2-40B4-BE49-F238E27FC236}">
                <a16:creationId xmlns:a16="http://schemas.microsoft.com/office/drawing/2014/main" id="{9CFC5D78-4E60-4B36-91B8-4DB29BB9C794}"/>
              </a:ext>
            </a:extLst>
          </p:cNvPr>
          <p:cNvSpPr>
            <a:spLocks noGrp="1"/>
          </p:cNvSpPr>
          <p:nvPr>
            <p:ph type="body" sz="half" idx="2"/>
          </p:nvPr>
        </p:nvSpPr>
        <p:spPr>
          <a:xfrm>
            <a:off x="852709" y="3581400"/>
            <a:ext cx="4774790" cy="692727"/>
          </a:xfrm>
        </p:spPr>
        <p:txBody>
          <a:bodyPr vert="horz" lIns="91440" tIns="45720" rIns="91440" bIns="45720" rtlCol="0">
            <a:normAutofit fontScale="85000" lnSpcReduction="20000"/>
          </a:bodyPr>
          <a:lstStyle/>
          <a:p>
            <a:pPr marL="0" indent="0">
              <a:buNone/>
            </a:pPr>
            <a:r>
              <a:rPr lang="en-US" sz="2800" dirty="0">
                <a:latin typeface="Arial" panose="020B0604020202020204" pitchFamily="34" charset="0"/>
                <a:cs typeface="Arial" panose="020B0604020202020204" pitchFamily="34" charset="0"/>
              </a:rPr>
              <a:t>2</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Giao</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diện</a:t>
            </a:r>
            <a:r>
              <a:rPr lang="en-US" sz="2800" dirty="0">
                <a:solidFill>
                  <a:schemeClr val="bg1"/>
                </a:solidFill>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thêm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sửa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xóa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chủ</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đề</a:t>
            </a:r>
            <a:endParaRPr lang="en-US" sz="2800"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8E502255-8BD2-43EF-A167-C5C8FB49F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79DD2B4-B372-0144-9E8A-188A2C9B2EC2}"/>
              </a:ext>
            </a:extLst>
          </p:cNvPr>
          <p:cNvSpPr>
            <a:spLocks noGrp="1"/>
          </p:cNvSpPr>
          <p:nvPr>
            <p:ph type="sldNum" sz="quarter" idx="12"/>
          </p:nvPr>
        </p:nvSpPr>
        <p:spPr/>
        <p:txBody>
          <a:bodyPr/>
          <a:lstStyle/>
          <a:p>
            <a:fld id="{9FF96B15-8338-45D5-A943-561235072D66}" type="slidenum">
              <a:rPr lang="en-US" smtClean="0"/>
              <a:t>10</a:t>
            </a:fld>
            <a:endParaRPr lang="en-US" dirty="0"/>
          </a:p>
        </p:txBody>
      </p:sp>
      <p:pic>
        <p:nvPicPr>
          <p:cNvPr id="9" name="Picture 8"/>
          <p:cNvPicPr>
            <a:picLocks noChangeAspect="1"/>
          </p:cNvPicPr>
          <p:nvPr/>
        </p:nvPicPr>
        <p:blipFill>
          <a:blip r:embed="rId2"/>
          <a:stretch>
            <a:fillRect/>
          </a:stretch>
        </p:blipFill>
        <p:spPr>
          <a:xfrm>
            <a:off x="5929745" y="1878883"/>
            <a:ext cx="6174378" cy="2656096"/>
          </a:xfrm>
          <a:prstGeom prst="rect">
            <a:avLst/>
          </a:prstGeom>
        </p:spPr>
      </p:pic>
    </p:spTree>
    <p:extLst>
      <p:ext uri="{BB962C8B-B14F-4D97-AF65-F5344CB8AC3E}">
        <p14:creationId xmlns:p14="http://schemas.microsoft.com/office/powerpoint/2010/main" val="14666482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D910-12C6-474C-AE9A-EBF2857CDAC9}"/>
              </a:ext>
            </a:extLst>
          </p:cNvPr>
          <p:cNvSpPr>
            <a:spLocks noGrp="1"/>
          </p:cNvSpPr>
          <p:nvPr>
            <p:ph type="title"/>
          </p:nvPr>
        </p:nvSpPr>
        <p:spPr>
          <a:xfrm>
            <a:off x="665018" y="2479964"/>
            <a:ext cx="5264727" cy="949036"/>
          </a:xfrm>
        </p:spPr>
        <p:txBody>
          <a:bodyPr vert="horz" lIns="91440" tIns="45720" rIns="91440" bIns="45720" rtlCol="0" anchor="ctr">
            <a:normAutofit/>
          </a:bodyPr>
          <a:lstStyle/>
          <a:p>
            <a:pPr>
              <a:lnSpc>
                <a:spcPct val="90000"/>
              </a:lnSpc>
            </a:pPr>
            <a:r>
              <a:rPr lang="en-US" sz="4000" dirty="0">
                <a:solidFill>
                  <a:schemeClr val="bg1"/>
                </a:solidFill>
                <a:latin typeface="Arial" panose="020B0604020202020204" pitchFamily="34" charset="0"/>
                <a:cs typeface="Arial" panose="020B0604020202020204" pitchFamily="34" charset="0"/>
              </a:rPr>
              <a:t>DEMO GIAO DIỆN</a:t>
            </a:r>
          </a:p>
        </p:txBody>
      </p:sp>
      <p:sp>
        <p:nvSpPr>
          <p:cNvPr id="3" name="Content Placeholder 2">
            <a:extLst>
              <a:ext uri="{FF2B5EF4-FFF2-40B4-BE49-F238E27FC236}">
                <a16:creationId xmlns:a16="http://schemas.microsoft.com/office/drawing/2014/main" id="{9CFC5D78-4E60-4B36-91B8-4DB29BB9C794}"/>
              </a:ext>
            </a:extLst>
          </p:cNvPr>
          <p:cNvSpPr>
            <a:spLocks noGrp="1"/>
          </p:cNvSpPr>
          <p:nvPr>
            <p:ph type="body" sz="half" idx="2"/>
          </p:nvPr>
        </p:nvSpPr>
        <p:spPr>
          <a:xfrm>
            <a:off x="665018" y="3581400"/>
            <a:ext cx="4962481" cy="692727"/>
          </a:xfrm>
        </p:spPr>
        <p:txBody>
          <a:bodyPr vert="horz" lIns="91440" tIns="45720" rIns="91440" bIns="45720" rtlCol="0">
            <a:normAutofit fontScale="85000" lnSpcReduction="10000"/>
          </a:bodyPr>
          <a:lstStyle/>
          <a:p>
            <a:pPr marL="0" indent="0">
              <a:buNone/>
            </a:pPr>
            <a:r>
              <a:rPr lang="en-US" sz="2800" dirty="0">
                <a:solidFill>
                  <a:schemeClr val="bg1"/>
                </a:solidFill>
                <a:latin typeface="Arial" panose="020B0604020202020204" pitchFamily="34" charset="0"/>
                <a:cs typeface="Arial" panose="020B0604020202020204" pitchFamily="34" charset="0"/>
              </a:rPr>
              <a:t>3. </a:t>
            </a:r>
            <a:r>
              <a:rPr lang="en-US" sz="2800" dirty="0" err="1">
                <a:latin typeface="Arial" panose="020B0604020202020204" pitchFamily="34" charset="0"/>
                <a:cs typeface="Arial" panose="020B0604020202020204" pitchFamily="34" charset="0"/>
              </a:rPr>
              <a:t>Giao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diện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thêm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sửa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xóa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bài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hát</a:t>
            </a:r>
            <a:endParaRPr lang="en-US" sz="28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8E502255-8BD2-43EF-A167-C5C8FB49F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79DD2B4-B372-0144-9E8A-188A2C9B2EC2}"/>
              </a:ext>
            </a:extLst>
          </p:cNvPr>
          <p:cNvSpPr>
            <a:spLocks noGrp="1"/>
          </p:cNvSpPr>
          <p:nvPr>
            <p:ph type="sldNum" sz="quarter" idx="12"/>
          </p:nvPr>
        </p:nvSpPr>
        <p:spPr/>
        <p:txBody>
          <a:bodyPr/>
          <a:lstStyle/>
          <a:p>
            <a:fld id="{9FF96B15-8338-45D5-A943-561235072D66}" type="slidenum">
              <a:rPr lang="en-US" smtClean="0"/>
              <a:t>11</a:t>
            </a:fld>
            <a:endParaRPr lang="en-US" dirty="0"/>
          </a:p>
        </p:txBody>
      </p:sp>
      <p:pic>
        <p:nvPicPr>
          <p:cNvPr id="7" name="Picture 6"/>
          <p:cNvPicPr>
            <a:picLocks noChangeAspect="1"/>
          </p:cNvPicPr>
          <p:nvPr/>
        </p:nvPicPr>
        <p:blipFill>
          <a:blip r:embed="rId2"/>
          <a:stretch>
            <a:fillRect/>
          </a:stretch>
        </p:blipFill>
        <p:spPr>
          <a:xfrm>
            <a:off x="5929745" y="1725511"/>
            <a:ext cx="6244418" cy="2885678"/>
          </a:xfrm>
          <a:prstGeom prst="rect">
            <a:avLst/>
          </a:prstGeom>
        </p:spPr>
      </p:pic>
    </p:spTree>
    <p:extLst>
      <p:ext uri="{BB962C8B-B14F-4D97-AF65-F5344CB8AC3E}">
        <p14:creationId xmlns:p14="http://schemas.microsoft.com/office/powerpoint/2010/main" val="25232317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D910-12C6-474C-AE9A-EBF2857CDAC9}"/>
              </a:ext>
            </a:extLst>
          </p:cNvPr>
          <p:cNvSpPr>
            <a:spLocks noGrp="1"/>
          </p:cNvSpPr>
          <p:nvPr>
            <p:ph type="title"/>
          </p:nvPr>
        </p:nvSpPr>
        <p:spPr>
          <a:xfrm>
            <a:off x="470264" y="2479964"/>
            <a:ext cx="5459482" cy="949036"/>
          </a:xfrm>
        </p:spPr>
        <p:txBody>
          <a:bodyPr vert="horz" lIns="91440" tIns="45720" rIns="91440" bIns="45720" rtlCol="0" anchor="ctr">
            <a:noAutofit/>
          </a:bodyPr>
          <a:lstStyle/>
          <a:p>
            <a:pPr>
              <a:lnSpc>
                <a:spcPct val="90000"/>
              </a:lnSpc>
            </a:pPr>
            <a:r>
              <a:rPr lang="en-US" sz="3200" dirty="0">
                <a:solidFill>
                  <a:schemeClr val="bg1"/>
                </a:solidFill>
                <a:latin typeface="Arial" panose="020B0604020202020204" pitchFamily="34" charset="0"/>
                <a:cs typeface="Arial" panose="020B0604020202020204" pitchFamily="34" charset="0"/>
              </a:rPr>
              <a:t>DEMO MỘT SỐ GIAO DIỆN</a:t>
            </a:r>
          </a:p>
        </p:txBody>
      </p:sp>
      <p:sp>
        <p:nvSpPr>
          <p:cNvPr id="3" name="Content Placeholder 2">
            <a:extLst>
              <a:ext uri="{FF2B5EF4-FFF2-40B4-BE49-F238E27FC236}">
                <a16:creationId xmlns:a16="http://schemas.microsoft.com/office/drawing/2014/main" id="{9CFC5D78-4E60-4B36-91B8-4DB29BB9C794}"/>
              </a:ext>
            </a:extLst>
          </p:cNvPr>
          <p:cNvSpPr>
            <a:spLocks noGrp="1"/>
          </p:cNvSpPr>
          <p:nvPr>
            <p:ph type="body" sz="half" idx="2"/>
          </p:nvPr>
        </p:nvSpPr>
        <p:spPr>
          <a:xfrm>
            <a:off x="568036" y="3429000"/>
            <a:ext cx="5361710" cy="845127"/>
          </a:xfrm>
        </p:spPr>
        <p:txBody>
          <a:bodyPr vert="horz" lIns="91440" tIns="45720" rIns="91440" bIns="45720" rtlCol="0">
            <a:normAutofit/>
          </a:bodyPr>
          <a:lstStyle/>
          <a:p>
            <a:pPr marL="0" indent="0">
              <a:buNone/>
            </a:pPr>
            <a:r>
              <a:rPr lang="vi-VN" sz="2800" dirty="0">
                <a:latin typeface="Arial" panose="020B0604020202020204" pitchFamily="34" charset="0"/>
                <a:cs typeface="Arial" panose="020B0604020202020204" pitchFamily="34" charset="0"/>
              </a:rPr>
              <a:t>4</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Giao</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diện</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danh</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sách</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bài</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hát</a:t>
            </a:r>
            <a:endParaRPr lang="en-US" sz="2800"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8E502255-8BD2-43EF-A167-C5C8FB49F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79DD2B4-B372-0144-9E8A-188A2C9B2EC2}"/>
              </a:ext>
            </a:extLst>
          </p:cNvPr>
          <p:cNvSpPr>
            <a:spLocks noGrp="1"/>
          </p:cNvSpPr>
          <p:nvPr>
            <p:ph type="sldNum" sz="quarter" idx="12"/>
          </p:nvPr>
        </p:nvSpPr>
        <p:spPr/>
        <p:txBody>
          <a:bodyPr/>
          <a:lstStyle/>
          <a:p>
            <a:fld id="{9FF96B15-8338-45D5-A943-561235072D66}" type="slidenum">
              <a:rPr lang="en-US" smtClean="0"/>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4788" y="518402"/>
            <a:ext cx="3274424" cy="5821196"/>
          </a:xfrm>
          <a:prstGeom prst="rect">
            <a:avLst/>
          </a:prstGeom>
          <a:ln>
            <a:solidFill>
              <a:schemeClr val="tx1"/>
            </a:solidFill>
          </a:ln>
        </p:spPr>
      </p:pic>
    </p:spTree>
    <p:extLst>
      <p:ext uri="{BB962C8B-B14F-4D97-AF65-F5344CB8AC3E}">
        <p14:creationId xmlns:p14="http://schemas.microsoft.com/office/powerpoint/2010/main" val="9568616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D910-12C6-474C-AE9A-EBF2857CDAC9}"/>
              </a:ext>
            </a:extLst>
          </p:cNvPr>
          <p:cNvSpPr>
            <a:spLocks noGrp="1"/>
          </p:cNvSpPr>
          <p:nvPr>
            <p:ph type="title"/>
          </p:nvPr>
        </p:nvSpPr>
        <p:spPr>
          <a:xfrm>
            <a:off x="496390" y="2479964"/>
            <a:ext cx="5433356" cy="949036"/>
          </a:xfrm>
        </p:spPr>
        <p:txBody>
          <a:bodyPr vert="horz" lIns="91440" tIns="45720" rIns="91440" bIns="45720" rtlCol="0" anchor="ctr">
            <a:noAutofit/>
          </a:bodyPr>
          <a:lstStyle/>
          <a:p>
            <a:pPr>
              <a:lnSpc>
                <a:spcPct val="90000"/>
              </a:lnSpc>
            </a:pPr>
            <a:r>
              <a:rPr lang="en-US" sz="3200" dirty="0">
                <a:solidFill>
                  <a:schemeClr val="bg1"/>
                </a:solidFill>
                <a:latin typeface="Arial" panose="020B0604020202020204" pitchFamily="34" charset="0"/>
                <a:cs typeface="Arial" panose="020B0604020202020204" pitchFamily="34" charset="0"/>
              </a:rPr>
              <a:t>DEMO MỘT SỐ GIAO DIỆN</a:t>
            </a:r>
          </a:p>
        </p:txBody>
      </p:sp>
      <p:sp>
        <p:nvSpPr>
          <p:cNvPr id="3" name="Content Placeholder 2">
            <a:extLst>
              <a:ext uri="{FF2B5EF4-FFF2-40B4-BE49-F238E27FC236}">
                <a16:creationId xmlns:a16="http://schemas.microsoft.com/office/drawing/2014/main" id="{9CFC5D78-4E60-4B36-91B8-4DB29BB9C794}"/>
              </a:ext>
            </a:extLst>
          </p:cNvPr>
          <p:cNvSpPr>
            <a:spLocks noGrp="1"/>
          </p:cNvSpPr>
          <p:nvPr>
            <p:ph type="body" sz="half" idx="2"/>
          </p:nvPr>
        </p:nvSpPr>
        <p:spPr>
          <a:xfrm>
            <a:off x="665018" y="3581400"/>
            <a:ext cx="4962481" cy="692727"/>
          </a:xfrm>
        </p:spPr>
        <p:txBody>
          <a:bodyPr vert="horz" lIns="91440" tIns="45720" rIns="91440" bIns="45720" rtlCol="0">
            <a:normAutofit/>
          </a:bodyPr>
          <a:lstStyle/>
          <a:p>
            <a:pPr marL="0" indent="0">
              <a:buNone/>
            </a:pPr>
            <a:r>
              <a:rPr lang="vi-VN" sz="2800" dirty="0">
                <a:latin typeface="Arial" panose="020B0604020202020204" pitchFamily="34" charset="0"/>
                <a:cs typeface="Arial" panose="020B0604020202020204" pitchFamily="34" charset="0"/>
              </a:rPr>
              <a:t>5</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Giao</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diện</a:t>
            </a:r>
            <a:r>
              <a:rPr lang="en-US" sz="2800" dirty="0">
                <a:solidFill>
                  <a:schemeClr val="bg1"/>
                </a:solidFill>
                <a:latin typeface="Arial" panose="020B0604020202020204" pitchFamily="34" charset="0"/>
                <a:cs typeface="Arial" panose="020B0604020202020204" pitchFamily="34" charset="0"/>
              </a:rPr>
              <a:t> playlist</a:t>
            </a:r>
          </a:p>
        </p:txBody>
      </p:sp>
      <p:sp>
        <p:nvSpPr>
          <p:cNvPr id="5" name="Rectangle 4">
            <a:extLst>
              <a:ext uri="{FF2B5EF4-FFF2-40B4-BE49-F238E27FC236}">
                <a16:creationId xmlns:a16="http://schemas.microsoft.com/office/drawing/2014/main" id="{8E502255-8BD2-43EF-A167-C5C8FB49F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79DD2B4-B372-0144-9E8A-188A2C9B2EC2}"/>
              </a:ext>
            </a:extLst>
          </p:cNvPr>
          <p:cNvSpPr>
            <a:spLocks noGrp="1"/>
          </p:cNvSpPr>
          <p:nvPr>
            <p:ph type="sldNum" sz="quarter" idx="12"/>
          </p:nvPr>
        </p:nvSpPr>
        <p:spPr/>
        <p:txBody>
          <a:bodyPr/>
          <a:lstStyle/>
          <a:p>
            <a:fld id="{9FF96B15-8338-45D5-A943-561235072D66}" type="slidenum">
              <a:rPr lang="en-US" smtClean="0"/>
              <a:t>13</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2593" y="535577"/>
            <a:ext cx="3227923" cy="5738527"/>
          </a:xfrm>
          <a:prstGeom prst="rect">
            <a:avLst/>
          </a:prstGeom>
          <a:ln>
            <a:solidFill>
              <a:schemeClr val="tx1"/>
            </a:solidFill>
          </a:ln>
        </p:spPr>
      </p:pic>
    </p:spTree>
    <p:extLst>
      <p:ext uri="{BB962C8B-B14F-4D97-AF65-F5344CB8AC3E}">
        <p14:creationId xmlns:p14="http://schemas.microsoft.com/office/powerpoint/2010/main" val="33723990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D910-12C6-474C-AE9A-EBF2857CDAC9}"/>
              </a:ext>
            </a:extLst>
          </p:cNvPr>
          <p:cNvSpPr>
            <a:spLocks noGrp="1"/>
          </p:cNvSpPr>
          <p:nvPr>
            <p:ph type="title"/>
          </p:nvPr>
        </p:nvSpPr>
        <p:spPr>
          <a:xfrm>
            <a:off x="554182" y="2479964"/>
            <a:ext cx="5375563" cy="949036"/>
          </a:xfrm>
        </p:spPr>
        <p:txBody>
          <a:bodyPr vert="horz" lIns="91440" tIns="45720" rIns="91440" bIns="45720" rtlCol="0" anchor="ctr">
            <a:noAutofit/>
          </a:bodyPr>
          <a:lstStyle/>
          <a:p>
            <a:pPr>
              <a:lnSpc>
                <a:spcPct val="90000"/>
              </a:lnSpc>
            </a:pPr>
            <a:r>
              <a:rPr lang="en-US" sz="3200" dirty="0">
                <a:solidFill>
                  <a:schemeClr val="bg1"/>
                </a:solidFill>
                <a:latin typeface="Arial" panose="020B0604020202020204" pitchFamily="34" charset="0"/>
                <a:cs typeface="Arial" panose="020B0604020202020204" pitchFamily="34" charset="0"/>
              </a:rPr>
              <a:t>DEMO MỘT SỐ GIAO DIỆN</a:t>
            </a:r>
          </a:p>
        </p:txBody>
      </p:sp>
      <p:sp>
        <p:nvSpPr>
          <p:cNvPr id="3" name="Content Placeholder 2">
            <a:extLst>
              <a:ext uri="{FF2B5EF4-FFF2-40B4-BE49-F238E27FC236}">
                <a16:creationId xmlns:a16="http://schemas.microsoft.com/office/drawing/2014/main" id="{9CFC5D78-4E60-4B36-91B8-4DB29BB9C794}"/>
              </a:ext>
            </a:extLst>
          </p:cNvPr>
          <p:cNvSpPr>
            <a:spLocks noGrp="1"/>
          </p:cNvSpPr>
          <p:nvPr>
            <p:ph type="body" sz="half" idx="2"/>
          </p:nvPr>
        </p:nvSpPr>
        <p:spPr>
          <a:xfrm>
            <a:off x="554182" y="3429000"/>
            <a:ext cx="5375563" cy="845127"/>
          </a:xfrm>
        </p:spPr>
        <p:txBody>
          <a:bodyPr vert="horz" lIns="91440" tIns="45720" rIns="91440" bIns="45720" rtlCol="0">
            <a:normAutofit/>
          </a:bodyPr>
          <a:lstStyle/>
          <a:p>
            <a:pPr marL="0" indent="0">
              <a:buNone/>
            </a:pPr>
            <a:r>
              <a:rPr lang="vi-VN" sz="2800" dirty="0">
                <a:solidFill>
                  <a:schemeClr val="bg1"/>
                </a:solidFill>
                <a:latin typeface="Arial" panose="020B0604020202020204" pitchFamily="34" charset="0"/>
                <a:cs typeface="Arial" panose="020B0604020202020204" pitchFamily="34" charset="0"/>
              </a:rPr>
              <a:t>6</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Giao</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diện</a:t>
            </a:r>
            <a:r>
              <a:rPr lang="en-US" sz="2800" dirty="0">
                <a:solidFill>
                  <a:schemeClr val="bg1"/>
                </a:solidFill>
                <a:latin typeface="Arial" panose="020B0604020202020204" pitchFamily="34" charset="0"/>
                <a:cs typeface="Arial" panose="020B0604020202020204" pitchFamily="34" charset="0"/>
              </a:rPr>
              <a:t> album</a:t>
            </a:r>
          </a:p>
        </p:txBody>
      </p:sp>
      <p:sp>
        <p:nvSpPr>
          <p:cNvPr id="5" name="Rectangle 4">
            <a:extLst>
              <a:ext uri="{FF2B5EF4-FFF2-40B4-BE49-F238E27FC236}">
                <a16:creationId xmlns:a16="http://schemas.microsoft.com/office/drawing/2014/main" id="{8E502255-8BD2-43EF-A167-C5C8FB49F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79DD2B4-B372-0144-9E8A-188A2C9B2EC2}"/>
              </a:ext>
            </a:extLst>
          </p:cNvPr>
          <p:cNvSpPr>
            <a:spLocks noGrp="1"/>
          </p:cNvSpPr>
          <p:nvPr>
            <p:ph type="sldNum" sz="quarter" idx="12"/>
          </p:nvPr>
        </p:nvSpPr>
        <p:spPr/>
        <p:txBody>
          <a:bodyPr/>
          <a:lstStyle/>
          <a:p>
            <a:fld id="{9FF96B15-8338-45D5-A943-561235072D66}" type="slidenum">
              <a:rPr lang="en-US" smtClean="0"/>
              <a:t>14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594" y="564848"/>
            <a:ext cx="3326675" cy="5914088"/>
          </a:xfrm>
          <a:prstGeom prst="rect">
            <a:avLst/>
          </a:prstGeom>
          <a:ln>
            <a:solidFill>
              <a:schemeClr val="tx1"/>
            </a:solidFill>
          </a:ln>
        </p:spPr>
      </p:pic>
    </p:spTree>
    <p:extLst>
      <p:ext uri="{BB962C8B-B14F-4D97-AF65-F5344CB8AC3E}">
        <p14:creationId xmlns:p14="http://schemas.microsoft.com/office/powerpoint/2010/main" val="17136669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D910-12C6-474C-AE9A-EBF2857CDAC9}"/>
              </a:ext>
            </a:extLst>
          </p:cNvPr>
          <p:cNvSpPr>
            <a:spLocks noGrp="1"/>
          </p:cNvSpPr>
          <p:nvPr>
            <p:ph type="title"/>
          </p:nvPr>
        </p:nvSpPr>
        <p:spPr>
          <a:xfrm>
            <a:off x="665018" y="2479964"/>
            <a:ext cx="5264727" cy="949036"/>
          </a:xfrm>
        </p:spPr>
        <p:txBody>
          <a:bodyPr vert="horz" lIns="91440" tIns="45720" rIns="91440" bIns="45720" rtlCol="0" anchor="ctr">
            <a:normAutofit fontScale="90000"/>
          </a:bodyPr>
          <a:lstStyle/>
          <a:p>
            <a:pPr>
              <a:lnSpc>
                <a:spcPct val="90000"/>
              </a:lnSpc>
            </a:pPr>
            <a:r>
              <a:rPr lang="en-US" sz="3200" dirty="0">
                <a:solidFill>
                  <a:schemeClr val="bg1"/>
                </a:solidFill>
                <a:latin typeface="Arial" panose="020B0604020202020204" pitchFamily="34" charset="0"/>
                <a:cs typeface="Arial" panose="020B0604020202020204" pitchFamily="34" charset="0"/>
              </a:rPr>
              <a:t>DEMO MỘT SỐ GIAO DIỆN</a:t>
            </a:r>
          </a:p>
        </p:txBody>
      </p:sp>
      <p:sp>
        <p:nvSpPr>
          <p:cNvPr id="3" name="Content Placeholder 2">
            <a:extLst>
              <a:ext uri="{FF2B5EF4-FFF2-40B4-BE49-F238E27FC236}">
                <a16:creationId xmlns:a16="http://schemas.microsoft.com/office/drawing/2014/main" id="{9CFC5D78-4E60-4B36-91B8-4DB29BB9C794}"/>
              </a:ext>
            </a:extLst>
          </p:cNvPr>
          <p:cNvSpPr>
            <a:spLocks noGrp="1"/>
          </p:cNvSpPr>
          <p:nvPr>
            <p:ph type="body" sz="half" idx="2"/>
          </p:nvPr>
        </p:nvSpPr>
        <p:spPr>
          <a:xfrm>
            <a:off x="568036" y="3429000"/>
            <a:ext cx="5361710" cy="845127"/>
          </a:xfrm>
        </p:spPr>
        <p:txBody>
          <a:bodyPr vert="horz" lIns="91440" tIns="45720" rIns="91440" bIns="45720" rtlCol="0">
            <a:normAutofit fontScale="92500" lnSpcReduction="10000"/>
          </a:bodyPr>
          <a:lstStyle/>
          <a:p>
            <a:pPr marL="0" indent="0">
              <a:buNone/>
            </a:pPr>
            <a:r>
              <a:rPr lang="vi-VN" sz="2800" dirty="0">
                <a:latin typeface="Arial" panose="020B0604020202020204" pitchFamily="34" charset="0"/>
                <a:cs typeface="Arial" panose="020B0604020202020204" pitchFamily="34" charset="0"/>
              </a:rPr>
              <a:t>7</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Giao</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diện</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màn</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hình</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phát</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nhạc</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của</a:t>
            </a:r>
            <a:r>
              <a:rPr lang="en-US" sz="2800" dirty="0">
                <a:solidFill>
                  <a:schemeClr val="bg1"/>
                </a:solidFill>
                <a:latin typeface="Arial" panose="020B0604020202020204" pitchFamily="34" charset="0"/>
                <a:cs typeface="Arial" panose="020B0604020202020204" pitchFamily="34" charset="0"/>
              </a:rPr>
              <a:t> app</a:t>
            </a:r>
          </a:p>
        </p:txBody>
      </p:sp>
      <p:sp>
        <p:nvSpPr>
          <p:cNvPr id="5" name="Rectangle 4">
            <a:extLst>
              <a:ext uri="{FF2B5EF4-FFF2-40B4-BE49-F238E27FC236}">
                <a16:creationId xmlns:a16="http://schemas.microsoft.com/office/drawing/2014/main" id="{8E502255-8BD2-43EF-A167-C5C8FB49F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79DD2B4-B372-0144-9E8A-188A2C9B2EC2}"/>
              </a:ext>
            </a:extLst>
          </p:cNvPr>
          <p:cNvSpPr>
            <a:spLocks noGrp="1"/>
          </p:cNvSpPr>
          <p:nvPr>
            <p:ph type="sldNum" sz="quarter" idx="12"/>
          </p:nvPr>
        </p:nvSpPr>
        <p:spPr/>
        <p:txBody>
          <a:bodyPr/>
          <a:lstStyle/>
          <a:p>
            <a:fld id="{9FF96B15-8338-45D5-A943-561235072D66}" type="slidenum">
              <a:rPr lang="en-US" smtClean="0"/>
              <a:t>15</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287" y="571500"/>
            <a:ext cx="3420604" cy="5658678"/>
          </a:xfrm>
          <a:prstGeom prst="rect">
            <a:avLst/>
          </a:prstGeom>
          <a:ln>
            <a:solidFill>
              <a:schemeClr val="tx1"/>
            </a:solidFill>
          </a:ln>
        </p:spPr>
      </p:pic>
    </p:spTree>
    <p:extLst>
      <p:ext uri="{BB962C8B-B14F-4D97-AF65-F5344CB8AC3E}">
        <p14:creationId xmlns:p14="http://schemas.microsoft.com/office/powerpoint/2010/main" val="313997882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Thank you for much !</a:t>
            </a:r>
          </a:p>
        </p:txBody>
      </p:sp>
      <p:pic>
        <p:nvPicPr>
          <p:cNvPr id="16" name="Picture 15">
            <a:extLst>
              <a:ext uri="{FF2B5EF4-FFF2-40B4-BE49-F238E27FC236}">
                <a16:creationId xmlns:a16="http://schemas.microsoft.com/office/drawing/2014/main" id="{BB5C20E4-E0AA-4287-B2AB-F4F00D2A2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4748" y="2403566"/>
            <a:ext cx="7553719" cy="4558937"/>
          </a:xfrm>
          <a:prstGeom prst="rect">
            <a:avLst/>
          </a:prstGeom>
        </p:spPr>
      </p:pic>
    </p:spTree>
    <p:extLst>
      <p:ext uri="{BB962C8B-B14F-4D97-AF65-F5344CB8AC3E}">
        <p14:creationId xmlns:p14="http://schemas.microsoft.com/office/powerpoint/2010/main" val="23945982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Placeholder 31" descr="Open Book">
            <a:extLst>
              <a:ext uri="{FF2B5EF4-FFF2-40B4-BE49-F238E27FC236}">
                <a16:creationId xmlns:a16="http://schemas.microsoft.com/office/drawing/2014/main" id="{88238207-50D4-41D4-A729-30B439AC8420}"/>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530686" y="1515526"/>
            <a:ext cx="556162" cy="556162"/>
          </a:xfrm>
        </p:spPr>
      </p:pic>
      <p:sp>
        <p:nvSpPr>
          <p:cNvPr id="3" name="Text Placeholder 2">
            <a:extLst>
              <a:ext uri="{FF2B5EF4-FFF2-40B4-BE49-F238E27FC236}">
                <a16:creationId xmlns:a16="http://schemas.microsoft.com/office/drawing/2014/main" id="{902B5742-D468-45B7-9156-641CD4D80AD3}"/>
              </a:ext>
            </a:extLst>
          </p:cNvPr>
          <p:cNvSpPr>
            <a:spLocks noGrp="1"/>
          </p:cNvSpPr>
          <p:nvPr>
            <p:ph type="body" sz="quarter" idx="13"/>
          </p:nvPr>
        </p:nvSpPr>
        <p:spPr>
          <a:xfrm>
            <a:off x="6350319" y="1300880"/>
            <a:ext cx="4840418" cy="904751"/>
          </a:xfrm>
        </p:spPr>
        <p:txBody>
          <a:bodyPr>
            <a:normAutofit/>
          </a:bodyPr>
          <a:lstStyle/>
          <a:p>
            <a:r>
              <a:rPr lang="en-US" sz="2400">
                <a:latin typeface="Arial" panose="020B0604020202020204" pitchFamily="34" charset="0"/>
                <a:cs typeface="Arial" panose="020B0604020202020204" pitchFamily="34" charset="0"/>
              </a:rPr>
              <a:t>Phân công công việc</a:t>
            </a:r>
            <a:endParaRPr lang="en-US" sz="2400" dirty="0">
              <a:latin typeface="Arial" panose="020B0604020202020204" pitchFamily="34" charset="0"/>
              <a:cs typeface="Arial" panose="020B0604020202020204" pitchFamily="34" charset="0"/>
            </a:endParaRPr>
          </a:p>
        </p:txBody>
      </p:sp>
      <p:pic>
        <p:nvPicPr>
          <p:cNvPr id="34" name="Picture Placeholder 33" descr="Pencil">
            <a:extLst>
              <a:ext uri="{FF2B5EF4-FFF2-40B4-BE49-F238E27FC236}">
                <a16:creationId xmlns:a16="http://schemas.microsoft.com/office/drawing/2014/main" id="{3A3178EB-E188-4B9F-9865-1C058BC971A4}"/>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530685" y="2675187"/>
            <a:ext cx="556162" cy="556162"/>
          </a:xfrm>
        </p:spPr>
      </p:pic>
      <p:sp>
        <p:nvSpPr>
          <p:cNvPr id="4" name="Text Placeholder 3">
            <a:extLst>
              <a:ext uri="{FF2B5EF4-FFF2-40B4-BE49-F238E27FC236}">
                <a16:creationId xmlns:a16="http://schemas.microsoft.com/office/drawing/2014/main" id="{D88D3AC9-532C-45CE-A886-41FE54A32E61}"/>
              </a:ext>
            </a:extLst>
          </p:cNvPr>
          <p:cNvSpPr>
            <a:spLocks noGrp="1"/>
          </p:cNvSpPr>
          <p:nvPr>
            <p:ph type="body" sz="quarter" idx="14"/>
          </p:nvPr>
        </p:nvSpPr>
        <p:spPr>
          <a:xfrm>
            <a:off x="6350318" y="2465299"/>
            <a:ext cx="4840419" cy="904752"/>
          </a:xfrm>
        </p:spPr>
        <p:txBody>
          <a:bodyPr>
            <a:normAutofit/>
          </a:bodyPr>
          <a:lstStyle/>
          <a:p>
            <a:r>
              <a:rPr lang="en-US" sz="2400" dirty="0">
                <a:latin typeface="Arial" panose="020B0604020202020204" pitchFamily="34" charset="0"/>
                <a:cs typeface="Arial" panose="020B0604020202020204" pitchFamily="34" charset="0"/>
              </a:rPr>
              <a:t>Ý t</a:t>
            </a:r>
            <a:r>
              <a:rPr lang="vi-VN" sz="2400" dirty="0">
                <a:latin typeface="Arial" panose="020B0604020202020204" pitchFamily="34" charset="0"/>
                <a:cs typeface="Arial" panose="020B0604020202020204" pitchFamily="34" charset="0"/>
              </a:rPr>
              <a:t>ư</a:t>
            </a:r>
            <a:r>
              <a:rPr lang="en-US" sz="2400" dirty="0" err="1">
                <a:latin typeface="Arial" panose="020B0604020202020204" pitchFamily="34" charset="0"/>
                <a:cs typeface="Arial" panose="020B0604020202020204" pitchFamily="34" charset="0"/>
              </a:rPr>
              <a:t>ởng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xây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dựng</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và</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giải</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pháp</a:t>
            </a:r>
            <a:endParaRPr lang="en-US" sz="2400" dirty="0">
              <a:latin typeface="Arial" panose="020B0604020202020204" pitchFamily="34" charset="0"/>
              <a:cs typeface="Arial" panose="020B0604020202020204" pitchFamily="34" charset="0"/>
            </a:endParaRPr>
          </a:p>
        </p:txBody>
      </p:sp>
      <p:pic>
        <p:nvPicPr>
          <p:cNvPr id="36" name="Picture Placeholder 35" descr="Pen">
            <a:extLst>
              <a:ext uri="{FF2B5EF4-FFF2-40B4-BE49-F238E27FC236}">
                <a16:creationId xmlns:a16="http://schemas.microsoft.com/office/drawing/2014/main" id="{21A379A7-E90A-4466-BAB4-13E7280FC04A}"/>
              </a:ext>
            </a:extLst>
          </p:cNvPr>
          <p:cNvPicPr>
            <a:picLocks noGrp="1" noChangeAspect="1"/>
          </p:cNvPicPr>
          <p:nvPr>
            <p:ph type="pic" sz="quarter" idx="2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5530685" y="3834756"/>
            <a:ext cx="556162" cy="556162"/>
          </a:xfrm>
        </p:spPr>
      </p:pic>
      <p:sp>
        <p:nvSpPr>
          <p:cNvPr id="5" name="Text Placeholder 4">
            <a:extLst>
              <a:ext uri="{FF2B5EF4-FFF2-40B4-BE49-F238E27FC236}">
                <a16:creationId xmlns:a16="http://schemas.microsoft.com/office/drawing/2014/main" id="{CB033E00-5119-4205-BD29-9D1A753BE3C3}"/>
              </a:ext>
            </a:extLst>
          </p:cNvPr>
          <p:cNvSpPr>
            <a:spLocks noGrp="1"/>
          </p:cNvSpPr>
          <p:nvPr>
            <p:ph type="body" sz="quarter" idx="15"/>
          </p:nvPr>
        </p:nvSpPr>
        <p:spPr>
          <a:xfrm>
            <a:off x="6350318" y="3624869"/>
            <a:ext cx="4840419" cy="904751"/>
          </a:xfrm>
        </p:spPr>
        <p:txBody>
          <a:bodyPr>
            <a:normAutofit/>
          </a:bodyPr>
          <a:lstStyle/>
          <a:p>
            <a:r>
              <a:rPr lang="en-US" sz="2400">
                <a:latin typeface="Arial" panose="020B0604020202020204" pitchFamily="34" charset="0"/>
                <a:cs typeface="Arial" panose="020B0604020202020204" pitchFamily="34" charset="0"/>
              </a:rPr>
              <a:t>Các chức năng chính</a:t>
            </a:r>
            <a:endParaRPr lang="en-US" sz="2400" dirty="0">
              <a:latin typeface="Arial" panose="020B0604020202020204" pitchFamily="34" charset="0"/>
              <a:cs typeface="Arial" panose="020B0604020202020204" pitchFamily="34" charset="0"/>
            </a:endParaRPr>
          </a:p>
        </p:txBody>
      </p:sp>
      <p:pic>
        <p:nvPicPr>
          <p:cNvPr id="38" name="Picture Placeholder 37" descr="Highlighter ">
            <a:extLst>
              <a:ext uri="{FF2B5EF4-FFF2-40B4-BE49-F238E27FC236}">
                <a16:creationId xmlns:a16="http://schemas.microsoft.com/office/drawing/2014/main" id="{1CBCB90A-70A5-49AD-821D-C108E3441E0D}"/>
              </a:ext>
            </a:extLst>
          </p:cNvPr>
          <p:cNvPicPr>
            <a:picLocks noGrp="1" noChangeAspect="1"/>
          </p:cNvPicPr>
          <p:nvPr>
            <p:ph type="pic" sz="quarter" idx="21"/>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5530685" y="5030881"/>
            <a:ext cx="556162" cy="556162"/>
          </a:xfrm>
        </p:spPr>
      </p:pic>
      <p:sp>
        <p:nvSpPr>
          <p:cNvPr id="6" name="Text Placeholder 5">
            <a:extLst>
              <a:ext uri="{FF2B5EF4-FFF2-40B4-BE49-F238E27FC236}">
                <a16:creationId xmlns:a16="http://schemas.microsoft.com/office/drawing/2014/main" id="{0C0A6450-4901-4648-A1D8-F9E19429FA66}"/>
              </a:ext>
            </a:extLst>
          </p:cNvPr>
          <p:cNvSpPr>
            <a:spLocks noGrp="1"/>
          </p:cNvSpPr>
          <p:nvPr>
            <p:ph type="body" sz="quarter" idx="16"/>
          </p:nvPr>
        </p:nvSpPr>
        <p:spPr>
          <a:xfrm>
            <a:off x="6350319" y="4820994"/>
            <a:ext cx="4840418" cy="904751"/>
          </a:xfrm>
        </p:spPr>
        <p:txBody>
          <a:bodyPr>
            <a:normAutofit/>
          </a:bodyPr>
          <a:lstStyle/>
          <a:p>
            <a:r>
              <a:rPr lang="en-US" sz="2400" dirty="0">
                <a:latin typeface="Arial" panose="020B0604020202020204" pitchFamily="34" charset="0"/>
                <a:cs typeface="Arial" panose="020B0604020202020204" pitchFamily="34" charset="0"/>
              </a:rPr>
              <a:t>Demo </a:t>
            </a:r>
            <a:r>
              <a:rPr lang="en-US" sz="2400" dirty="0" err="1">
                <a:latin typeface="Arial" panose="020B0604020202020204" pitchFamily="34" charset="0"/>
                <a:cs typeface="Arial" panose="020B0604020202020204" pitchFamily="34" charset="0"/>
              </a:rPr>
              <a:t>một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số</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giao</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diện</a:t>
            </a:r>
            <a:endParaRPr lang="en-US" sz="2400" dirty="0">
              <a:latin typeface="Arial" panose="020B060402020202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t>2</a:t>
            </a:fld>
            <a:endParaRPr lang="en-US" dirty="0"/>
          </a:p>
        </p:txBody>
      </p:sp>
      <p:sp>
        <p:nvSpPr>
          <p:cNvPr id="15" name="Title 1">
            <a:extLst>
              <a:ext uri="{FF2B5EF4-FFF2-40B4-BE49-F238E27FC236}">
                <a16:creationId xmlns:a16="http://schemas.microsoft.com/office/drawing/2014/main" id="{24E3455D-B79F-4E41-9AB6-117E61BFDDAD}"/>
              </a:ext>
            </a:extLst>
          </p:cNvPr>
          <p:cNvSpPr>
            <a:spLocks noGrp="1"/>
          </p:cNvSpPr>
          <p:nvPr>
            <p:ph type="title"/>
          </p:nvPr>
        </p:nvSpPr>
        <p:spPr>
          <a:xfrm>
            <a:off x="595745" y="2287088"/>
            <a:ext cx="4294910" cy="2283824"/>
          </a:xfrm>
        </p:spPr>
        <p:txBody>
          <a:bodyPr/>
          <a:lstStyle/>
          <a:p>
            <a:r>
              <a:rPr lang="en-US" sz="3600" dirty="0" err="1">
                <a:latin typeface="Arial" panose="020B0604020202020204" pitchFamily="34" charset="0"/>
                <a:cs typeface="Arial" panose="020B0604020202020204" pitchFamily="34" charset="0"/>
              </a:rPr>
              <a:t>Nội</a:t>
            </a:r>
            <a:r>
              <a:rPr lang="en-US" sz="3600" dirty="0">
                <a:latin typeface="Arial" panose="020B0604020202020204" pitchFamily="34" charset="0"/>
                <a:cs typeface="Arial" panose="020B0604020202020204" pitchFamily="34" charset="0"/>
              </a:rPr>
              <a:t> dung </a:t>
            </a:r>
            <a:r>
              <a:rPr lang="en-US" sz="3600" dirty="0" err="1">
                <a:latin typeface="Arial" panose="020B0604020202020204" pitchFamily="34" charset="0"/>
                <a:cs typeface="Arial" panose="020B0604020202020204" pitchFamily="34" charset="0"/>
              </a:rPr>
              <a:t>báo</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cáo</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48750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B48CA6F-C72D-F944-B10D-0504BB669B47}"/>
              </a:ext>
            </a:extLst>
          </p:cNvPr>
          <p:cNvSpPr>
            <a:spLocks noGrp="1"/>
          </p:cNvSpPr>
          <p:nvPr>
            <p:ph type="sldNum" sz="quarter" idx="12"/>
          </p:nvPr>
        </p:nvSpPr>
        <p:spPr/>
        <p:txBody>
          <a:bodyPr/>
          <a:lstStyle/>
          <a:p>
            <a:fld id="{9FF96B15-8338-45D5-A943-561235072D66}" type="slidenum">
              <a:rPr lang="en-US" smtClean="0">
                <a:latin typeface="Arial" panose="020B0604020202020204" pitchFamily="34" charset="0"/>
                <a:cs typeface="Arial" panose="020B0604020202020204" pitchFamily="34" charset="0"/>
              </a:rPr>
              <a:t>3</a:t>
            </a:fld>
            <a:endParaRPr lang="en-US" dirty="0">
              <a:latin typeface="Arial" panose="020B0604020202020204" pitchFamily="34" charset="0"/>
              <a:cs typeface="Arial" panose="020B0604020202020204" pitchFamily="34" charset="0"/>
            </a:endParaRPr>
          </a:p>
        </p:txBody>
      </p:sp>
      <p:sp>
        <p:nvSpPr>
          <p:cNvPr id="15" name="Title 1">
            <a:extLst>
              <a:ext uri="{FF2B5EF4-FFF2-40B4-BE49-F238E27FC236}">
                <a16:creationId xmlns:a16="http://schemas.microsoft.com/office/drawing/2014/main" id="{24E3455D-B79F-4E41-9AB6-117E61BFDDAD}"/>
              </a:ext>
            </a:extLst>
          </p:cNvPr>
          <p:cNvSpPr>
            <a:spLocks noGrp="1"/>
          </p:cNvSpPr>
          <p:nvPr>
            <p:ph type="title"/>
          </p:nvPr>
        </p:nvSpPr>
        <p:spPr>
          <a:xfrm>
            <a:off x="498765" y="2287088"/>
            <a:ext cx="4391890" cy="2283824"/>
          </a:xfrm>
        </p:spPr>
        <p:txBody>
          <a:bodyPr/>
          <a:lstStyle/>
          <a:p>
            <a:r>
              <a:rPr lang="en-US" sz="3600">
                <a:latin typeface="Arial" panose="020B0604020202020204" pitchFamily="34" charset="0"/>
                <a:cs typeface="Arial" panose="020B0604020202020204" pitchFamily="34" charset="0"/>
              </a:rPr>
              <a:t>Phân công nhiệm vụ</a:t>
            </a:r>
            <a:endParaRPr lang="en-US" sz="3600" dirty="0">
              <a:latin typeface="Arial" panose="020B0604020202020204" pitchFamily="34" charset="0"/>
              <a:cs typeface="Arial" panose="020B0604020202020204" pitchFamily="34" charset="0"/>
            </a:endParaRPr>
          </a:p>
        </p:txBody>
      </p:sp>
      <p:graphicFrame>
        <p:nvGraphicFramePr>
          <p:cNvPr id="3" name="Diagram 2">
            <a:extLst>
              <a:ext uri="{FF2B5EF4-FFF2-40B4-BE49-F238E27FC236}">
                <a16:creationId xmlns:a16="http://schemas.microsoft.com/office/drawing/2014/main" id="{FFA3A187-26E5-4CD0-A066-6314CF0C01CF}"/>
              </a:ext>
            </a:extLst>
          </p:cNvPr>
          <p:cNvGraphicFramePr/>
          <p:nvPr>
            <p:extLst>
              <p:ext uri="{D42A27DB-BD31-4B8C-83A1-F6EECF244321}">
                <p14:modId xmlns:p14="http://schemas.microsoft.com/office/powerpoint/2010/main" val="1699791581"/>
              </p:ext>
            </p:extLst>
          </p:nvPr>
        </p:nvGraphicFramePr>
        <p:xfrm>
          <a:off x="4890655" y="942109"/>
          <a:ext cx="7107381" cy="6422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50971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018E4B-A0D3-6B4E-B245-90AFCE920A5E}"/>
              </a:ext>
            </a:extLst>
          </p:cNvPr>
          <p:cNvSpPr>
            <a:spLocks noGrp="1"/>
          </p:cNvSpPr>
          <p:nvPr>
            <p:ph type="sldNum" sz="quarter" idx="12"/>
          </p:nvPr>
        </p:nvSpPr>
        <p:spPr>
          <a:xfrm>
            <a:off x="10352540" y="261257"/>
            <a:ext cx="838199" cy="802159"/>
          </a:xfrm>
        </p:spPr>
        <p:txBody>
          <a:bodyPr/>
          <a:lstStyle/>
          <a:p>
            <a:fld id="{9FF96B15-8338-45D5-A943-561235072D66}" type="slidenum">
              <a:rPr lang="en-US" smtClean="0"/>
              <a:t>4</a:t>
            </a:fld>
            <a:endParaRPr lang="en-US" dirty="0"/>
          </a:p>
        </p:txBody>
      </p:sp>
      <p:sp>
        <p:nvSpPr>
          <p:cNvPr id="6" name="Title 1">
            <a:extLst>
              <a:ext uri="{FF2B5EF4-FFF2-40B4-BE49-F238E27FC236}">
                <a16:creationId xmlns:a16="http://schemas.microsoft.com/office/drawing/2014/main" id="{882F44D1-C588-494D-B2B8-F1C458E5C86D}"/>
              </a:ext>
            </a:extLst>
          </p:cNvPr>
          <p:cNvSpPr>
            <a:spLocks noGrp="1"/>
          </p:cNvSpPr>
          <p:nvPr>
            <p:ph type="title"/>
          </p:nvPr>
        </p:nvSpPr>
        <p:spPr>
          <a:xfrm>
            <a:off x="787334" y="2691492"/>
            <a:ext cx="4305994" cy="1370512"/>
          </a:xfrm>
        </p:spPr>
        <p:txBody>
          <a:bodyPr/>
          <a:lstStyle/>
          <a:p>
            <a:r>
              <a:rPr lang="en-US" sz="3600" dirty="0">
                <a:latin typeface="Arial" panose="020B0604020202020204" pitchFamily="34" charset="0"/>
                <a:cs typeface="Arial" panose="020B0604020202020204" pitchFamily="34" charset="0"/>
              </a:rPr>
              <a:t>Ý t</a:t>
            </a:r>
            <a:r>
              <a:rPr lang="vi-VN" sz="3600" dirty="0">
                <a:latin typeface="Arial" panose="020B0604020202020204" pitchFamily="34" charset="0"/>
                <a:cs typeface="Arial" panose="020B0604020202020204" pitchFamily="34" charset="0"/>
              </a:rPr>
              <a:t>ư</a:t>
            </a:r>
            <a:r>
              <a:rPr lang="en-US" sz="3600" dirty="0" err="1">
                <a:latin typeface="Arial" panose="020B0604020202020204" pitchFamily="34" charset="0"/>
                <a:cs typeface="Arial" panose="020B0604020202020204" pitchFamily="34" charset="0"/>
              </a:rPr>
              <a:t>ởng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xây</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dựng</a:t>
            </a:r>
            <a:endParaRPr lang="en-US" sz="3600" dirty="0">
              <a:latin typeface="Arial" panose="020B0604020202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75B8190A-BC6F-43D9-A925-B44AAC279A54}"/>
              </a:ext>
            </a:extLst>
          </p:cNvPr>
          <p:cNvSpPr/>
          <p:nvPr/>
        </p:nvSpPr>
        <p:spPr>
          <a:xfrm>
            <a:off x="4932220" y="1188107"/>
            <a:ext cx="7135089" cy="4893647"/>
          </a:xfrm>
          <a:prstGeom prst="rect">
            <a:avLst/>
          </a:prstGeom>
        </p:spPr>
        <p:txBody>
          <a:bodyPr wrap="square">
            <a:spAutoFit/>
          </a:bodyPr>
          <a:lstStyle/>
          <a:p>
            <a:pPr algn="just">
              <a:lnSpc>
                <a:spcPct val="150000"/>
              </a:lnSpc>
              <a:buClr>
                <a:schemeClr val="tx1"/>
              </a:buClr>
              <a:buFont typeface="Wingdings" panose="05000000000000000000" pitchFamily="2" charset="2"/>
              <a:buChar char="ü"/>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Xã</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hội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ngày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càng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phát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triển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với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sự</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phổ</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biến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của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SmartPhone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và</a:t>
            </a:r>
            <a:r>
              <a:rPr lang="en-US" sz="1600" dirty="0">
                <a:latin typeface="Arial" panose="020B0604020202020204" pitchFamily="34" charset="0"/>
                <a:cs typeface="Arial" panose="020B0604020202020204" pitchFamily="34" charset="0"/>
              </a:rPr>
              <a:t> c</a:t>
            </a:r>
            <a:r>
              <a:rPr lang="vi-VN" sz="1600" dirty="0">
                <a:latin typeface="Arial" panose="020B0604020202020204" pitchFamily="34" charset="0"/>
                <a:cs typeface="Arial" panose="020B0604020202020204" pitchFamily="34" charset="0"/>
              </a:rPr>
              <a:t>ác hệ điều hành</a:t>
            </a:r>
            <a:r>
              <a:rPr lang="en-US" sz="1600" dirty="0">
                <a:latin typeface="Arial" panose="020B0604020202020204" pitchFamily="34" charset="0"/>
                <a:cs typeface="Arial" panose="020B0604020202020204" pitchFamily="34" charset="0"/>
              </a:rPr>
              <a:t> </a:t>
            </a:r>
            <a:r>
              <a:rPr lang="vi-VN" sz="1600" dirty="0">
                <a:latin typeface="Arial" panose="020B0604020202020204" pitchFamily="34" charset="0"/>
                <a:cs typeface="Arial" panose="020B0604020202020204" pitchFamily="34" charset="0"/>
              </a:rPr>
              <a:t>Android, IOS, </a:t>
            </a:r>
            <a:r>
              <a:rPr lang="en-US" sz="1600" dirty="0">
                <a:latin typeface="Arial" panose="020B0604020202020204" pitchFamily="34" charset="0"/>
                <a:cs typeface="Arial" panose="020B0604020202020204" pitchFamily="34" charset="0"/>
              </a:rPr>
              <a:t>Windows Phone, BlackBerry… </a:t>
            </a:r>
            <a:r>
              <a:rPr lang="vi-VN" sz="1600" dirty="0">
                <a:latin typeface="Arial" panose="020B0604020202020204" pitchFamily="34" charset="0"/>
                <a:cs typeface="Arial" panose="020B0604020202020204" pitchFamily="34" charset="0"/>
              </a:rPr>
              <a:t>Android đã nhanh chóng là đối thủ cạnh tranh mạnh mẽ với các hệ điều hành trước đó và đang là hệ điều hành di động của tương lai và được nhiều người ưa chuộng nhất. </a:t>
            </a:r>
            <a:endParaRPr lang="en-US" sz="1600" dirty="0">
              <a:latin typeface="Arial" panose="020B0604020202020204" pitchFamily="34" charset="0"/>
              <a:cs typeface="Arial" panose="020B0604020202020204" pitchFamily="34" charset="0"/>
            </a:endParaRPr>
          </a:p>
          <a:p>
            <a:pPr algn="just">
              <a:lnSpc>
                <a:spcPct val="150000"/>
              </a:lnSpc>
              <a:buClr>
                <a:schemeClr val="tx1"/>
              </a:buClr>
              <a:buFont typeface="Wingdings" panose="05000000000000000000" pitchFamily="2" charset="2"/>
              <a:buChar char="ü"/>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Nghe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điện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thoại</a:t>
            </a:r>
            <a:r>
              <a:rPr lang="en-US" sz="1600" dirty="0">
                <a:latin typeface="Arial" panose="020B0604020202020204" pitchFamily="34" charset="0"/>
                <a:cs typeface="Arial" panose="020B0604020202020204" pitchFamily="34" charset="0"/>
              </a:rPr>
              <a:t> di </a:t>
            </a:r>
            <a:r>
              <a:rPr lang="en-US" sz="1600" dirty="0" err="1">
                <a:latin typeface="Arial" panose="020B0604020202020204" pitchFamily="34" charset="0"/>
                <a:cs typeface="Arial" panose="020B0604020202020204" pitchFamily="34" charset="0"/>
              </a:rPr>
              <a:t>động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luôn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một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trong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cầu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giải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trí</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phổ</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biến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của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người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dùng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nó</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giúp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thư</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giãn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làm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việc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hiệu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quả</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hơn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Tuy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nhiên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chương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trình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nghe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tích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hợp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sẵn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điện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thoại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chỉ</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nghe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được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file </a:t>
            </a:r>
            <a:r>
              <a:rPr lang="en-US" sz="1600" dirty="0" err="1">
                <a:latin typeface="Arial" panose="020B0604020202020204" pitchFamily="34" charset="0"/>
                <a:cs typeface="Arial" panose="020B0604020202020204" pitchFamily="34" charset="0"/>
              </a:rPr>
              <a:t>bài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hát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lưu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trữ</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cục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bộ</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điện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thoại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Việc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lưu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trữ</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cục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bộ</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có</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thể</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dẫn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đến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tốn</a:t>
            </a:r>
            <a:r>
              <a:rPr lang="en-US" sz="1600" dirty="0">
                <a:latin typeface="Arial" panose="020B0604020202020204" pitchFamily="34" charset="0"/>
                <a:cs typeface="Arial" panose="020B0604020202020204" pitchFamily="34" charset="0"/>
              </a:rPr>
              <a:t> dung </a:t>
            </a:r>
            <a:r>
              <a:rPr lang="en-US" sz="1600" dirty="0" err="1">
                <a:latin typeface="Arial" panose="020B0604020202020204" pitchFamily="34" charset="0"/>
                <a:cs typeface="Arial" panose="020B0604020202020204" pitchFamily="34" charset="0"/>
              </a:rPr>
              <a:t>lượng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bài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hát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nhanh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chóng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trở</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cũ</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không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muốn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nghe</a:t>
            </a:r>
            <a:r>
              <a:rPr lang="en-US" sz="1600" dirty="0">
                <a:latin typeface="Arial" panose="020B0604020202020204" pitchFamily="34" charset="0"/>
                <a:cs typeface="Arial" panose="020B0604020202020204" pitchFamily="34" charset="0"/>
              </a:rPr>
              <a:t>…</a:t>
            </a:r>
          </a:p>
          <a:p>
            <a:pPr algn="just">
              <a:lnSpc>
                <a:spcPct val="150000"/>
              </a:lnSpc>
              <a:buClr>
                <a:schemeClr val="tx1"/>
              </a:buClr>
              <a:buFont typeface="Wingdings" panose="05000000000000000000" pitchFamily="2" charset="2"/>
              <a:buChar char="ü"/>
            </a:pPr>
            <a:r>
              <a:rPr lang="en-US" sz="1600" dirty="0" err="1">
                <a:latin typeface="Arial" panose="020B0604020202020204" pitchFamily="34" charset="0"/>
                <a:cs typeface="Arial" panose="020B0604020202020204" pitchFamily="34" charset="0"/>
              </a:rPr>
              <a:t>Từ</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những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lý</a:t>
            </a:r>
            <a:r>
              <a:rPr lang="en-US" sz="1600" dirty="0">
                <a:latin typeface="Arial" panose="020B0604020202020204" pitchFamily="34" charset="0"/>
                <a:cs typeface="Arial" panose="020B0604020202020204" pitchFamily="34" charset="0"/>
              </a:rPr>
              <a:t> do </a:t>
            </a:r>
            <a:r>
              <a:rPr lang="en-US" sz="1600" dirty="0" err="1">
                <a:latin typeface="Arial" panose="020B0604020202020204" pitchFamily="34" charset="0"/>
                <a:cs typeface="Arial" panose="020B0604020202020204" pitchFamily="34" charset="0"/>
              </a:rPr>
              <a:t>trên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nhóm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em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quyết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định</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lựa</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chọn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đề</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tài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tìm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hiểu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xây</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dựng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ứng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dụng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nghe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nhạc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trên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hệ</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điều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hành</a:t>
            </a:r>
            <a:r>
              <a:rPr lang="en-US" sz="1600" dirty="0">
                <a:latin typeface="Arial" panose="020B0604020202020204" pitchFamily="34" charset="0"/>
                <a:cs typeface="Arial" panose="020B0604020202020204" pitchFamily="34" charset="0"/>
              </a:rPr>
              <a:t> Android </a:t>
            </a:r>
            <a:r>
              <a:rPr lang="en-US" sz="1600" dirty="0" err="1">
                <a:latin typeface="Arial" panose="020B0604020202020204" pitchFamily="34" charset="0"/>
                <a:cs typeface="Arial" panose="020B0604020202020204" pitchFamily="34" charset="0"/>
              </a:rPr>
              <a:t>giúp</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người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dùng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có</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thể</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nghe</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các</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bài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hát</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mới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và</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không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phải</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băn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khoăn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về</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không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gian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lưu</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trữ</a:t>
            </a:r>
            <a:r>
              <a:rPr lang="en-US"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286372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animEffect transition="in" filter="fade">
                                      <p:cBhvr>
                                        <p:cTn id="7" dur="1000"/>
                                        <p:tgtEl>
                                          <p:spTgt spid="87">
                                            <p:txEl>
                                              <p:pRg st="0" end="0"/>
                                            </p:txEl>
                                          </p:spTgt>
                                        </p:tgtEl>
                                      </p:cBhvr>
                                    </p:animEffect>
                                    <p:anim calcmode="lin" valueType="num">
                                      <p:cBhvr>
                                        <p:cTn id="8" dur="1000" fill="hold"/>
                                        <p:tgtEl>
                                          <p:spTgt spid="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7">
                                            <p:txEl>
                                              <p:pRg st="1" end="1"/>
                                            </p:txEl>
                                          </p:spTgt>
                                        </p:tgtEl>
                                        <p:attrNameLst>
                                          <p:attrName>style.visibility</p:attrName>
                                        </p:attrNameLst>
                                      </p:cBhvr>
                                      <p:to>
                                        <p:strVal val="visible"/>
                                      </p:to>
                                    </p:set>
                                    <p:animEffect transition="in" filter="fade">
                                      <p:cBhvr>
                                        <p:cTn id="14" dur="1000"/>
                                        <p:tgtEl>
                                          <p:spTgt spid="87">
                                            <p:txEl>
                                              <p:pRg st="1" end="1"/>
                                            </p:txEl>
                                          </p:spTgt>
                                        </p:tgtEl>
                                      </p:cBhvr>
                                    </p:animEffect>
                                    <p:anim calcmode="lin" valueType="num">
                                      <p:cBhvr>
                                        <p:cTn id="15" dur="1000" fill="hold"/>
                                        <p:tgtEl>
                                          <p:spTgt spid="8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7">
                                            <p:txEl>
                                              <p:pRg st="2" end="2"/>
                                            </p:txEl>
                                          </p:spTgt>
                                        </p:tgtEl>
                                        <p:attrNameLst>
                                          <p:attrName>style.visibility</p:attrName>
                                        </p:attrNameLst>
                                      </p:cBhvr>
                                      <p:to>
                                        <p:strVal val="visible"/>
                                      </p:to>
                                    </p:set>
                                    <p:animEffect transition="in" filter="fade">
                                      <p:cBhvr>
                                        <p:cTn id="21" dur="1000"/>
                                        <p:tgtEl>
                                          <p:spTgt spid="87">
                                            <p:txEl>
                                              <p:pRg st="2" end="2"/>
                                            </p:txEl>
                                          </p:spTgt>
                                        </p:tgtEl>
                                      </p:cBhvr>
                                    </p:animEffect>
                                    <p:anim calcmode="lin" valueType="num">
                                      <p:cBhvr>
                                        <p:cTn id="22" dur="1000" fill="hold"/>
                                        <p:tgtEl>
                                          <p:spTgt spid="8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018E4B-A0D3-6B4E-B245-90AFCE920A5E}"/>
              </a:ext>
            </a:extLst>
          </p:cNvPr>
          <p:cNvSpPr>
            <a:spLocks noGrp="1"/>
          </p:cNvSpPr>
          <p:nvPr>
            <p:ph type="sldNum" sz="quarter" idx="12"/>
          </p:nvPr>
        </p:nvSpPr>
        <p:spPr>
          <a:xfrm>
            <a:off x="10352540" y="261257"/>
            <a:ext cx="838199" cy="802159"/>
          </a:xfrm>
        </p:spPr>
        <p:txBody>
          <a:bodyPr/>
          <a:lstStyle/>
          <a:p>
            <a:fld id="{9FF96B15-8338-45D5-A943-561235072D66}" type="slidenum">
              <a:rPr lang="en-US" smtClean="0"/>
              <a:t>5</a:t>
            </a:fld>
            <a:endParaRPr lang="en-US" dirty="0"/>
          </a:p>
        </p:txBody>
      </p:sp>
      <p:sp>
        <p:nvSpPr>
          <p:cNvPr id="6" name="Title 1">
            <a:extLst>
              <a:ext uri="{FF2B5EF4-FFF2-40B4-BE49-F238E27FC236}">
                <a16:creationId xmlns:a16="http://schemas.microsoft.com/office/drawing/2014/main" id="{882F44D1-C588-494D-B2B8-F1C458E5C86D}"/>
              </a:ext>
            </a:extLst>
          </p:cNvPr>
          <p:cNvSpPr>
            <a:spLocks noGrp="1"/>
          </p:cNvSpPr>
          <p:nvPr>
            <p:ph type="title"/>
          </p:nvPr>
        </p:nvSpPr>
        <p:spPr>
          <a:xfrm>
            <a:off x="473825" y="2743744"/>
            <a:ext cx="4607625" cy="1370512"/>
          </a:xfrm>
        </p:spPr>
        <p:txBody>
          <a:bodyPr/>
          <a:lstStyle/>
          <a:p>
            <a:r>
              <a:rPr lang="en-US" sz="3600" dirty="0" err="1">
                <a:latin typeface="Arial" panose="020B0604020202020204" pitchFamily="34" charset="0"/>
                <a:cs typeface="Arial" panose="020B0604020202020204" pitchFamily="34" charset="0"/>
              </a:rPr>
              <a:t>Giải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pháp</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cho</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đề</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tài</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Thiết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kế</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cơ</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sở</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dữ</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liệu</a:t>
            </a:r>
            <a:endParaRPr lang="en-US" sz="3600" dirty="0">
              <a:latin typeface="Arial" panose="020B0604020202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75B8190A-BC6F-43D9-A925-B44AAC279A54}"/>
              </a:ext>
            </a:extLst>
          </p:cNvPr>
          <p:cNvSpPr/>
          <p:nvPr/>
        </p:nvSpPr>
        <p:spPr>
          <a:xfrm>
            <a:off x="5081450" y="419650"/>
            <a:ext cx="7135089" cy="1569660"/>
          </a:xfrm>
          <a:prstGeom prst="rect">
            <a:avLst/>
          </a:prstGeom>
        </p:spPr>
        <p:txBody>
          <a:bodyPr wrap="square">
            <a:spAutoFit/>
          </a:bodyPr>
          <a:lstStyle/>
          <a:p>
            <a:pPr algn="just">
              <a:lnSpc>
                <a:spcPct val="150000"/>
              </a:lnSpc>
              <a:buClr>
                <a:schemeClr val="tx1"/>
              </a:buClr>
              <a:buFont typeface="Wingdings" panose="05000000000000000000" pitchFamily="2" charset="2"/>
              <a:buChar char="ü"/>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Tạo</a:t>
            </a:r>
            <a:r>
              <a:rPr lang="en-US" sz="1600" dirty="0">
                <a:latin typeface="Arial" panose="020B0604020202020204" pitchFamily="34" charset="0"/>
                <a:cs typeface="Arial" panose="020B0604020202020204" pitchFamily="34" charset="0"/>
              </a:rPr>
              <a:t> </a:t>
            </a:r>
            <a:r>
              <a:rPr lang="vi-VN" sz="1600" dirty="0">
                <a:latin typeface="Arial" panose="020B0604020202020204" pitchFamily="34" charset="0"/>
                <a:cs typeface="Arial" panose="020B0604020202020204" pitchFamily="34" charset="0"/>
              </a:rPr>
              <a:t>server để lưu trữ nhạc </a:t>
            </a:r>
            <a:endParaRPr lang="en-US" sz="1600" dirty="0">
              <a:latin typeface="Arial" panose="020B0604020202020204" pitchFamily="34" charset="0"/>
              <a:cs typeface="Arial" panose="020B0604020202020204" pitchFamily="34" charset="0"/>
            </a:endParaRPr>
          </a:p>
          <a:p>
            <a:pPr algn="just">
              <a:lnSpc>
                <a:spcPct val="150000"/>
              </a:lnSpc>
              <a:buClr>
                <a:schemeClr val="tx1"/>
              </a:buClr>
              <a:buFont typeface="Wingdings" panose="05000000000000000000" pitchFamily="2" charset="2"/>
              <a:buChar char="ü"/>
            </a:pPr>
            <a:r>
              <a:rPr lang="en-US" sz="1600" dirty="0">
                <a:latin typeface="Arial" panose="020B0604020202020204" pitchFamily="34" charset="0"/>
                <a:cs typeface="Arial" panose="020B0604020202020204" pitchFamily="34" charset="0"/>
              </a:rPr>
              <a:t> T</a:t>
            </a:r>
            <a:r>
              <a:rPr lang="vi-VN" sz="1600" dirty="0">
                <a:latin typeface="Arial" panose="020B0604020202020204" pitchFamily="34" charset="0"/>
                <a:cs typeface="Arial" panose="020B0604020202020204" pitchFamily="34" charset="0"/>
              </a:rPr>
              <a:t>ừ server đ</a:t>
            </a:r>
            <a:r>
              <a:rPr lang="en-US" sz="1600" dirty="0">
                <a:latin typeface="Arial" panose="020B0604020202020204" pitchFamily="34" charset="0"/>
                <a:cs typeface="Arial" panose="020B0604020202020204" pitchFamily="34" charset="0"/>
              </a:rPr>
              <a:t>ó</a:t>
            </a:r>
            <a:r>
              <a:rPr lang="vi-VN" sz="1600" dirty="0">
                <a:latin typeface="Arial" panose="020B0604020202020204" pitchFamily="34" charset="0"/>
                <a:cs typeface="Arial" panose="020B0604020202020204" pitchFamily="34" charset="0"/>
              </a:rPr>
              <a:t> gửi dữ liệu cho </a:t>
            </a:r>
            <a:r>
              <a:rPr lang="en-US" sz="1600" dirty="0" err="1">
                <a:latin typeface="Arial" panose="020B0604020202020204" pitchFamily="34" charset="0"/>
                <a:cs typeface="Arial" panose="020B0604020202020204" pitchFamily="34" charset="0"/>
              </a:rPr>
              <a:t>ứng</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dụng</a:t>
            </a:r>
            <a:r>
              <a:rPr lang="vi-VN" sz="1600" dirty="0">
                <a:latin typeface="Arial" panose="020B0604020202020204" pitchFamily="34" charset="0"/>
                <a:cs typeface="Arial" panose="020B0604020202020204" pitchFamily="34" charset="0"/>
              </a:rPr>
              <a:t> qua API </a:t>
            </a:r>
            <a:endParaRPr lang="en-US" sz="1600" dirty="0">
              <a:latin typeface="Arial" panose="020B0604020202020204" pitchFamily="34" charset="0"/>
              <a:cs typeface="Arial" panose="020B0604020202020204" pitchFamily="34" charset="0"/>
            </a:endParaRPr>
          </a:p>
          <a:p>
            <a:pPr algn="just">
              <a:lnSpc>
                <a:spcPct val="150000"/>
              </a:lnSpc>
              <a:buClr>
                <a:schemeClr val="tx1"/>
              </a:buClr>
              <a:buFont typeface="Wingdings" panose="05000000000000000000" pitchFamily="2" charset="2"/>
              <a:buChar char="ü"/>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Sử</a:t>
            </a:r>
            <a:r>
              <a:rPr lang="en-US" sz="1600" dirty="0">
                <a:latin typeface="Arial" panose="020B0604020202020204" pitchFamily="34" charset="0"/>
                <a:cs typeface="Arial" panose="020B0604020202020204" pitchFamily="34" charset="0"/>
              </a:rPr>
              <a:t> </a:t>
            </a:r>
            <a:r>
              <a:rPr lang="vi-VN" sz="1600" dirty="0">
                <a:latin typeface="Arial" panose="020B0604020202020204" pitchFamily="34" charset="0"/>
                <a:cs typeface="Arial" panose="020B0604020202020204" pitchFamily="34" charset="0"/>
              </a:rPr>
              <a:t>dụng các thư viện trong android để đọc dữ liệu từ API</a:t>
            </a:r>
            <a:endParaRPr lang="en-US" sz="1600" dirty="0">
              <a:latin typeface="Arial" panose="020B0604020202020204" pitchFamily="34" charset="0"/>
              <a:cs typeface="Arial" panose="020B0604020202020204" pitchFamily="34" charset="0"/>
            </a:endParaRPr>
          </a:p>
          <a:p>
            <a:pPr algn="just">
              <a:lnSpc>
                <a:spcPct val="150000"/>
              </a:lnSpc>
              <a:buClr>
                <a:schemeClr val="tx1"/>
              </a:buClr>
              <a:buFont typeface="Wingdings" panose="05000000000000000000" pitchFamily="2" charset="2"/>
              <a:buChar char="ü"/>
            </a:pPr>
            <a:r>
              <a:rPr lang="en-US" sz="1600" dirty="0">
                <a:latin typeface="Arial" panose="020B0604020202020204" pitchFamily="34" charset="0"/>
                <a:cs typeface="Arial" panose="020B0604020202020204" pitchFamily="34" charset="0"/>
              </a:rPr>
              <a:t> CSDL: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1053" y="1989310"/>
            <a:ext cx="6021126" cy="4691460"/>
          </a:xfrm>
          <a:prstGeom prst="rect">
            <a:avLst/>
          </a:prstGeom>
        </p:spPr>
      </p:pic>
    </p:spTree>
    <p:extLst>
      <p:ext uri="{BB962C8B-B14F-4D97-AF65-F5344CB8AC3E}">
        <p14:creationId xmlns:p14="http://schemas.microsoft.com/office/powerpoint/2010/main" val="30546575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animEffect transition="in" filter="fade">
                                      <p:cBhvr>
                                        <p:cTn id="7" dur="1000"/>
                                        <p:tgtEl>
                                          <p:spTgt spid="87">
                                            <p:txEl>
                                              <p:pRg st="0" end="0"/>
                                            </p:txEl>
                                          </p:spTgt>
                                        </p:tgtEl>
                                      </p:cBhvr>
                                    </p:animEffect>
                                    <p:anim calcmode="lin" valueType="num">
                                      <p:cBhvr>
                                        <p:cTn id="8" dur="1000" fill="hold"/>
                                        <p:tgtEl>
                                          <p:spTgt spid="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7">
                                            <p:txEl>
                                              <p:pRg st="1" end="1"/>
                                            </p:txEl>
                                          </p:spTgt>
                                        </p:tgtEl>
                                        <p:attrNameLst>
                                          <p:attrName>style.visibility</p:attrName>
                                        </p:attrNameLst>
                                      </p:cBhvr>
                                      <p:to>
                                        <p:strVal val="visible"/>
                                      </p:to>
                                    </p:set>
                                    <p:animEffect transition="in" filter="fade">
                                      <p:cBhvr>
                                        <p:cTn id="14" dur="1000"/>
                                        <p:tgtEl>
                                          <p:spTgt spid="87">
                                            <p:txEl>
                                              <p:pRg st="1" end="1"/>
                                            </p:txEl>
                                          </p:spTgt>
                                        </p:tgtEl>
                                      </p:cBhvr>
                                    </p:animEffect>
                                    <p:anim calcmode="lin" valueType="num">
                                      <p:cBhvr>
                                        <p:cTn id="15" dur="1000" fill="hold"/>
                                        <p:tgtEl>
                                          <p:spTgt spid="8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7">
                                            <p:txEl>
                                              <p:pRg st="2" end="2"/>
                                            </p:txEl>
                                          </p:spTgt>
                                        </p:tgtEl>
                                        <p:attrNameLst>
                                          <p:attrName>style.visibility</p:attrName>
                                        </p:attrNameLst>
                                      </p:cBhvr>
                                      <p:to>
                                        <p:strVal val="visible"/>
                                      </p:to>
                                    </p:set>
                                    <p:animEffect transition="in" filter="fade">
                                      <p:cBhvr>
                                        <p:cTn id="21" dur="1000"/>
                                        <p:tgtEl>
                                          <p:spTgt spid="87">
                                            <p:txEl>
                                              <p:pRg st="2" end="2"/>
                                            </p:txEl>
                                          </p:spTgt>
                                        </p:tgtEl>
                                      </p:cBhvr>
                                    </p:animEffect>
                                    <p:anim calcmode="lin" valueType="num">
                                      <p:cBhvr>
                                        <p:cTn id="22" dur="1000" fill="hold"/>
                                        <p:tgtEl>
                                          <p:spTgt spid="8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7">
                                            <p:txEl>
                                              <p:pRg st="3" end="3"/>
                                            </p:txEl>
                                          </p:spTgt>
                                        </p:tgtEl>
                                        <p:attrNameLst>
                                          <p:attrName>style.visibility</p:attrName>
                                        </p:attrNameLst>
                                      </p:cBhvr>
                                      <p:to>
                                        <p:strVal val="visible"/>
                                      </p:to>
                                    </p:set>
                                    <p:animEffect transition="in" filter="fade">
                                      <p:cBhvr>
                                        <p:cTn id="28" dur="1000"/>
                                        <p:tgtEl>
                                          <p:spTgt spid="87">
                                            <p:txEl>
                                              <p:pRg st="3" end="3"/>
                                            </p:txEl>
                                          </p:spTgt>
                                        </p:tgtEl>
                                      </p:cBhvr>
                                    </p:animEffect>
                                    <p:anim calcmode="lin" valueType="num">
                                      <p:cBhvr>
                                        <p:cTn id="29" dur="1000" fill="hold"/>
                                        <p:tgtEl>
                                          <p:spTgt spid="8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58" y="2274025"/>
            <a:ext cx="4058260" cy="2283824"/>
          </a:xfrm>
        </p:spPr>
        <p:txBody>
          <a:bodyPr/>
          <a:lstStyle/>
          <a:p>
            <a:r>
              <a:rPr lang="en-US" sz="3600" dirty="0" err="1">
                <a:latin typeface="Arial" panose="020B0604020202020204" pitchFamily="34" charset="0"/>
                <a:cs typeface="Arial" panose="020B0604020202020204" pitchFamily="34" charset="0"/>
              </a:rPr>
              <a:t>Sơ</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đồ</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hoạt</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động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của</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ứng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dụng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nghe</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nhạc</a:t>
            </a:r>
            <a:endParaRPr lang="en-US" sz="36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fld id="{9FF96B15-8338-45D5-A943-561235072D66}" type="slidenum">
              <a:rPr lang="en-US" noProof="0" smtClean="0"/>
              <a:t>6</a:t>
            </a:fld>
            <a:endParaRPr lang="en-US" noProof="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8265" y="1063416"/>
            <a:ext cx="3724275" cy="4362450"/>
          </a:xfrm>
          <a:prstGeom prst="rect">
            <a:avLst/>
          </a:prstGeom>
        </p:spPr>
      </p:pic>
    </p:spTree>
    <p:extLst>
      <p:ext uri="{BB962C8B-B14F-4D97-AF65-F5344CB8AC3E}">
        <p14:creationId xmlns:p14="http://schemas.microsoft.com/office/powerpoint/2010/main" val="81050604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018E4B-A0D3-6B4E-B245-90AFCE920A5E}"/>
              </a:ext>
            </a:extLst>
          </p:cNvPr>
          <p:cNvSpPr>
            <a:spLocks noGrp="1"/>
          </p:cNvSpPr>
          <p:nvPr>
            <p:ph type="sldNum" sz="quarter" idx="12"/>
          </p:nvPr>
        </p:nvSpPr>
        <p:spPr/>
        <p:txBody>
          <a:bodyPr/>
          <a:lstStyle/>
          <a:p>
            <a:fld id="{9FF96B15-8338-45D5-A943-561235072D66}" type="slidenum">
              <a:rPr lang="en-US" smtClean="0"/>
              <a:t>7</a:t>
            </a:fld>
            <a:endParaRPr lang="en-US" dirty="0"/>
          </a:p>
        </p:txBody>
      </p:sp>
      <p:sp>
        <p:nvSpPr>
          <p:cNvPr id="6" name="Title 1">
            <a:extLst>
              <a:ext uri="{FF2B5EF4-FFF2-40B4-BE49-F238E27FC236}">
                <a16:creationId xmlns:a16="http://schemas.microsoft.com/office/drawing/2014/main" id="{882F44D1-C588-494D-B2B8-F1C458E5C86D}"/>
              </a:ext>
            </a:extLst>
          </p:cNvPr>
          <p:cNvSpPr>
            <a:spLocks noGrp="1"/>
          </p:cNvSpPr>
          <p:nvPr>
            <p:ph type="title"/>
          </p:nvPr>
        </p:nvSpPr>
        <p:spPr>
          <a:xfrm>
            <a:off x="666206" y="2287087"/>
            <a:ext cx="4685606" cy="2283824"/>
          </a:xfrm>
        </p:spPr>
        <p:txBody>
          <a:bodyPr/>
          <a:lstStyle/>
          <a:p>
            <a:r>
              <a:rPr lang="en-US" sz="3600" dirty="0" err="1">
                <a:latin typeface="Arial" panose="020B0604020202020204" pitchFamily="34" charset="0"/>
                <a:cs typeface="Arial" panose="020B0604020202020204" pitchFamily="34" charset="0"/>
              </a:rPr>
              <a:t>Dự</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kiến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các</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chức</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năng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chính</a:t>
            </a:r>
            <a:br>
              <a:rPr lang="en-US" sz="3600" dirty="0">
                <a:latin typeface="Arial" panose="020B0604020202020204" pitchFamily="34" charset="0"/>
                <a:cs typeface="Arial" panose="020B0604020202020204" pitchFamily="34" charset="0"/>
              </a:rPr>
            </a:br>
            <a:r>
              <a:rPr lang="en-US" sz="3600" dirty="0" err="1">
                <a:latin typeface="Arial" panose="020B0604020202020204" pitchFamily="34" charset="0"/>
                <a:cs typeface="Arial" panose="020B0604020202020204" pitchFamily="34" charset="0"/>
              </a:rPr>
              <a:t>của</a:t>
            </a:r>
            <a:r>
              <a:rPr lang="en-US" sz="3600" dirty="0">
                <a:latin typeface="Arial" panose="020B0604020202020204" pitchFamily="34" charset="0"/>
                <a:cs typeface="Arial" panose="020B0604020202020204" pitchFamily="34" charset="0"/>
              </a:rPr>
              <a:t> server</a:t>
            </a:r>
          </a:p>
        </p:txBody>
      </p:sp>
      <p:graphicFrame>
        <p:nvGraphicFramePr>
          <p:cNvPr id="12" name="Diagram 11">
            <a:extLst>
              <a:ext uri="{FF2B5EF4-FFF2-40B4-BE49-F238E27FC236}">
                <a16:creationId xmlns:a16="http://schemas.microsoft.com/office/drawing/2014/main" id="{BE0F5A2C-8A1B-49D3-8D3B-D15652C9C51A}"/>
              </a:ext>
            </a:extLst>
          </p:cNvPr>
          <p:cNvGraphicFramePr/>
          <p:nvPr>
            <p:extLst>
              <p:ext uri="{D42A27DB-BD31-4B8C-83A1-F6EECF244321}">
                <p14:modId xmlns:p14="http://schemas.microsoft.com/office/powerpoint/2010/main" val="3491423836"/>
              </p:ext>
            </p:extLst>
          </p:nvPr>
        </p:nvGraphicFramePr>
        <p:xfrm>
          <a:off x="4015511" y="347710"/>
          <a:ext cx="8176489" cy="6162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11067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018E4B-A0D3-6B4E-B245-90AFCE920A5E}"/>
              </a:ext>
            </a:extLst>
          </p:cNvPr>
          <p:cNvSpPr>
            <a:spLocks noGrp="1"/>
          </p:cNvSpPr>
          <p:nvPr>
            <p:ph type="sldNum" sz="quarter" idx="12"/>
          </p:nvPr>
        </p:nvSpPr>
        <p:spPr/>
        <p:txBody>
          <a:bodyPr/>
          <a:lstStyle/>
          <a:p>
            <a:fld id="{9FF96B15-8338-45D5-A943-561235072D66}" type="slidenum">
              <a:rPr lang="en-US" smtClean="0"/>
              <a:t>8</a:t>
            </a:fld>
            <a:endParaRPr lang="en-US" dirty="0"/>
          </a:p>
        </p:txBody>
      </p:sp>
      <p:sp>
        <p:nvSpPr>
          <p:cNvPr id="6" name="Title 1">
            <a:extLst>
              <a:ext uri="{FF2B5EF4-FFF2-40B4-BE49-F238E27FC236}">
                <a16:creationId xmlns:a16="http://schemas.microsoft.com/office/drawing/2014/main" id="{882F44D1-C588-494D-B2B8-F1C458E5C86D}"/>
              </a:ext>
            </a:extLst>
          </p:cNvPr>
          <p:cNvSpPr>
            <a:spLocks noGrp="1"/>
          </p:cNvSpPr>
          <p:nvPr>
            <p:ph type="title"/>
          </p:nvPr>
        </p:nvSpPr>
        <p:spPr>
          <a:xfrm>
            <a:off x="649977" y="2287087"/>
            <a:ext cx="4558144" cy="2283824"/>
          </a:xfrm>
        </p:spPr>
        <p:txBody>
          <a:bodyPr/>
          <a:lstStyle/>
          <a:p>
            <a:r>
              <a:rPr lang="en-US" sz="3600" dirty="0" err="1">
                <a:latin typeface="Arial" panose="020B0604020202020204" pitchFamily="34" charset="0"/>
                <a:cs typeface="Arial" panose="020B0604020202020204" pitchFamily="34" charset="0"/>
              </a:rPr>
              <a:t>Dự</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kiến</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các</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chức</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năng</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chính</a:t>
            </a:r>
            <a:br>
              <a:rPr lang="en-US" sz="3600" dirty="0">
                <a:latin typeface="Arial" panose="020B0604020202020204" pitchFamily="34" charset="0"/>
                <a:cs typeface="Arial" panose="020B0604020202020204" pitchFamily="34" charset="0"/>
              </a:rPr>
            </a:br>
            <a:r>
              <a:rPr lang="en-US" sz="3600" dirty="0" err="1">
                <a:latin typeface="Arial" panose="020B0604020202020204" pitchFamily="34" charset="0"/>
                <a:cs typeface="Arial" panose="020B0604020202020204" pitchFamily="34" charset="0"/>
              </a:rPr>
              <a:t>của</a:t>
            </a:r>
            <a:r>
              <a:rPr lang="en-US" sz="3600" dirty="0">
                <a:latin typeface="Arial" panose="020B0604020202020204" pitchFamily="34" charset="0"/>
                <a:cs typeface="Arial" panose="020B0604020202020204" pitchFamily="34" charset="0"/>
              </a:rPr>
              <a:t> app </a:t>
            </a:r>
            <a:r>
              <a:rPr lang="en-US" sz="3600" dirty="0" err="1">
                <a:latin typeface="Arial" panose="020B0604020202020204" pitchFamily="34" charset="0"/>
                <a:cs typeface="Arial" panose="020B0604020202020204" pitchFamily="34" charset="0"/>
              </a:rPr>
              <a:t>nghe</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nhạc</a:t>
            </a:r>
            <a:endParaRPr lang="en-US" sz="3600" dirty="0">
              <a:latin typeface="Arial" panose="020B0604020202020204" pitchFamily="34" charset="0"/>
              <a:cs typeface="Arial" panose="020B0604020202020204" pitchFamily="34" charset="0"/>
            </a:endParaRPr>
          </a:p>
        </p:txBody>
      </p:sp>
      <p:graphicFrame>
        <p:nvGraphicFramePr>
          <p:cNvPr id="12" name="Diagram 11">
            <a:extLst>
              <a:ext uri="{FF2B5EF4-FFF2-40B4-BE49-F238E27FC236}">
                <a16:creationId xmlns:a16="http://schemas.microsoft.com/office/drawing/2014/main" id="{BE0F5A2C-8A1B-49D3-8D3B-D15652C9C51A}"/>
              </a:ext>
            </a:extLst>
          </p:cNvPr>
          <p:cNvGraphicFramePr/>
          <p:nvPr>
            <p:extLst>
              <p:ext uri="{D42A27DB-BD31-4B8C-83A1-F6EECF244321}">
                <p14:modId xmlns:p14="http://schemas.microsoft.com/office/powerpoint/2010/main" val="1353964234"/>
              </p:ext>
            </p:extLst>
          </p:nvPr>
        </p:nvGraphicFramePr>
        <p:xfrm>
          <a:off x="4015511" y="347710"/>
          <a:ext cx="8176489" cy="6162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48300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4D910-12C6-474C-AE9A-EBF2857CDAC9}"/>
              </a:ext>
            </a:extLst>
          </p:cNvPr>
          <p:cNvSpPr>
            <a:spLocks noGrp="1"/>
          </p:cNvSpPr>
          <p:nvPr>
            <p:ph type="title"/>
          </p:nvPr>
        </p:nvSpPr>
        <p:spPr>
          <a:xfrm>
            <a:off x="665018" y="2479964"/>
            <a:ext cx="5264727" cy="949036"/>
          </a:xfrm>
        </p:spPr>
        <p:txBody>
          <a:bodyPr vert="horz" lIns="91440" tIns="45720" rIns="91440" bIns="45720" rtlCol="0" anchor="ctr">
            <a:normAutofit/>
          </a:bodyPr>
          <a:lstStyle/>
          <a:p>
            <a:pPr>
              <a:lnSpc>
                <a:spcPct val="90000"/>
              </a:lnSpc>
            </a:pPr>
            <a:r>
              <a:rPr lang="en-US" sz="3600" dirty="0">
                <a:solidFill>
                  <a:schemeClr val="bg1"/>
                </a:solidFill>
                <a:latin typeface="Arial" panose="020B0604020202020204" pitchFamily="34" charset="0"/>
                <a:cs typeface="Arial" panose="020B0604020202020204" pitchFamily="34" charset="0"/>
              </a:rPr>
              <a:t>DEMO GIAO DIỆN</a:t>
            </a:r>
          </a:p>
        </p:txBody>
      </p:sp>
      <p:sp>
        <p:nvSpPr>
          <p:cNvPr id="3" name="Content Placeholder 2">
            <a:extLst>
              <a:ext uri="{FF2B5EF4-FFF2-40B4-BE49-F238E27FC236}">
                <a16:creationId xmlns:a16="http://schemas.microsoft.com/office/drawing/2014/main" id="{9CFC5D78-4E60-4B36-91B8-4DB29BB9C794}"/>
              </a:ext>
            </a:extLst>
          </p:cNvPr>
          <p:cNvSpPr>
            <a:spLocks noGrp="1"/>
          </p:cNvSpPr>
          <p:nvPr>
            <p:ph type="body" sz="half" idx="2"/>
          </p:nvPr>
        </p:nvSpPr>
        <p:spPr>
          <a:xfrm>
            <a:off x="852709" y="3581400"/>
            <a:ext cx="4774790" cy="692727"/>
          </a:xfrm>
        </p:spPr>
        <p:txBody>
          <a:bodyPr vert="horz" lIns="91440" tIns="45720" rIns="91440" bIns="45720" rtlCol="0">
            <a:normAutofit fontScale="92500"/>
          </a:bodyPr>
          <a:lstStyle/>
          <a:p>
            <a:pPr marL="0" indent="0">
              <a:buNone/>
            </a:pPr>
            <a:r>
              <a:rPr lang="en-US" sz="2800" dirty="0">
                <a:solidFill>
                  <a:schemeClr val="bg1"/>
                </a:solidFill>
                <a:latin typeface="Arial" panose="020B0604020202020204" pitchFamily="34" charset="0"/>
                <a:cs typeface="Arial" panose="020B0604020202020204" pitchFamily="34" charset="0"/>
              </a:rPr>
              <a:t>1. </a:t>
            </a:r>
            <a:r>
              <a:rPr lang="en-US" sz="2800" dirty="0" err="1">
                <a:solidFill>
                  <a:schemeClr val="bg1"/>
                </a:solidFill>
                <a:latin typeface="Arial" panose="020B0604020202020204" pitchFamily="34" charset="0"/>
                <a:cs typeface="Arial" panose="020B0604020202020204" pitchFamily="34" charset="0"/>
              </a:rPr>
              <a:t>Giao</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diện</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đăng</a:t>
            </a:r>
            <a:r>
              <a:rPr lang="en-US" sz="2800" dirty="0">
                <a:solidFill>
                  <a:schemeClr val="bg1"/>
                </a:solidFill>
                <a:latin typeface="Arial" panose="020B0604020202020204" pitchFamily="34" charset="0"/>
                <a:cs typeface="Arial" panose="020B0604020202020204" pitchFamily="34" charset="0"/>
              </a:rPr>
              <a:t> </a:t>
            </a:r>
            <a:r>
              <a:rPr lang="en-US" sz="2800" dirty="0" err="1">
                <a:solidFill>
                  <a:schemeClr val="bg1"/>
                </a:solidFill>
                <a:latin typeface="Arial" panose="020B0604020202020204" pitchFamily="34" charset="0"/>
                <a:cs typeface="Arial" panose="020B0604020202020204" pitchFamily="34" charset="0"/>
              </a:rPr>
              <a:t>nhập</a:t>
            </a:r>
            <a:r>
              <a:rPr lang="en-US" sz="2800" dirty="0">
                <a:solidFill>
                  <a:schemeClr val="bg1"/>
                </a:solidFill>
                <a:latin typeface="Arial" panose="020B0604020202020204" pitchFamily="34" charset="0"/>
                <a:cs typeface="Arial" panose="020B0604020202020204" pitchFamily="34" charset="0"/>
              </a:rPr>
              <a:t> server</a:t>
            </a:r>
          </a:p>
        </p:txBody>
      </p:sp>
      <p:sp>
        <p:nvSpPr>
          <p:cNvPr id="5" name="Rectangle 4">
            <a:extLst>
              <a:ext uri="{FF2B5EF4-FFF2-40B4-BE49-F238E27FC236}">
                <a16:creationId xmlns:a16="http://schemas.microsoft.com/office/drawing/2014/main" id="{8E502255-8BD2-43EF-A167-C5C8FB49F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C79DD2B4-B372-0144-9E8A-188A2C9B2EC2}"/>
              </a:ext>
            </a:extLst>
          </p:cNvPr>
          <p:cNvSpPr>
            <a:spLocks noGrp="1"/>
          </p:cNvSpPr>
          <p:nvPr>
            <p:ph type="sldNum" sz="quarter" idx="12"/>
          </p:nvPr>
        </p:nvSpPr>
        <p:spPr/>
        <p:txBody>
          <a:bodyPr/>
          <a:lstStyle/>
          <a:p>
            <a:fld id="{9FF96B15-8338-45D5-A943-561235072D66}" type="slidenum">
              <a:rPr lang="en-US" smtClean="0"/>
              <a:t>9</a:t>
            </a:fld>
            <a:endParaRPr lang="en-US" dirty="0"/>
          </a:p>
        </p:txBody>
      </p:sp>
      <p:pic>
        <p:nvPicPr>
          <p:cNvPr id="8" name="Picture 7"/>
          <p:cNvPicPr>
            <a:picLocks noChangeAspect="1"/>
          </p:cNvPicPr>
          <p:nvPr/>
        </p:nvPicPr>
        <p:blipFill>
          <a:blip r:embed="rId2"/>
          <a:stretch>
            <a:fillRect/>
          </a:stretch>
        </p:blipFill>
        <p:spPr>
          <a:xfrm>
            <a:off x="6174896" y="1359145"/>
            <a:ext cx="5899539" cy="4980698"/>
          </a:xfrm>
          <a:prstGeom prst="rect">
            <a:avLst/>
          </a:prstGeom>
        </p:spPr>
      </p:pic>
    </p:spTree>
    <p:extLst>
      <p:ext uri="{BB962C8B-B14F-4D97-AF65-F5344CB8AC3E}">
        <p14:creationId xmlns:p14="http://schemas.microsoft.com/office/powerpoint/2010/main" val="31624390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83CA34-C6E2-49BA-ACFF-78ADEC0C28FA}">
  <ds:schemaRefs>
    <ds:schemaRef ds:uri="http://schemas.openxmlformats.org/package/2006/metadata/core-properties"/>
    <ds:schemaRef ds:uri="http://www.w3.org/XML/1998/namespace"/>
    <ds:schemaRef ds:uri="http://purl.org/dc/elements/1.1/"/>
    <ds:schemaRef ds:uri="http://purl.org/dc/dcmitype/"/>
    <ds:schemaRef ds:uri="http://schemas.microsoft.com/office/infopath/2007/PartnerControls"/>
    <ds:schemaRef ds:uri="71af3243-3dd4-4a8d-8c0d-dd76da1f02a5"/>
    <ds:schemaRef ds:uri="16c05727-aa75-4e4a-9b5f-8a80a1165891"/>
    <ds:schemaRef ds:uri="http://schemas.microsoft.com/office/2006/documentManagement/typ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CCB9AE35-8A31-4380-94A6-86E5DFCDD1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0</TotalTime>
  <Words>595</Words>
  <Application>Microsoft Macintosh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Cambria</vt:lpstr>
      <vt:lpstr>Century Gothic</vt:lpstr>
      <vt:lpstr>Rockwell</vt:lpstr>
      <vt:lpstr>Tahoma</vt:lpstr>
      <vt:lpstr>Wingdings</vt:lpstr>
      <vt:lpstr>Wingdings 3</vt:lpstr>
      <vt:lpstr>Ion Boardroom</vt:lpstr>
      <vt:lpstr>PowerPoint Presentation</vt:lpstr>
      <vt:lpstr>Nội dung báo cáo</vt:lpstr>
      <vt:lpstr>Phân công nhiệm vụ</vt:lpstr>
      <vt:lpstr>Ý tưởng xây dựng</vt:lpstr>
      <vt:lpstr>Giải pháp cho đề tài- Thiết kế cơ sở dữ liệu</vt:lpstr>
      <vt:lpstr>Sơ đồ hoạt động của ứng dụng nghe nhạc</vt:lpstr>
      <vt:lpstr>Dự kiến các chức năng chính của server</vt:lpstr>
      <vt:lpstr>Dự kiến các chức năng chính của app nghe nhạc</vt:lpstr>
      <vt:lpstr>DEMO GIAO DIỆN</vt:lpstr>
      <vt:lpstr>DEMO GIAO DIỆN</vt:lpstr>
      <vt:lpstr>DEMO GIAO DIỆN</vt:lpstr>
      <vt:lpstr>DEMO MỘT SỐ GIAO DIỆN</vt:lpstr>
      <vt:lpstr>DEMO MỘT SỐ GIAO DIỆN</vt:lpstr>
      <vt:lpstr>DEMO MỘT SỐ GIAO DIỆN</vt:lpstr>
      <vt:lpstr>DEMO MỘT SỐ GIAO DIỆN</vt:lpstr>
      <vt:lpstr>Thank you for much !</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2019-06-05T15:40:05Z</dcterms:created>
  <dcterms:modified xsi:type="dcterms:W3CDTF">2019-09-15T14:37:10Z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