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6" r:id="rId6"/>
    <p:sldId id="265" r:id="rId7"/>
    <p:sldId id="258" r:id="rId8"/>
    <p:sldId id="267" r:id="rId9"/>
    <p:sldId id="268" r:id="rId10"/>
    <p:sldId id="260" r:id="rId11"/>
    <p:sldId id="261" r:id="rId12"/>
    <p:sldId id="262" r:id="rId13"/>
    <p:sldId id="269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65EB4-721C-4FC1-A008-434BBDACA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57657C-682E-4011-AF91-D4D42CDAB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2F1B65-AC0F-4376-ABBD-743A51997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76C7-4BFF-48DE-9741-C010A19456DC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C3892E-B5EE-46CC-9D95-8B9052773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1915B1-700A-4B73-AD0B-5E51C55C6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A7E58-2990-4C8C-B652-2226A378B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13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420E22-0606-4181-AFD6-A26F0260D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B70789-1044-43D8-ADAA-81FA891C3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7A3B69-8D98-4733-892D-AF1100241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76C7-4BFF-48DE-9741-C010A19456DC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DD2F89-0FC0-4F39-B8C5-410AB1C9C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1F8F1C-597E-4F9B-9014-F45D50527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A7E58-2990-4C8C-B652-2226A378B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03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B812567-3A5C-4461-B988-F270DFAEC7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F085F8-265E-44C1-AB6D-1F17CDEB4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ACABDC-4780-45D7-A160-596A101CC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76C7-4BFF-48DE-9741-C010A19456DC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AD3773-08FA-414C-9EBB-9FEB0273D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C525D9-2156-4980-B73C-0C4FB1070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A7E58-2990-4C8C-B652-2226A378B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700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FA6291-63FE-4B79-A9C5-9C584023E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04D219-8655-47F4-AA86-E82D2AF7D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3CFE75-F708-4639-A4BD-5119A6391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76C7-4BFF-48DE-9741-C010A19456DC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B4BCDC-C77D-415D-9BA8-D413AEA38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F64EE9-A48D-4B63-B451-12B354284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A7E58-2990-4C8C-B652-2226A378B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601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87546-501E-4805-B43C-135ADD499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3B2589-127C-4FC5-9038-8D069BF3A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1493B8-9F15-48D0-A33D-5D5F3C8D3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76C7-4BFF-48DE-9741-C010A19456DC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9379D0-D071-4F8C-B668-414BCDB2B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89FB72-2ED7-4A52-AEE7-4B1D8FD5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A7E58-2990-4C8C-B652-2226A378B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15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C594E-AC06-4D84-A18F-587D4F5E0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647CED-9ECA-41CA-A89F-9C66306ED0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D69CFB-F5D2-4329-9CE3-D32BB151A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31D969-5401-4AFA-90BB-70F2CE984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76C7-4BFF-48DE-9741-C010A19456DC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D49530-CE9A-4408-87DB-C70433DA5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84FC9B-36F1-4D67-9649-831DF6D5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A7E58-2990-4C8C-B652-2226A378B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743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467C7F-D80C-4BA1-A123-5E63DF07D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9066FE-52AC-4E13-9F7F-EC454103B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8B5D3B-7889-4A6E-BE75-542ADC8F4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19307F-A575-4EAA-AC9A-AA30055549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C7A976-2D32-4352-8684-4B4D0E771D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DABB23-DF84-41A1-A7C1-8B4643E93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76C7-4BFF-48DE-9741-C010A19456DC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58E941-97AC-4256-A65B-058D9D44D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536E12-8D87-43F9-931E-8F30E61DC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A7E58-2990-4C8C-B652-2226A378B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818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E46EB-547B-4A30-8D77-9C02D473E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2CA255-8914-41E0-BCEB-011A960F5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76C7-4BFF-48DE-9741-C010A19456DC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4A4969-B32C-4EC4-8808-5BCB8D8A6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61ADF8-DEEF-4D59-8E0C-722B9F3C6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A7E58-2990-4C8C-B652-2226A378B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933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2D2DC03-06ED-4397-854B-F37B1915C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76C7-4BFF-48DE-9741-C010A19456DC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D6F7D1-ACDD-472B-B433-FEF383869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DBD39-55A5-4719-98CA-840099752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A7E58-2990-4C8C-B652-2226A378B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457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37426-337C-494C-A4AF-53F006261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B45CB8-EC63-4A0E-AA04-894E65DE9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0287F8-E414-4A2C-8E87-0130AF668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8B7B5A-C460-4ECA-8B92-5EA5F2991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76C7-4BFF-48DE-9741-C010A19456DC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74ECC3-F840-400C-93A1-77CE1BFB8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B3C4BF-10B1-4B74-AC7F-C2D80A02C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A7E58-2990-4C8C-B652-2226A378B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336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50716B-CD52-44D2-B4C4-6C714CA16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ED192D-5E31-4B00-BE77-ADD8E3A76C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E31625-25FB-4796-B276-18EA7FDAD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1C8C1D-A870-43DF-9588-640ACB8C6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76C7-4BFF-48DE-9741-C010A19456DC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FA46D8-A9F5-499E-9A33-B5855D059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C03EAE-1504-4612-9279-F39ADD87F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A7E58-2990-4C8C-B652-2226A378B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605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5855180-4337-4EE1-8380-563D2DEC9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8E0153-F05E-43FB-BEDF-F63E9CA4F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9C4307-91A7-427F-BA82-0677A728DF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F76C7-4BFF-48DE-9741-C010A19456DC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731800-B035-4A03-87F9-5D6CDCD01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86C794-174E-4389-84B5-213ED6F76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A7E58-2990-4C8C-B652-2226A378B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42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A6F80-7358-4439-826A-C03D7E762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3299"/>
            <a:ext cx="9144000" cy="1756664"/>
          </a:xfrm>
        </p:spPr>
        <p:txBody>
          <a:bodyPr/>
          <a:lstStyle/>
          <a:p>
            <a:r>
              <a:rPr lang="ko-KR" altLang="en-US" dirty="0" err="1"/>
              <a:t>김민균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D6CB56-2D2A-474D-9947-143A75E21D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제가 </a:t>
            </a:r>
            <a:r>
              <a:rPr lang="ko-KR" altLang="en-US" dirty="0" err="1"/>
              <a:t>한거</a:t>
            </a:r>
            <a:r>
              <a:rPr lang="en-US" altLang="ko-KR" dirty="0"/>
              <a:t>(</a:t>
            </a:r>
            <a:r>
              <a:rPr lang="ko-KR" altLang="en-US" dirty="0"/>
              <a:t>순서 맞출 때</a:t>
            </a:r>
            <a:r>
              <a:rPr lang="en-US" altLang="ko-KR" dirty="0"/>
              <a:t>)</a:t>
            </a:r>
          </a:p>
          <a:p>
            <a:pPr marL="457200" indent="-457200">
              <a:buAutoNum type="arabicPeriod"/>
            </a:pPr>
            <a:r>
              <a:rPr lang="en-US" altLang="ko-KR" dirty="0"/>
              <a:t>BOK </a:t>
            </a:r>
            <a:r>
              <a:rPr lang="ko-KR" altLang="en-US" dirty="0"/>
              <a:t>기준금리 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데이터프레임화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뉴스 기사</a:t>
            </a:r>
            <a:r>
              <a:rPr lang="en-US" altLang="ko-KR" dirty="0"/>
              <a:t>, </a:t>
            </a:r>
            <a:r>
              <a:rPr lang="ko-KR" altLang="en-US" dirty="0"/>
              <a:t>채권</a:t>
            </a:r>
            <a:r>
              <a:rPr lang="en-US" altLang="ko-KR" dirty="0"/>
              <a:t> </a:t>
            </a:r>
            <a:r>
              <a:rPr lang="ko-KR" altLang="en-US" dirty="0"/>
              <a:t>리포트</a:t>
            </a:r>
            <a:r>
              <a:rPr lang="en-US" altLang="ko-KR" dirty="0"/>
              <a:t>, </a:t>
            </a:r>
            <a:r>
              <a:rPr lang="ko-KR" altLang="en-US" dirty="0"/>
              <a:t>금통위 의사록 합쳐 사전 만들기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4843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B418F6-1D4A-4C1D-8739-19A2BB8DC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 만들기</a:t>
            </a:r>
            <a:br>
              <a:rPr lang="en-US" altLang="ko-KR" dirty="0"/>
            </a:br>
            <a:r>
              <a:rPr lang="en-US" altLang="ko-KR" sz="2000" dirty="0"/>
              <a:t>-</a:t>
            </a:r>
            <a:r>
              <a:rPr lang="ko-KR" altLang="en-US" sz="2000" dirty="0"/>
              <a:t> 데이터 별 </a:t>
            </a:r>
            <a:r>
              <a:rPr lang="en-US" altLang="ko-KR" sz="2000" dirty="0" err="1"/>
              <a:t>dict</a:t>
            </a:r>
            <a:r>
              <a:rPr lang="en-US" altLang="ko-KR" sz="2000" dirty="0"/>
              <a:t> </a:t>
            </a:r>
            <a:r>
              <a:rPr lang="ko-KR" altLang="en-US" sz="2000" dirty="0"/>
              <a:t>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5C5A2F-5D6E-464E-9E1D-C61B4A027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데이터 불러와서 콜금리 기준으로 </a:t>
            </a:r>
            <a:r>
              <a:rPr lang="ko-KR" altLang="en-US" sz="2000" dirty="0" err="1"/>
              <a:t>라벨링된</a:t>
            </a:r>
            <a:r>
              <a:rPr lang="ko-KR" altLang="en-US" sz="2000" dirty="0"/>
              <a:t> 형태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                                                                     </a:t>
            </a:r>
            <a:r>
              <a:rPr lang="ko-KR" altLang="en-US" sz="2000" dirty="0"/>
              <a:t>전처리를 못한 한계가 있음</a:t>
            </a:r>
          </a:p>
        </p:txBody>
      </p:sp>
      <p:pic>
        <p:nvPicPr>
          <p:cNvPr id="5" name="그림 4" descr="모니터, 화면, 스크린샷, 텔레비전이(가) 표시된 사진&#10;&#10;자동 생성된 설명">
            <a:extLst>
              <a:ext uri="{FF2B5EF4-FFF2-40B4-BE49-F238E27FC236}">
                <a16:creationId xmlns:a16="http://schemas.microsoft.com/office/drawing/2014/main" id="{F335F2C4-FB2C-4DF8-8E6E-3C3772F375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65328"/>
            <a:ext cx="6133227" cy="391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4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3545CE-0BFA-41E0-9753-BB910A7E3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 만들기</a:t>
            </a:r>
            <a:br>
              <a:rPr lang="en-US" altLang="ko-KR" dirty="0"/>
            </a:br>
            <a:r>
              <a:rPr lang="en-US" altLang="ko-KR" sz="2000" dirty="0"/>
              <a:t>-</a:t>
            </a:r>
            <a:r>
              <a:rPr lang="ko-KR" altLang="en-US" sz="2000" dirty="0"/>
              <a:t> 데이터 별 </a:t>
            </a:r>
            <a:r>
              <a:rPr lang="en-US" altLang="ko-KR" sz="2000" dirty="0" err="1"/>
              <a:t>dict</a:t>
            </a:r>
            <a:r>
              <a:rPr lang="en-US" altLang="ko-KR" sz="2000" dirty="0"/>
              <a:t> </a:t>
            </a:r>
            <a:r>
              <a:rPr lang="ko-KR" altLang="en-US" sz="2000" dirty="0"/>
              <a:t>만들기</a:t>
            </a:r>
            <a:endParaRPr lang="ko-KR" altLang="en-US" dirty="0"/>
          </a:p>
        </p:txBody>
      </p:sp>
      <p:pic>
        <p:nvPicPr>
          <p:cNvPr id="5" name="내용 개체 틀 4" descr="스크린샷, 전화이(가) 표시된 사진&#10;&#10;자동 생성된 설명">
            <a:extLst>
              <a:ext uri="{FF2B5EF4-FFF2-40B4-BE49-F238E27FC236}">
                <a16:creationId xmlns:a16="http://schemas.microsoft.com/office/drawing/2014/main" id="{B7A75FD2-B48B-48F8-B6E5-1EE61B6D5D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054416" cy="4091276"/>
          </a:xfrm>
        </p:spPr>
      </p:pic>
      <p:pic>
        <p:nvPicPr>
          <p:cNvPr id="7" name="그림 6" descr="테이블, 컴퓨터이(가) 표시된 사진&#10;&#10;자동 생성된 설명">
            <a:extLst>
              <a:ext uri="{FF2B5EF4-FFF2-40B4-BE49-F238E27FC236}">
                <a16:creationId xmlns:a16="http://schemas.microsoft.com/office/drawing/2014/main" id="{F2495048-B2CC-4F46-B3D2-59CF045B92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616" y="1690688"/>
            <a:ext cx="3928792" cy="3096058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59222A9B-783D-4384-8C3B-DAE8A61C05E7}"/>
              </a:ext>
            </a:extLst>
          </p:cNvPr>
          <p:cNvSpPr txBox="1">
            <a:spLocks/>
          </p:cNvSpPr>
          <p:nvPr/>
        </p:nvSpPr>
        <p:spPr>
          <a:xfrm>
            <a:off x="7892615" y="4786746"/>
            <a:ext cx="382602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이러한 형태로 만들어짐</a:t>
            </a:r>
            <a:endParaRPr lang="en-US" altLang="ko-KR" sz="2000" dirty="0"/>
          </a:p>
          <a:p>
            <a:r>
              <a:rPr lang="en-US" altLang="ko-KR" sz="2000" dirty="0"/>
              <a:t>Unigram, n-gram </a:t>
            </a:r>
            <a:r>
              <a:rPr lang="ko-KR" altLang="en-US" sz="2000" dirty="0" err="1"/>
              <a:t>들어감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각각 </a:t>
            </a:r>
            <a:r>
              <a:rPr lang="en-US" altLang="ko-KR" sz="2000" dirty="0"/>
              <a:t>csv</a:t>
            </a:r>
            <a:r>
              <a:rPr lang="ko-KR" altLang="en-US" sz="2000" dirty="0"/>
              <a:t>파일로 만듦</a:t>
            </a:r>
          </a:p>
        </p:txBody>
      </p:sp>
    </p:spTree>
    <p:extLst>
      <p:ext uri="{BB962C8B-B14F-4D97-AF65-F5344CB8AC3E}">
        <p14:creationId xmlns:p14="http://schemas.microsoft.com/office/powerpoint/2010/main" val="1743122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7A0983-8C5A-481A-BA86-6ABAA3F06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 만들기</a:t>
            </a:r>
            <a:br>
              <a:rPr lang="en-US" altLang="ko-KR" dirty="0"/>
            </a:br>
            <a:r>
              <a:rPr lang="en-US" altLang="ko-KR" sz="2000" dirty="0"/>
              <a:t>-</a:t>
            </a:r>
            <a:r>
              <a:rPr lang="ko-KR" altLang="en-US" sz="2000" dirty="0"/>
              <a:t> 만들어진 </a:t>
            </a:r>
            <a:r>
              <a:rPr lang="en-US" altLang="ko-KR" sz="2000" dirty="0" err="1"/>
              <a:t>dict</a:t>
            </a:r>
            <a:r>
              <a:rPr lang="ko-KR" altLang="en-US" sz="2000" dirty="0"/>
              <a:t>를 하나씩 합치기</a:t>
            </a:r>
            <a:br>
              <a:rPr lang="en-US" altLang="ko-KR" sz="2000" dirty="0"/>
            </a:br>
            <a:endParaRPr lang="ko-KR" altLang="en-US" sz="2000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15166B87-0DEB-4F9A-8CFF-825CE682D7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318121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2A82A3-6F63-492F-8755-3DD0FAAB9333}"/>
              </a:ext>
            </a:extLst>
          </p:cNvPr>
          <p:cNvSpPr txBox="1"/>
          <p:nvPr/>
        </p:nvSpPr>
        <p:spPr>
          <a:xfrm>
            <a:off x="5156321" y="2997778"/>
            <a:ext cx="1671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</a:t>
            </a:r>
            <a:endParaRPr lang="en-US" altLang="ko-KR" dirty="0"/>
          </a:p>
          <a:p>
            <a:r>
              <a:rPr lang="ko-KR" altLang="en-US" dirty="0"/>
              <a:t>불러오고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 descr="텍스트, 모니터, 전화, 화면이(가) 표시된 사진&#10;&#10;자동 생성된 설명">
            <a:extLst>
              <a:ext uri="{FF2B5EF4-FFF2-40B4-BE49-F238E27FC236}">
                <a16:creationId xmlns:a16="http://schemas.microsoft.com/office/drawing/2014/main" id="{F498B122-F532-4BAC-BCAB-EC5609D0A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342" y="1690688"/>
            <a:ext cx="3261643" cy="38484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37F15B-03BB-4E50-8245-07EB765C00B4}"/>
              </a:ext>
            </a:extLst>
          </p:cNvPr>
          <p:cNvSpPr txBox="1"/>
          <p:nvPr/>
        </p:nvSpPr>
        <p:spPr>
          <a:xfrm>
            <a:off x="9735127" y="2844800"/>
            <a:ext cx="2013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있으면 더해주고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없으면 만들어줘</a:t>
            </a:r>
          </a:p>
        </p:txBody>
      </p:sp>
    </p:spTree>
    <p:extLst>
      <p:ext uri="{BB962C8B-B14F-4D97-AF65-F5344CB8AC3E}">
        <p14:creationId xmlns:p14="http://schemas.microsoft.com/office/powerpoint/2010/main" val="1964871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55A81-156A-4912-A72A-FE7989BFB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 만들기</a:t>
            </a:r>
            <a:br>
              <a:rPr lang="en-US" altLang="ko-KR" dirty="0"/>
            </a:br>
            <a:r>
              <a:rPr lang="en-US" altLang="ko-KR" sz="2000" dirty="0"/>
              <a:t>- </a:t>
            </a:r>
            <a:r>
              <a:rPr lang="ko-KR" altLang="en-US" sz="2000" dirty="0"/>
              <a:t>정해진 기준대로 </a:t>
            </a:r>
            <a:r>
              <a:rPr lang="en-US" altLang="ko-KR" sz="2000" dirty="0"/>
              <a:t>Hawkish, Dovish </a:t>
            </a:r>
            <a:r>
              <a:rPr lang="ko-KR" altLang="en-US" sz="2000" dirty="0"/>
              <a:t>만들기</a:t>
            </a:r>
            <a:endParaRPr lang="ko-KR" altLang="en-US" dirty="0"/>
          </a:p>
        </p:txBody>
      </p:sp>
      <p:pic>
        <p:nvPicPr>
          <p:cNvPr id="5" name="내용 개체 틀 4" descr="화면, 방이(가) 표시된 사진&#10;&#10;자동 생성된 설명">
            <a:extLst>
              <a:ext uri="{FF2B5EF4-FFF2-40B4-BE49-F238E27FC236}">
                <a16:creationId xmlns:a16="http://schemas.microsoft.com/office/drawing/2014/main" id="{5A013B96-D680-4D8D-A135-FD08C34A8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09146"/>
            <a:ext cx="3985605" cy="18289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94F989-BDC2-44F6-8941-32530EDBCD4D}"/>
              </a:ext>
            </a:extLst>
          </p:cNvPr>
          <p:cNvSpPr txBox="1"/>
          <p:nvPr/>
        </p:nvSpPr>
        <p:spPr>
          <a:xfrm>
            <a:off x="838200" y="3814618"/>
            <a:ext cx="4195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15</a:t>
            </a:r>
            <a:r>
              <a:rPr lang="ko-KR" altLang="en-US" dirty="0"/>
              <a:t>개 이상 </a:t>
            </a:r>
            <a:r>
              <a:rPr lang="ko-KR" altLang="en-US" dirty="0" err="1"/>
              <a:t>나온것만</a:t>
            </a:r>
            <a:r>
              <a:rPr lang="ko-KR" altLang="en-US" dirty="0"/>
              <a:t> 쓰기</a:t>
            </a:r>
            <a:endParaRPr lang="en-US" altLang="ko-KR" dirty="0"/>
          </a:p>
          <a:p>
            <a:r>
              <a:rPr lang="en-US" altLang="ko-KR" dirty="0"/>
              <a:t>1.3</a:t>
            </a:r>
            <a:r>
              <a:rPr lang="ko-KR" altLang="en-US" dirty="0"/>
              <a:t>보다 크면 </a:t>
            </a:r>
            <a:r>
              <a:rPr lang="en-US" altLang="ko-KR" dirty="0"/>
              <a:t>Hawkish</a:t>
            </a:r>
            <a:r>
              <a:rPr lang="ko-KR" altLang="en-US" dirty="0"/>
              <a:t>에 </a:t>
            </a:r>
            <a:r>
              <a:rPr lang="en-US" altLang="ko-KR" dirty="0"/>
              <a:t>append</a:t>
            </a:r>
          </a:p>
          <a:p>
            <a:r>
              <a:rPr lang="en-US" altLang="ko-KR" dirty="0"/>
              <a:t>1/1.3</a:t>
            </a:r>
            <a:r>
              <a:rPr lang="ko-KR" altLang="en-US" dirty="0"/>
              <a:t>보다 작으면 </a:t>
            </a:r>
            <a:r>
              <a:rPr lang="en-US" altLang="ko-KR" dirty="0"/>
              <a:t>dovish</a:t>
            </a:r>
            <a:r>
              <a:rPr lang="ko-KR" altLang="en-US" dirty="0"/>
              <a:t>에 </a:t>
            </a:r>
            <a:r>
              <a:rPr lang="en-US" altLang="ko-KR" dirty="0"/>
              <a:t>append</a:t>
            </a:r>
            <a:endParaRPr lang="ko-KR" altLang="en-US" dirty="0"/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81AAB9DB-E702-404A-9AA9-2BB4C12F44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956" y="1748415"/>
            <a:ext cx="3345470" cy="10211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36E956-308B-436B-8013-576093E09C4B}"/>
              </a:ext>
            </a:extLst>
          </p:cNvPr>
          <p:cNvSpPr txBox="1"/>
          <p:nvPr/>
        </p:nvSpPr>
        <p:spPr>
          <a:xfrm>
            <a:off x="6096000" y="3334327"/>
            <a:ext cx="4821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만들어준 </a:t>
            </a:r>
            <a:r>
              <a:rPr lang="en-US" altLang="ko-KR" dirty="0"/>
              <a:t>hawkish, dovish</a:t>
            </a:r>
            <a:r>
              <a:rPr lang="ko-KR" altLang="en-US" dirty="0"/>
              <a:t>를</a:t>
            </a:r>
            <a:endParaRPr lang="en-US" altLang="ko-KR" dirty="0"/>
          </a:p>
          <a:p>
            <a:r>
              <a:rPr lang="en-US" altLang="ko-KR" dirty="0"/>
              <a:t>Csv</a:t>
            </a:r>
            <a:r>
              <a:rPr lang="ko-KR" altLang="en-US" dirty="0"/>
              <a:t>로 만들어서</a:t>
            </a:r>
            <a:endParaRPr lang="en-US" altLang="ko-KR" dirty="0"/>
          </a:p>
          <a:p>
            <a:r>
              <a:rPr lang="ko-KR" altLang="en-US" dirty="0"/>
              <a:t>팀원들이 활용할 수 있도록 </a:t>
            </a:r>
            <a:r>
              <a:rPr lang="ko-KR" altLang="en-US" dirty="0" err="1"/>
              <a:t>베포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411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03D20-B5EC-4717-A448-AC47C0DA0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한계점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9D1353-3E3E-46C5-8E00-84B1B912C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날짜 형식이 맞지 않는 데이터를 그냥 버렸음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약 </a:t>
            </a:r>
            <a:r>
              <a:rPr lang="en-US" altLang="ko-KR" dirty="0"/>
              <a:t>2000</a:t>
            </a:r>
            <a:r>
              <a:rPr lang="ko-KR" altLang="en-US" dirty="0"/>
              <a:t>개의 뉴스 기사 소실</a:t>
            </a:r>
            <a:r>
              <a:rPr lang="en-US" altLang="ko-KR" dirty="0"/>
              <a:t>) -&gt; </a:t>
            </a:r>
            <a:r>
              <a:rPr lang="ko-KR" altLang="en-US" dirty="0"/>
              <a:t>복원해서 하면 더 </a:t>
            </a:r>
            <a:r>
              <a:rPr lang="ko-KR" altLang="en-US" dirty="0" err="1"/>
              <a:t>좋을듯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통 텍스트를 </a:t>
            </a:r>
            <a:r>
              <a:rPr lang="en-US" altLang="ko-KR" dirty="0" err="1"/>
              <a:t>mpck</a:t>
            </a:r>
            <a:r>
              <a:rPr lang="en-US" altLang="ko-KR" dirty="0"/>
              <a:t> </a:t>
            </a:r>
            <a:r>
              <a:rPr lang="ko-KR" altLang="en-US" dirty="0"/>
              <a:t>토큰화</a:t>
            </a:r>
            <a:r>
              <a:rPr lang="en-US" altLang="ko-KR" dirty="0"/>
              <a:t>, </a:t>
            </a:r>
            <a:r>
              <a:rPr lang="ko-KR" altLang="en-US" dirty="0"/>
              <a:t>문장단위로 나누지 못했음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나눈다면 성능이 달라졌겠지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다음부턴 </a:t>
            </a:r>
            <a:r>
              <a:rPr lang="ko-KR" altLang="en-US" dirty="0" err="1"/>
              <a:t>테스크를</a:t>
            </a:r>
            <a:r>
              <a:rPr lang="ko-KR" altLang="en-US" dirty="0"/>
              <a:t> 잘게 나눠 파이프라인식으로 만드는게 정말 </a:t>
            </a:r>
            <a:r>
              <a:rPr lang="ko-KR" altLang="en-US" dirty="0" err="1"/>
              <a:t>좋을것</a:t>
            </a:r>
            <a:r>
              <a:rPr lang="ko-KR" altLang="en-US" dirty="0"/>
              <a:t> 같다는 생각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5107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F106D-CFEF-4544-AF02-162714A6C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BOK </a:t>
            </a:r>
            <a:r>
              <a:rPr lang="ko-KR" altLang="en-US" dirty="0"/>
              <a:t>기준금리 </a:t>
            </a:r>
            <a:r>
              <a:rPr lang="ko-KR" altLang="en-US" dirty="0" err="1"/>
              <a:t>긁어오기</a:t>
            </a:r>
            <a:br>
              <a:rPr lang="en-US" altLang="ko-KR" dirty="0"/>
            </a:br>
            <a:r>
              <a:rPr lang="ko-KR" altLang="en-US" sz="2000" dirty="0"/>
              <a:t>발생 문제 </a:t>
            </a:r>
            <a:r>
              <a:rPr lang="en-US" altLang="ko-KR" sz="2000" dirty="0"/>
              <a:t>1. </a:t>
            </a:r>
            <a:r>
              <a:rPr lang="ko-KR" altLang="en-US" sz="2000" dirty="0"/>
              <a:t>날짜 맞추기</a:t>
            </a:r>
            <a:r>
              <a:rPr lang="en-US" altLang="ko-KR" sz="2000" dirty="0"/>
              <a:t>..</a:t>
            </a:r>
            <a:endParaRPr lang="ko-KR" altLang="en-US" sz="2000" dirty="0"/>
          </a:p>
        </p:txBody>
      </p:sp>
      <p:pic>
        <p:nvPicPr>
          <p:cNvPr id="6" name="내용 개체 틀 5" descr="스크린샷이(가) 표시된 사진&#10;&#10;자동 생성된 설명">
            <a:extLst>
              <a:ext uri="{FF2B5EF4-FFF2-40B4-BE49-F238E27FC236}">
                <a16:creationId xmlns:a16="http://schemas.microsoft.com/office/drawing/2014/main" id="{EFE93458-72E2-4180-846F-F8A64E881B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571896"/>
            <a:ext cx="7936684" cy="4091543"/>
          </a:xfr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6A69715D-B9E6-4864-A989-F4597B8E2132}"/>
              </a:ext>
            </a:extLst>
          </p:cNvPr>
          <p:cNvSpPr txBox="1">
            <a:spLocks/>
          </p:cNvSpPr>
          <p:nvPr/>
        </p:nvSpPr>
        <p:spPr>
          <a:xfrm>
            <a:off x="9310255" y="1764290"/>
            <a:ext cx="2475345" cy="4728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err="1"/>
              <a:t>BeautifulSoup</a:t>
            </a:r>
            <a:r>
              <a:rPr lang="en-US" altLang="ko-KR" sz="2000" dirty="0"/>
              <a:t> </a:t>
            </a:r>
            <a:r>
              <a:rPr lang="ko-KR" altLang="en-US" sz="2000" dirty="0"/>
              <a:t>활용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Td tag</a:t>
            </a:r>
            <a:r>
              <a:rPr lang="ko-KR" altLang="en-US" sz="2000" dirty="0"/>
              <a:t>에서 </a:t>
            </a:r>
            <a:endParaRPr lang="en-US" altLang="ko-KR" sz="2000" dirty="0"/>
          </a:p>
          <a:p>
            <a:r>
              <a:rPr lang="ko-KR" altLang="en-US" sz="2000" dirty="0"/>
              <a:t>날짜</a:t>
            </a:r>
            <a:r>
              <a:rPr lang="en-US" altLang="ko-KR" sz="2000" dirty="0"/>
              <a:t>, </a:t>
            </a:r>
            <a:r>
              <a:rPr lang="ko-KR" altLang="en-US" sz="2000" dirty="0"/>
              <a:t>금리 가져옴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 err="1"/>
              <a:t>DataFrame</a:t>
            </a:r>
            <a:r>
              <a:rPr lang="en-US" altLang="ko-KR" sz="2000" dirty="0"/>
              <a:t> </a:t>
            </a:r>
            <a:r>
              <a:rPr lang="ko-KR" altLang="en-US" sz="2000" dirty="0"/>
              <a:t>만듦</a:t>
            </a:r>
          </a:p>
        </p:txBody>
      </p:sp>
    </p:spTree>
    <p:extLst>
      <p:ext uri="{BB962C8B-B14F-4D97-AF65-F5344CB8AC3E}">
        <p14:creationId xmlns:p14="http://schemas.microsoft.com/office/powerpoint/2010/main" val="3548642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F106D-CFEF-4544-AF02-162714A6C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BOK </a:t>
            </a:r>
            <a:r>
              <a:rPr lang="ko-KR" altLang="en-US" dirty="0"/>
              <a:t>기준금리 </a:t>
            </a:r>
            <a:r>
              <a:rPr lang="ko-KR" altLang="en-US" dirty="0" err="1"/>
              <a:t>긁어오기</a:t>
            </a:r>
            <a:br>
              <a:rPr lang="en-US" altLang="ko-KR" dirty="0"/>
            </a:br>
            <a:r>
              <a:rPr lang="ko-KR" altLang="en-US" sz="2000" dirty="0"/>
              <a:t>발생 문제 </a:t>
            </a:r>
            <a:r>
              <a:rPr lang="en-US" altLang="ko-KR" sz="2000" dirty="0"/>
              <a:t>1. </a:t>
            </a:r>
            <a:r>
              <a:rPr lang="ko-KR" altLang="en-US" sz="2000" dirty="0"/>
              <a:t>날짜 맞추기</a:t>
            </a:r>
            <a:r>
              <a:rPr lang="en-US" altLang="ko-KR" sz="2000" dirty="0"/>
              <a:t>..</a:t>
            </a:r>
            <a:endParaRPr lang="ko-KR" altLang="en-US" sz="20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A69715D-B9E6-4864-A989-F4597B8E2132}"/>
              </a:ext>
            </a:extLst>
          </p:cNvPr>
          <p:cNvSpPr txBox="1">
            <a:spLocks/>
          </p:cNvSpPr>
          <p:nvPr/>
        </p:nvSpPr>
        <p:spPr>
          <a:xfrm>
            <a:off x="704675" y="4337108"/>
            <a:ext cx="11080925" cy="2082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팀원들과 날짜 양식을 합의해서</a:t>
            </a:r>
            <a:r>
              <a:rPr lang="en-US" altLang="ko-KR" sz="2000" dirty="0"/>
              <a:t>, 20XX.XX.XX</a:t>
            </a:r>
            <a:r>
              <a:rPr lang="ko-KR" altLang="en-US" sz="2000" dirty="0"/>
              <a:t> 양식으로 통일</a:t>
            </a:r>
          </a:p>
        </p:txBody>
      </p:sp>
      <p:pic>
        <p:nvPicPr>
          <p:cNvPr id="8" name="내용 개체 틀 7" descr="화면, 모니터, 시계, 노트북이(가) 표시된 사진&#10;&#10;자동 생성된 설명">
            <a:extLst>
              <a:ext uri="{FF2B5EF4-FFF2-40B4-BE49-F238E27FC236}">
                <a16:creationId xmlns:a16="http://schemas.microsoft.com/office/drawing/2014/main" id="{26FBEE85-3495-4A88-A065-D690E280E3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9335309" cy="2225233"/>
          </a:xfrm>
        </p:spPr>
      </p:pic>
    </p:spTree>
    <p:extLst>
      <p:ext uri="{BB962C8B-B14F-4D97-AF65-F5344CB8AC3E}">
        <p14:creationId xmlns:p14="http://schemas.microsoft.com/office/powerpoint/2010/main" val="856142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F106D-CFEF-4544-AF02-162714A6C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BOK </a:t>
            </a:r>
            <a:r>
              <a:rPr lang="ko-KR" altLang="en-US" dirty="0"/>
              <a:t>기준금리 </a:t>
            </a:r>
            <a:r>
              <a:rPr lang="ko-KR" altLang="en-US" dirty="0" err="1"/>
              <a:t>긁어오기</a:t>
            </a:r>
            <a:br>
              <a:rPr lang="en-US" altLang="ko-KR" dirty="0"/>
            </a:br>
            <a:r>
              <a:rPr lang="ko-KR" altLang="en-US" sz="2000" dirty="0"/>
              <a:t>발생 문제 </a:t>
            </a:r>
            <a:r>
              <a:rPr lang="en-US" altLang="ko-KR" sz="2000" dirty="0"/>
              <a:t>2. </a:t>
            </a:r>
            <a:r>
              <a:rPr lang="ko-KR" altLang="en-US" sz="2000" dirty="0"/>
              <a:t>전체 기간동안 기준금리 데이터를 어떻게 만들까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A69715D-B9E6-4864-A989-F4597B8E2132}"/>
              </a:ext>
            </a:extLst>
          </p:cNvPr>
          <p:cNvSpPr txBox="1">
            <a:spLocks/>
          </p:cNvSpPr>
          <p:nvPr/>
        </p:nvSpPr>
        <p:spPr>
          <a:xfrm>
            <a:off x="9310255" y="1690688"/>
            <a:ext cx="2475345" cy="4728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AEA222-5CA0-4B45-B540-1FB00554C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금리가 변동된 날짜만 표시됐네</a:t>
            </a:r>
            <a:r>
              <a:rPr lang="en-US" altLang="ko-KR" dirty="0"/>
              <a:t>..?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해당 모든 날짜 리스트를 만들어</a:t>
            </a:r>
            <a:r>
              <a:rPr lang="en-US" altLang="ko-KR" dirty="0"/>
              <a:t>(</a:t>
            </a:r>
            <a:r>
              <a:rPr lang="ko-KR" altLang="en-US" dirty="0" err="1"/>
              <a:t>형식맞춰</a:t>
            </a:r>
            <a:r>
              <a:rPr lang="en-US" altLang="ko-KR" dirty="0"/>
              <a:t>..)</a:t>
            </a:r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금리 데이터를 거기에 붙여</a:t>
            </a:r>
            <a:r>
              <a:rPr lang="en-US" altLang="ko-KR" dirty="0"/>
              <a:t>(merge, left)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 err="1"/>
              <a:t>결측치</a:t>
            </a:r>
            <a:r>
              <a:rPr lang="ko-KR" altLang="en-US" dirty="0"/>
              <a:t> 생겨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 err="1"/>
              <a:t>결측치</a:t>
            </a:r>
            <a:r>
              <a:rPr lang="ko-KR" altLang="en-US" dirty="0"/>
              <a:t> </a:t>
            </a:r>
            <a:r>
              <a:rPr lang="ko-KR" altLang="en-US" dirty="0" err="1"/>
              <a:t>생긴거</a:t>
            </a:r>
            <a:r>
              <a:rPr lang="ko-KR" altLang="en-US" dirty="0"/>
              <a:t> 어떻게</a:t>
            </a:r>
            <a:r>
              <a:rPr lang="en-US" altLang="ko-KR" dirty="0"/>
              <a:t>? 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바뀌기 전 날 까지 이자율을 </a:t>
            </a:r>
            <a:r>
              <a:rPr lang="ko-KR" altLang="en-US" dirty="0" err="1"/>
              <a:t>때려넣어</a:t>
            </a:r>
            <a:r>
              <a:rPr lang="en-US" altLang="ko-KR" dirty="0"/>
              <a:t>!(</a:t>
            </a:r>
            <a:r>
              <a:rPr lang="en-US" altLang="ko-KR" dirty="0" err="1"/>
              <a:t>ffill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1728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F106D-CFEF-4544-AF02-162714A6C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BOK </a:t>
            </a:r>
            <a:r>
              <a:rPr lang="ko-KR" altLang="en-US" dirty="0"/>
              <a:t>기준금리 </a:t>
            </a:r>
            <a:r>
              <a:rPr lang="ko-KR" altLang="en-US" dirty="0" err="1"/>
              <a:t>긁어오기</a:t>
            </a:r>
            <a:br>
              <a:rPr lang="en-US" altLang="ko-KR" dirty="0"/>
            </a:br>
            <a:r>
              <a:rPr lang="ko-KR" altLang="en-US" sz="2000" dirty="0"/>
              <a:t>발생 문제 </a:t>
            </a:r>
            <a:r>
              <a:rPr lang="en-US" altLang="ko-KR" sz="2000" dirty="0"/>
              <a:t>2. </a:t>
            </a:r>
            <a:r>
              <a:rPr lang="ko-KR" altLang="en-US" sz="2000" dirty="0"/>
              <a:t>전체 기간동안 기준금리 데이터를 어떻게 만들까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A69715D-B9E6-4864-A989-F4597B8E2132}"/>
              </a:ext>
            </a:extLst>
          </p:cNvPr>
          <p:cNvSpPr txBox="1">
            <a:spLocks/>
          </p:cNvSpPr>
          <p:nvPr/>
        </p:nvSpPr>
        <p:spPr>
          <a:xfrm>
            <a:off x="9310255" y="1690688"/>
            <a:ext cx="2475345" cy="4728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20200101~</a:t>
            </a:r>
          </a:p>
          <a:p>
            <a:r>
              <a:rPr lang="en-US" altLang="ko-KR" sz="2000" dirty="0"/>
              <a:t>20171231</a:t>
            </a:r>
          </a:p>
          <a:p>
            <a:endParaRPr lang="en-US" altLang="ko-KR" sz="2000" dirty="0"/>
          </a:p>
          <a:p>
            <a:r>
              <a:rPr lang="ko-KR" altLang="en-US" sz="2000" dirty="0"/>
              <a:t>날짜 형식 맞춰</a:t>
            </a:r>
            <a:endParaRPr lang="en-US" altLang="ko-KR" sz="2000" dirty="0"/>
          </a:p>
        </p:txBody>
      </p:sp>
      <p:pic>
        <p:nvPicPr>
          <p:cNvPr id="6" name="내용 개체 틀 5" descr="스크린샷이(가) 표시된 사진&#10;&#10;자동 생성된 설명">
            <a:extLst>
              <a:ext uri="{FF2B5EF4-FFF2-40B4-BE49-F238E27FC236}">
                <a16:creationId xmlns:a16="http://schemas.microsoft.com/office/drawing/2014/main" id="{6DF603DA-0814-40E8-AA86-D80CDAD4A4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0386"/>
            <a:ext cx="7324003" cy="3400427"/>
          </a:xfrm>
        </p:spPr>
      </p:pic>
    </p:spTree>
    <p:extLst>
      <p:ext uri="{BB962C8B-B14F-4D97-AF65-F5344CB8AC3E}">
        <p14:creationId xmlns:p14="http://schemas.microsoft.com/office/powerpoint/2010/main" val="1893056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F106D-CFEF-4544-AF02-162714A6C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BOK </a:t>
            </a:r>
            <a:r>
              <a:rPr lang="ko-KR" altLang="en-US" dirty="0"/>
              <a:t>기준금리 </a:t>
            </a:r>
            <a:r>
              <a:rPr lang="ko-KR" altLang="en-US" dirty="0" err="1"/>
              <a:t>긁어오기</a:t>
            </a:r>
            <a:br>
              <a:rPr lang="en-US" altLang="ko-KR" dirty="0"/>
            </a:br>
            <a:r>
              <a:rPr lang="ko-KR" altLang="en-US" sz="2000" dirty="0"/>
              <a:t>발생 문제 </a:t>
            </a:r>
            <a:r>
              <a:rPr lang="en-US" altLang="ko-KR" sz="2000" dirty="0"/>
              <a:t>2. </a:t>
            </a:r>
            <a:r>
              <a:rPr lang="ko-KR" altLang="en-US" sz="2000" dirty="0"/>
              <a:t>전체 기간동안 기준금리 데이터를 어떻게 만들까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A69715D-B9E6-4864-A989-F4597B8E2132}"/>
              </a:ext>
            </a:extLst>
          </p:cNvPr>
          <p:cNvSpPr txBox="1">
            <a:spLocks/>
          </p:cNvSpPr>
          <p:nvPr/>
        </p:nvSpPr>
        <p:spPr>
          <a:xfrm>
            <a:off x="9310255" y="1690688"/>
            <a:ext cx="2475345" cy="4728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AEA222-5CA0-4B45-B540-1FB00554C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8454" y="1825625"/>
            <a:ext cx="247534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Merge</a:t>
            </a:r>
            <a:r>
              <a:rPr lang="ko-KR" altLang="en-US" sz="2000" dirty="0"/>
              <a:t> 활용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err="1"/>
              <a:t>Ffill</a:t>
            </a:r>
            <a:r>
              <a:rPr lang="ko-KR" altLang="en-US" sz="2000" dirty="0"/>
              <a:t>의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위엄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그리고 </a:t>
            </a:r>
            <a:r>
              <a:rPr lang="en-US" altLang="ko-KR" sz="2000" dirty="0"/>
              <a:t>csv</a:t>
            </a:r>
            <a:r>
              <a:rPr lang="ko-KR" altLang="en-US" sz="2000" dirty="0"/>
              <a:t>로 저장함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최종 비교 데이터 완성</a:t>
            </a:r>
          </a:p>
        </p:txBody>
      </p:sp>
      <p:pic>
        <p:nvPicPr>
          <p:cNvPr id="8" name="그림 7" descr="모니터, 화면, 앉아있는, 어두운이(가) 표시된 사진&#10;&#10;자동 생성된 설명">
            <a:extLst>
              <a:ext uri="{FF2B5EF4-FFF2-40B4-BE49-F238E27FC236}">
                <a16:creationId xmlns:a16="http://schemas.microsoft.com/office/drawing/2014/main" id="{588D6F8D-1A7C-4696-A866-C94E86162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96626"/>
            <a:ext cx="3756986" cy="3696020"/>
          </a:xfrm>
          <a:prstGeom prst="rect">
            <a:avLst/>
          </a:prstGeom>
        </p:spPr>
      </p:pic>
      <p:pic>
        <p:nvPicPr>
          <p:cNvPr id="10" name="그림 9" descr="모니터, 스크린샷, 화면, 텔레비전이(가) 표시된 사진&#10;&#10;자동 생성된 설명">
            <a:extLst>
              <a:ext uri="{FF2B5EF4-FFF2-40B4-BE49-F238E27FC236}">
                <a16:creationId xmlns:a16="http://schemas.microsoft.com/office/drawing/2014/main" id="{31903736-478D-451C-9B55-643B145AA0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774" y="1996626"/>
            <a:ext cx="3459780" cy="369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327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67FB0-4BCD-4BCD-BB28-44B7393D1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A1CA0B-53F4-4B2A-A293-D425BF49C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우리의 꿈</a:t>
            </a:r>
            <a:endParaRPr lang="en-US" altLang="ko-KR" dirty="0"/>
          </a:p>
          <a:p>
            <a:pPr lvl="1"/>
            <a:r>
              <a:rPr lang="ko-KR" altLang="en-US" dirty="0"/>
              <a:t>텍스트를 예쁘게 받아 전처리하자</a:t>
            </a:r>
            <a:r>
              <a:rPr lang="en-US" altLang="ko-KR" dirty="0"/>
              <a:t>~(</a:t>
            </a:r>
            <a:r>
              <a:rPr lang="ko-KR" altLang="en-US" dirty="0" err="1"/>
              <a:t>필요없는</a:t>
            </a:r>
            <a:r>
              <a:rPr lang="ko-KR" altLang="en-US" dirty="0"/>
              <a:t> 부분 삭제하자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통합된 하나의 아름다운 파일을 만들자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이를 통해 여러가지 작업을 해보자</a:t>
            </a:r>
            <a:r>
              <a:rPr lang="en-US" altLang="ko-KR" dirty="0"/>
              <a:t>!!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할 수 있어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62487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67FB0-4BCD-4BCD-BB28-44B7393D1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A1CA0B-53F4-4B2A-A293-D425BF49C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현실</a:t>
            </a:r>
            <a:endParaRPr lang="en-US" altLang="ko-KR" dirty="0"/>
          </a:p>
          <a:p>
            <a:pPr lvl="1"/>
            <a:r>
              <a:rPr lang="ko-KR" altLang="en-US" dirty="0"/>
              <a:t>텍스트를 예쁘게 받아 전처리하자</a:t>
            </a:r>
            <a:r>
              <a:rPr lang="en-US" altLang="ko-KR" dirty="0"/>
              <a:t>~(</a:t>
            </a:r>
            <a:r>
              <a:rPr lang="ko-KR" altLang="en-US" dirty="0" err="1"/>
              <a:t>필요없는</a:t>
            </a:r>
            <a:r>
              <a:rPr lang="ko-KR" altLang="en-US" dirty="0"/>
              <a:t> 부분 삭제하자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 err="1"/>
              <a:t>Mpck</a:t>
            </a:r>
            <a:r>
              <a:rPr lang="en-US" altLang="ko-KR" dirty="0"/>
              <a:t>.. </a:t>
            </a:r>
            <a:r>
              <a:rPr lang="ko-KR" altLang="en-US" dirty="0"/>
              <a:t>너 생각보다 대단하다</a:t>
            </a:r>
            <a:r>
              <a:rPr lang="en-US" altLang="ko-KR" dirty="0"/>
              <a:t>. </a:t>
            </a:r>
            <a:r>
              <a:rPr lang="ko-KR" altLang="en-US" dirty="0"/>
              <a:t>너만 쓸게</a:t>
            </a:r>
            <a:r>
              <a:rPr lang="en-US" altLang="ko-KR" dirty="0"/>
              <a:t>( </a:t>
            </a:r>
            <a:r>
              <a:rPr lang="ko-KR" altLang="en-US" dirty="0"/>
              <a:t>전체 텍스트를 그냥 </a:t>
            </a:r>
            <a:r>
              <a:rPr lang="en-US" altLang="ko-KR" dirty="0" err="1"/>
              <a:t>mpck</a:t>
            </a:r>
            <a:r>
              <a:rPr lang="en-US" altLang="ko-KR" dirty="0"/>
              <a:t> </a:t>
            </a:r>
            <a:r>
              <a:rPr lang="ko-KR" altLang="en-US" dirty="0" err="1"/>
              <a:t>해버림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통합된 하나의 아름다운 파일을 만들자</a:t>
            </a:r>
            <a:endParaRPr lang="en-US" altLang="ko-KR" dirty="0"/>
          </a:p>
          <a:p>
            <a:pPr lvl="2"/>
            <a:r>
              <a:rPr lang="en-US" altLang="ko-KR" dirty="0"/>
              <a:t>.. </a:t>
            </a:r>
            <a:r>
              <a:rPr lang="ko-KR" altLang="en-US" dirty="0"/>
              <a:t>변수 명이라도 맞추고 차근차근 해보자</a:t>
            </a:r>
            <a:r>
              <a:rPr lang="en-US" altLang="ko-KR" dirty="0"/>
              <a:t>..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이를 통해 여러가지 작업을 해보자</a:t>
            </a:r>
            <a:r>
              <a:rPr lang="en-US" altLang="ko-KR" dirty="0"/>
              <a:t>!!</a:t>
            </a:r>
          </a:p>
          <a:p>
            <a:pPr lvl="2"/>
            <a:r>
              <a:rPr lang="ko-KR" altLang="en-US" dirty="0"/>
              <a:t>일단 사전이라도 만들자</a:t>
            </a:r>
            <a:r>
              <a:rPr lang="en-US" altLang="ko-KR" dirty="0"/>
              <a:t>..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할 수 있어</a:t>
            </a:r>
            <a:r>
              <a:rPr lang="en-US" altLang="ko-KR" dirty="0"/>
              <a:t>!</a:t>
            </a:r>
          </a:p>
          <a:p>
            <a:pPr lvl="2"/>
            <a:r>
              <a:rPr lang="ko-KR" altLang="en-US" dirty="0"/>
              <a:t>가능한 것만 </a:t>
            </a:r>
            <a:r>
              <a:rPr lang="ko-KR" altLang="en-US" dirty="0" err="1"/>
              <a:t>했어</a:t>
            </a:r>
            <a:r>
              <a:rPr lang="en-US" altLang="ko-KR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442834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67FB0-4BCD-4BCD-BB28-44B7393D1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A1CA0B-53F4-4B2A-A293-D425BF49C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데이터를 불러와 날짜 형식을 맞춤</a:t>
            </a:r>
            <a:endParaRPr lang="en-US" altLang="ko-KR" dirty="0"/>
          </a:p>
          <a:p>
            <a:r>
              <a:rPr lang="ko-KR" altLang="en-US" dirty="0"/>
              <a:t>콜금리 데이터와 날짜 기준으로 </a:t>
            </a:r>
            <a:r>
              <a:rPr lang="en-US" altLang="ko-KR" dirty="0"/>
              <a:t>merge – labeling </a:t>
            </a:r>
            <a:r>
              <a:rPr lang="ko-KR" altLang="en-US" dirty="0"/>
              <a:t>생김</a:t>
            </a:r>
            <a:endParaRPr lang="en-US" altLang="ko-KR" dirty="0"/>
          </a:p>
          <a:p>
            <a:r>
              <a:rPr lang="en-US" altLang="ko-KR" dirty="0" err="1"/>
              <a:t>Defaultdict</a:t>
            </a:r>
            <a:r>
              <a:rPr lang="ko-KR" altLang="en-US" dirty="0"/>
              <a:t>를 만들어 </a:t>
            </a:r>
            <a:r>
              <a:rPr lang="en-US" altLang="ko-KR" dirty="0"/>
              <a:t>n-gram, unigram </a:t>
            </a:r>
            <a:r>
              <a:rPr lang="ko-KR" altLang="en-US" dirty="0"/>
              <a:t>추가</a:t>
            </a:r>
            <a:endParaRPr lang="en-US" altLang="ko-KR" dirty="0"/>
          </a:p>
          <a:p>
            <a:r>
              <a:rPr lang="ko-KR" altLang="en-US" dirty="0"/>
              <a:t>각 데이터에서 진행해서 </a:t>
            </a:r>
            <a:r>
              <a:rPr lang="en-US" altLang="ko-KR" dirty="0"/>
              <a:t>csv </a:t>
            </a:r>
            <a:r>
              <a:rPr lang="ko-KR" altLang="en-US" dirty="0"/>
              <a:t>형태 저장</a:t>
            </a:r>
            <a:endParaRPr lang="en-US" altLang="ko-KR" dirty="0"/>
          </a:p>
          <a:p>
            <a:r>
              <a:rPr lang="ko-KR" altLang="en-US" dirty="0"/>
              <a:t>하나씩 불러와서 </a:t>
            </a:r>
            <a:r>
              <a:rPr lang="en-US" altLang="ko-KR" dirty="0"/>
              <a:t>corpus</a:t>
            </a:r>
            <a:r>
              <a:rPr lang="ko-KR" altLang="en-US" dirty="0"/>
              <a:t>에 더해준다</a:t>
            </a:r>
            <a:endParaRPr lang="en-US" altLang="ko-KR" dirty="0"/>
          </a:p>
          <a:p>
            <a:r>
              <a:rPr lang="en-US" altLang="ko-KR" dirty="0"/>
              <a:t>( </a:t>
            </a:r>
            <a:r>
              <a:rPr lang="ko-KR" altLang="en-US" dirty="0"/>
              <a:t>이 과정에서 </a:t>
            </a:r>
            <a:r>
              <a:rPr lang="en-US" altLang="ko-KR" dirty="0"/>
              <a:t>15</a:t>
            </a:r>
            <a:r>
              <a:rPr lang="ko-KR" altLang="en-US" dirty="0"/>
              <a:t>개 미만 </a:t>
            </a:r>
            <a:r>
              <a:rPr lang="en-US" altLang="ko-KR" dirty="0"/>
              <a:t>out)</a:t>
            </a:r>
          </a:p>
          <a:p>
            <a:r>
              <a:rPr lang="en-US" altLang="ko-KR" dirty="0"/>
              <a:t>( </a:t>
            </a:r>
            <a:r>
              <a:rPr lang="en-US" altLang="ko-KR" dirty="0" err="1"/>
              <a:t>n.Hawkish</a:t>
            </a:r>
            <a:r>
              <a:rPr lang="en-US" altLang="ko-KR" dirty="0"/>
              <a:t> / </a:t>
            </a:r>
            <a:r>
              <a:rPr lang="en-US" altLang="ko-KR" dirty="0" err="1"/>
              <a:t>n.dovish</a:t>
            </a:r>
            <a:r>
              <a:rPr lang="en-US" altLang="ko-KR" dirty="0"/>
              <a:t> &gt;   1.3 H       &lt;(1/1.3), D</a:t>
            </a:r>
          </a:p>
          <a:p>
            <a:r>
              <a:rPr lang="ko-KR" altLang="en-US" dirty="0"/>
              <a:t>이를 기반으로 </a:t>
            </a:r>
            <a:r>
              <a:rPr lang="en-US" altLang="ko-KR" dirty="0"/>
              <a:t>hawkish, dovish </a:t>
            </a:r>
            <a:r>
              <a:rPr lang="ko-KR" altLang="en-US" dirty="0"/>
              <a:t>사전 만들었음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43737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460</Words>
  <Application>Microsoft Office PowerPoint</Application>
  <PresentationFormat>와이드스크린</PresentationFormat>
  <Paragraphs>108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김민균</vt:lpstr>
      <vt:lpstr>BOK 기준금리 긁어오기 발생 문제 1. 날짜 맞추기..</vt:lpstr>
      <vt:lpstr>BOK 기준금리 긁어오기 발생 문제 1. 날짜 맞추기..</vt:lpstr>
      <vt:lpstr>BOK 기준금리 긁어오기 발생 문제 2. 전체 기간동안 기준금리 데이터를 어떻게 만들까?</vt:lpstr>
      <vt:lpstr>BOK 기준금리 긁어오기 발생 문제 2. 전체 기간동안 기준금리 데이터를 어떻게 만들까?</vt:lpstr>
      <vt:lpstr>BOK 기준금리 긁어오기 발생 문제 2. 전체 기간동안 기준금리 데이터를 어떻게 만들까?</vt:lpstr>
      <vt:lpstr>사전 만들기</vt:lpstr>
      <vt:lpstr>사전 만들기</vt:lpstr>
      <vt:lpstr>사전 만들기</vt:lpstr>
      <vt:lpstr>사전 만들기 - 데이터 별 dict 만들기</vt:lpstr>
      <vt:lpstr>사전 만들기 - 데이터 별 dict 만들기</vt:lpstr>
      <vt:lpstr>사전 만들기 - 만들어진 dict를 하나씩 합치기 </vt:lpstr>
      <vt:lpstr>사전 만들기 - 정해진 기준대로 Hawkish, Dovish 만들기</vt:lpstr>
      <vt:lpstr>한계점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mingyun0324@gmail.com</dc:creator>
  <cp:lastModifiedBy>mingyun0324@gmail.com</cp:lastModifiedBy>
  <cp:revision>11</cp:revision>
  <dcterms:created xsi:type="dcterms:W3CDTF">2020-08-02T00:59:28Z</dcterms:created>
  <dcterms:modified xsi:type="dcterms:W3CDTF">2020-08-02T03:34:12Z</dcterms:modified>
</cp:coreProperties>
</file>