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0" r:id="rId3"/>
    <p:sldId id="297" r:id="rId4"/>
    <p:sldId id="339" r:id="rId5"/>
    <p:sldId id="343" r:id="rId6"/>
    <p:sldId id="342" r:id="rId7"/>
    <p:sldId id="321" r:id="rId8"/>
    <p:sldId id="298" r:id="rId9"/>
    <p:sldId id="299" r:id="rId10"/>
    <p:sldId id="322" r:id="rId11"/>
    <p:sldId id="301" r:id="rId12"/>
    <p:sldId id="344" r:id="rId13"/>
    <p:sldId id="345" r:id="rId14"/>
    <p:sldId id="346" r:id="rId15"/>
    <p:sldId id="323" r:id="rId16"/>
    <p:sldId id="302" r:id="rId17"/>
    <p:sldId id="347" r:id="rId18"/>
    <p:sldId id="348" r:id="rId19"/>
    <p:sldId id="324" r:id="rId20"/>
    <p:sldId id="303" r:id="rId21"/>
    <p:sldId id="349" r:id="rId22"/>
    <p:sldId id="325" r:id="rId23"/>
    <p:sldId id="305" r:id="rId24"/>
    <p:sldId id="351" r:id="rId25"/>
    <p:sldId id="352" r:id="rId26"/>
    <p:sldId id="326" r:id="rId27"/>
    <p:sldId id="307" r:id="rId28"/>
    <p:sldId id="350" r:id="rId29"/>
    <p:sldId id="353" r:id="rId30"/>
    <p:sldId id="327" r:id="rId31"/>
    <p:sldId id="308" r:id="rId32"/>
    <p:sldId id="354" r:id="rId33"/>
    <p:sldId id="355" r:id="rId34"/>
    <p:sldId id="35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329" autoAdjust="0"/>
  </p:normalViewPr>
  <p:slideViewPr>
    <p:cSldViewPr>
      <p:cViewPr varScale="1">
        <p:scale>
          <a:sx n="109" d="100"/>
          <a:sy n="10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F584-59BC-476D-93FB-028D472A124B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1302-047A-4E69-BB1F-2FBD1A4CF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EEE1-CE93-4519-881E-9D21BA2D1927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4A5F-6520-4AB2-9FA0-897C37ABEB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Bom</a:t>
            </a:r>
            <a:r>
              <a:rPr lang="en-US" altLang="ko-KR" dirty="0" smtClean="0"/>
              <a:t> Shop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55976" y="4581128"/>
          <a:ext cx="4392488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Bon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en-US" altLang="ko-KR" sz="8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김문영</a:t>
                      </a:r>
                      <a:endParaRPr lang="en-US" altLang="ko-KR" sz="8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이도경</a:t>
                      </a:r>
                      <a:endParaRPr lang="en-US" altLang="ko-KR" sz="8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장승업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goods_manage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911084"/>
            <a:ext cx="4680520" cy="262253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상품관리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83462" y="24731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67438" y="285293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7478" y="2833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5510" y="2833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5696" y="2833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7678" y="2833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5430" y="306896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상품관리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판매자가 등록한 상품들의 정보를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등록한 상품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판매중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재고부족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기간종료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판매중지 등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판매 상태변경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상태변경</a:t>
            </a:r>
            <a:r>
              <a:rPr lang="en-US" altLang="ko-KR" sz="900" b="0" dirty="0" smtClean="0"/>
              <a:t>(</a:t>
            </a:r>
            <a:r>
              <a:rPr lang="en-US" altLang="ko-KR" sz="900" b="0" dirty="0" smtClean="0"/>
              <a:t>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기간연장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 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기간연장</a:t>
            </a:r>
            <a:r>
              <a:rPr lang="en-US" altLang="ko-KR" sz="900" b="0" dirty="0" smtClean="0"/>
              <a:t>(</a:t>
            </a:r>
            <a:r>
              <a:rPr lang="en-US" altLang="ko-KR" sz="900" b="0" dirty="0" smtClean="0"/>
              <a:t>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재고변경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 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재고수량 </a:t>
            </a:r>
            <a:r>
              <a:rPr lang="ko-KR" altLang="en-US" sz="900" b="0" dirty="0" smtClean="0"/>
              <a:t>수정</a:t>
            </a:r>
            <a:r>
              <a:rPr lang="en-US" altLang="ko-KR" sz="900" b="0" dirty="0" smtClean="0"/>
              <a:t>(</a:t>
            </a:r>
            <a:r>
              <a:rPr lang="en-US" altLang="ko-KR" sz="900" b="0" dirty="0" smtClean="0"/>
              <a:t>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상품 삭제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 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상품삭제</a:t>
            </a:r>
            <a:r>
              <a:rPr lang="en-US" altLang="ko-KR" sz="900" b="0" dirty="0" smtClean="0"/>
              <a:t>(</a:t>
            </a:r>
            <a:r>
              <a:rPr lang="en-US" altLang="ko-KR" sz="900" b="0" dirty="0" smtClean="0"/>
              <a:t>modal)</a:t>
            </a:r>
            <a:r>
              <a:rPr lang="ko-KR" altLang="en-US" sz="900" b="0" dirty="0" smtClean="0"/>
              <a:t>을 띄운다</a:t>
            </a:r>
            <a:r>
              <a:rPr lang="en-US" altLang="ko-KR" sz="900" b="0" dirty="0" smtClean="0"/>
              <a:t>.</a:t>
            </a:r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판매중인 상품은 삭제 불가능</a:t>
            </a:r>
            <a:endParaRPr lang="en-US" altLang="ko-KR" sz="900" b="0" dirty="0" smtClean="0"/>
          </a:p>
          <a:p>
            <a:pPr marL="342900" indent="-342900">
              <a:buAutoNum type="arabicParenR" startAt="6"/>
            </a:pPr>
            <a:r>
              <a:rPr lang="ko-KR" altLang="en-US" sz="1300" dirty="0" smtClean="0"/>
              <a:t>상품 상세정보 수정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 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상품상세정보 수정페이지 이동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판매중인 상품은 수정 불가능</a:t>
            </a:r>
            <a:endParaRPr lang="en-US" altLang="ko-KR" sz="900" b="0" dirty="0" smtClean="0"/>
          </a:p>
          <a:p>
            <a:pPr marL="342900" indent="-342900">
              <a:buAutoNum type="arabicParenR" startAt="7"/>
            </a:pPr>
            <a:r>
              <a:rPr lang="ko-KR" altLang="en-US" sz="1300" dirty="0" smtClean="0"/>
              <a:t>선택한 </a:t>
            </a:r>
            <a:r>
              <a:rPr lang="ko-KR" altLang="en-US" sz="1300" dirty="0" err="1" smtClean="0"/>
              <a:t>타입별</a:t>
            </a:r>
            <a:r>
              <a:rPr lang="ko-KR" altLang="en-US" sz="1300" dirty="0" smtClean="0"/>
              <a:t> 상품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전체</a:t>
            </a:r>
            <a:r>
              <a:rPr lang="en-US" altLang="ko-KR" sz="900" b="0" dirty="0" smtClean="0"/>
              <a:t>, </a:t>
            </a:r>
            <a:r>
              <a:rPr lang="ko-KR" altLang="en-US" sz="900" b="0" dirty="0" err="1" smtClean="0"/>
              <a:t>판매중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재고부족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판매기간종료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판매중지</a:t>
            </a:r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971600" y="2708920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3140968"/>
            <a:ext cx="259228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764704"/>
            <a:ext cx="4680520" cy="261702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744416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상태변경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기간연장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74" y="22048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상품관리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판매자가 등록한 상품들의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상태변경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판매중</a:t>
            </a:r>
            <a:r>
              <a:rPr lang="en-US" altLang="ko-KR" sz="900" b="0" dirty="0" smtClean="0"/>
              <a:t> &lt;-&gt; </a:t>
            </a:r>
            <a:r>
              <a:rPr lang="ko-KR" altLang="en-US" sz="900" b="0" dirty="0" smtClean="0"/>
              <a:t>판매중지 변경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연장할 기간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- 7, 15, 30, 90 </a:t>
            </a:r>
            <a:r>
              <a:rPr lang="ko-KR" altLang="en-US" sz="900" b="0" dirty="0" smtClean="0"/>
              <a:t>일 선택 가능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기간연장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현재 판매 종료일에서 연장한 만큼 추가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932" y="3645024"/>
            <a:ext cx="4622116" cy="2617029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23728" y="49214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5590" y="50851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7638" y="49934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7638" y="21131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1337" y="764704"/>
            <a:ext cx="4644901" cy="261702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744416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수량변경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상품삭제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11654" y="134076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상품관리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판매자가 등록한 상품들의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상품 수량 변경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상품에 등록된 옵션들의 수량 수정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재고량 수정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변경한 수량으로 수량 수정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상품삭제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해당 상품을 삭제한다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2145" y="3645024"/>
            <a:ext cx="4601690" cy="2617029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91574" y="29969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5736" y="50851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513744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9646" y="297720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1412776"/>
            <a:ext cx="194421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950877"/>
            <a:ext cx="4680520" cy="262213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상품정보 수정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seller_goods_modify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23422" y="151274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8448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23291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3422" y="278092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상품정보 수정 화면</a:t>
            </a:r>
            <a:endParaRPr lang="en-US" altLang="ko-KR" sz="1300" dirty="0" smtClean="0"/>
          </a:p>
          <a:p>
            <a:pPr marL="342900" indent="-342900">
              <a:buFontTx/>
              <a:buChar char="-"/>
            </a:pPr>
            <a:r>
              <a:rPr lang="ko-KR" altLang="en-US" sz="1200" b="0" dirty="0" smtClean="0"/>
              <a:t>등록한 상품의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r>
              <a:rPr lang="ko-KR" altLang="en-US" sz="1200" b="0" dirty="0" smtClean="0"/>
              <a:t>상품 정보 수정 가능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카테고리 분류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첫번째</a:t>
            </a:r>
            <a:r>
              <a:rPr lang="ko-KR" altLang="en-US" sz="900" b="0" dirty="0" smtClean="0"/>
              <a:t> 카테고리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하위 카테고리 표시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상품명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한글과 영어 작성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상품가격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판매가가 할인가보다 </a:t>
            </a:r>
            <a:r>
              <a:rPr lang="ko-KR" altLang="en-US" sz="900" b="0" dirty="0" err="1" smtClean="0"/>
              <a:t>커야한다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상품 </a:t>
            </a:r>
            <a:r>
              <a:rPr lang="ko-KR" altLang="en-US" sz="1300" dirty="0" err="1" smtClean="0"/>
              <a:t>검색어</a:t>
            </a:r>
            <a:endParaRPr lang="en-US" altLang="ko-KR" sz="1300" dirty="0" smtClean="0"/>
          </a:p>
          <a:p>
            <a:pPr marL="342900" indent="-342900"/>
            <a:r>
              <a:rPr lang="en-US" altLang="ko-KR" sz="1400" b="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상품명에 입력되지 않은 값도 검색가능</a:t>
            </a:r>
            <a:endParaRPr lang="en-US" altLang="ko-KR" sz="900" b="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교환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반품 정보</a:t>
            </a:r>
            <a:endParaRPr lang="en-US" altLang="ko-KR" sz="900" b="0" dirty="0" smtClean="0"/>
          </a:p>
          <a:p>
            <a:pPr marL="342900" indent="-342900">
              <a:buAutoNum type="arabicParenR" startAt="6"/>
            </a:pPr>
            <a:r>
              <a:rPr lang="ko-KR" altLang="en-US" sz="1300" dirty="0" smtClean="0"/>
              <a:t>모델 정보</a:t>
            </a:r>
            <a:endParaRPr lang="en-US" altLang="ko-KR" sz="900" b="0" dirty="0" smtClean="0"/>
          </a:p>
          <a:p>
            <a:pPr marL="342900" indent="-342900">
              <a:buAutoNum type="arabicParenR" startAt="7"/>
            </a:pPr>
            <a:r>
              <a:rPr lang="ko-KR" altLang="en-US" sz="1300" dirty="0" smtClean="0"/>
              <a:t>상품 수정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상품정보 수정 후 상품관리 페이지 이동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7374" y="3573016"/>
            <a:ext cx="4672828" cy="2622139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899592" y="393305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513744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3542" y="58052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order_manage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726141"/>
            <a:ext cx="4680520" cy="263238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주문관리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seller_order_manage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15616" y="22571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3422" y="26891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26891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270892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292494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306896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주문관리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상품 주문 정보 제공</a:t>
            </a:r>
            <a:endParaRPr lang="en-US" altLang="ko-KR" sz="1200" b="0" dirty="0" smtClean="0"/>
          </a:p>
          <a:p>
            <a:pPr marL="342900" indent="-342900"/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주문관리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전체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오늘주문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발송대기</a:t>
            </a:r>
            <a:r>
              <a:rPr lang="en-US" altLang="ko-KR" sz="900" b="0" dirty="0" smtClean="0"/>
              <a:t>, </a:t>
            </a:r>
            <a:r>
              <a:rPr lang="ko-KR" altLang="en-US" sz="900" b="0" dirty="0" err="1" smtClean="0"/>
              <a:t>배송중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배송완료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err="1" smtClean="0"/>
              <a:t>배송지정보</a:t>
            </a:r>
            <a:r>
              <a:rPr lang="ko-KR" altLang="en-US" sz="1300" dirty="0" smtClean="0"/>
              <a:t> 변경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배송지</a:t>
            </a:r>
            <a:r>
              <a:rPr lang="ko-KR" altLang="en-US" sz="900" b="0" dirty="0" smtClean="0"/>
              <a:t> </a:t>
            </a:r>
            <a:r>
              <a:rPr lang="ko-KR" altLang="en-US" sz="900" b="0" dirty="0" err="1" smtClean="0"/>
              <a:t>변경창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 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발송취소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선택시에만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발송취소 </a:t>
            </a:r>
            <a:r>
              <a:rPr lang="ko-KR" altLang="en-US" sz="900" b="0" dirty="0" err="1" smtClean="0"/>
              <a:t>확인창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</a:t>
            </a:r>
            <a:r>
              <a:rPr lang="en-US" altLang="ko-KR" sz="900" b="0" dirty="0" smtClean="0"/>
              <a:t> </a:t>
            </a:r>
            <a:r>
              <a:rPr lang="ko-KR" altLang="en-US" sz="900" b="0" dirty="0" smtClean="0"/>
              <a:t>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주문취소 버튼</a:t>
            </a:r>
            <a:endParaRPr lang="en-US" altLang="ko-KR" sz="1300" dirty="0" smtClean="0"/>
          </a:p>
          <a:p>
            <a:pPr marL="342900" lvl="0" indent="-342900"/>
            <a:r>
              <a:rPr lang="en-US" altLang="ko-KR" sz="900" b="0" dirty="0" smtClean="0">
                <a:solidFill>
                  <a:prstClr val="black"/>
                </a:solidFill>
              </a:rPr>
              <a:t>	- </a:t>
            </a:r>
            <a:r>
              <a:rPr lang="ko-KR" altLang="en-US" sz="900" b="0" dirty="0" smtClean="0">
                <a:solidFill>
                  <a:prstClr val="black"/>
                </a:solidFill>
              </a:rPr>
              <a:t>라디오 버튼 </a:t>
            </a:r>
            <a:r>
              <a:rPr lang="ko-KR" altLang="en-US" sz="900" b="0" dirty="0" err="1" smtClean="0">
                <a:solidFill>
                  <a:prstClr val="black"/>
                </a:solidFill>
              </a:rPr>
              <a:t>선택시에만</a:t>
            </a:r>
            <a:r>
              <a:rPr lang="ko-KR" altLang="en-US" sz="900" b="0" dirty="0" smtClean="0">
                <a:solidFill>
                  <a:prstClr val="black"/>
                </a:solidFill>
              </a:rPr>
              <a:t> 가능</a:t>
            </a:r>
            <a:endParaRPr lang="en-US" altLang="ko-KR" sz="900" b="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en-US" altLang="ko-KR" sz="13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주문취소 </a:t>
            </a:r>
            <a:r>
              <a:rPr lang="ko-KR" altLang="en-US" sz="900" b="0" dirty="0" err="1" smtClean="0"/>
              <a:t>확인창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선택한 </a:t>
            </a:r>
            <a:r>
              <a:rPr lang="ko-KR" altLang="en-US" sz="1300" dirty="0" err="1" smtClean="0"/>
              <a:t>타입별</a:t>
            </a:r>
            <a:r>
              <a:rPr lang="ko-KR" altLang="en-US" sz="1300" dirty="0" smtClean="0"/>
              <a:t> 주문정보</a:t>
            </a:r>
            <a:endParaRPr lang="en-US" altLang="ko-KR" sz="1300" dirty="0" smtClean="0"/>
          </a:p>
          <a:p>
            <a:pPr marL="342900" indent="-342900">
              <a:buAutoNum type="arabicParenR" startAt="6"/>
            </a:pPr>
            <a:r>
              <a:rPr lang="ko-KR" altLang="en-US" sz="1300" dirty="0" smtClean="0"/>
              <a:t>배송정보 자세히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배송정보 </a:t>
            </a:r>
            <a:r>
              <a:rPr lang="ko-KR" altLang="en-US" sz="900" b="0" dirty="0" err="1" smtClean="0"/>
              <a:t>확인창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71600" y="249289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2996952"/>
            <a:ext cx="266429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40224" y="3068960"/>
            <a:ext cx="27964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2730" y="764704"/>
            <a:ext cx="4622116" cy="261702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b="1" dirty="0" smtClean="0"/>
              <a:t>주문관리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배송정보변경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발송취소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seller_order_manage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907704" y="14847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주문관리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상품 주문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변경할 </a:t>
            </a:r>
            <a:r>
              <a:rPr lang="ko-KR" altLang="en-US" sz="1300" dirty="0" err="1" smtClean="0"/>
              <a:t>배송지</a:t>
            </a:r>
            <a:r>
              <a:rPr lang="ko-KR" altLang="en-US" sz="1300" dirty="0" smtClean="0"/>
              <a:t> 정보 입력</a:t>
            </a:r>
            <a:endParaRPr lang="en-US" altLang="ko-KR" sz="130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err="1" smtClean="0"/>
              <a:t>배송지</a:t>
            </a:r>
            <a:r>
              <a:rPr lang="ko-KR" altLang="en-US" sz="1300" dirty="0" smtClean="0"/>
              <a:t> 정보 수정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배송지</a:t>
            </a:r>
            <a:r>
              <a:rPr lang="ko-KR" altLang="en-US" sz="900" b="0" dirty="0" smtClean="0"/>
              <a:t> 정보 수정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발송취소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배송중인 상품만 변경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배송중</a:t>
            </a:r>
            <a:r>
              <a:rPr lang="ko-KR" altLang="en-US" sz="900" b="0" dirty="0" smtClean="0"/>
              <a:t>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발송대기 상태로 변경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932" y="3651534"/>
            <a:ext cx="4622116" cy="2604008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23728" y="24208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5736" y="494116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9646" y="494116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9646" y="240114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1720" y="1772816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2730" y="767463"/>
            <a:ext cx="4622116" cy="26115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주문관리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주문취</a:t>
            </a:r>
            <a:r>
              <a:rPr lang="ko-KR" altLang="en-US" sz="2000" b="1" dirty="0" smtClean="0"/>
              <a:t>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배송지정보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seller_order_manage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74" y="21131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주문관리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상품 주문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주문취소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발송대기 상태 상품만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주문취소 후 구매자에게 환불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2)	</a:t>
            </a:r>
            <a:r>
              <a:rPr lang="ko-KR" altLang="en-US" sz="1300" dirty="0" smtClean="0"/>
              <a:t>발송완료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발송대기 </a:t>
            </a:r>
            <a:r>
              <a:rPr lang="en-US" altLang="ko-KR" sz="900" b="0" dirty="0" smtClean="0"/>
              <a:t>-&gt; </a:t>
            </a:r>
            <a:r>
              <a:rPr lang="ko-KR" altLang="en-US" sz="900" b="0" dirty="0" err="1" smtClean="0"/>
              <a:t>발송중</a:t>
            </a:r>
            <a:r>
              <a:rPr lang="ko-KR" altLang="en-US" sz="900" b="0" dirty="0" smtClean="0"/>
              <a:t> 상태로 변경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3)	</a:t>
            </a: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0366" y="3651534"/>
            <a:ext cx="4585248" cy="260400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771800" y="58575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95736" y="58575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1800" y="21131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claim_manage_seller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seller_main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371345"/>
            <a:ext cx="4680520" cy="263505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클레임 관리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seller_claim_manage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83462" y="189708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23488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1494" y="23291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592" y="254515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클레임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클레임 정보 제공</a:t>
            </a:r>
            <a:endParaRPr lang="en-US" altLang="ko-KR" sz="1200" b="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클레임 관리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반품</a:t>
            </a:r>
            <a:r>
              <a:rPr lang="en-US" altLang="ko-KR" sz="900" b="0" dirty="0" smtClean="0"/>
              <a:t>/</a:t>
            </a:r>
            <a:r>
              <a:rPr lang="ko-KR" altLang="en-US" sz="900" b="0" dirty="0" smtClean="0"/>
              <a:t>교환</a:t>
            </a:r>
            <a:r>
              <a:rPr lang="en-US" altLang="ko-KR" sz="900" b="0" dirty="0" smtClean="0"/>
              <a:t>/</a:t>
            </a:r>
            <a:r>
              <a:rPr lang="ko-KR" altLang="en-US" sz="900" b="0" dirty="0" smtClean="0"/>
              <a:t>취소요청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반품</a:t>
            </a:r>
            <a:r>
              <a:rPr lang="en-US" altLang="ko-KR" sz="900" b="0" dirty="0" smtClean="0"/>
              <a:t>/</a:t>
            </a:r>
            <a:r>
              <a:rPr lang="ko-KR" altLang="en-US" sz="900" b="0" dirty="0" smtClean="0"/>
              <a:t>교환 </a:t>
            </a:r>
            <a:r>
              <a:rPr lang="ko-KR" altLang="en-US" sz="900" b="0" dirty="0" err="1" smtClean="0"/>
              <a:t>처리중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요청처리완료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클릭시에만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리스트에서 삭제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3)	</a:t>
            </a:r>
            <a:r>
              <a:rPr lang="ko-KR" altLang="en-US" sz="1300" dirty="0" smtClean="0"/>
              <a:t>요청거절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클릭시에만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요청 거절 사유 페이지</a:t>
            </a:r>
            <a:r>
              <a:rPr lang="en-US" altLang="ko-KR" sz="900" b="0" dirty="0" smtClean="0"/>
              <a:t>(modal) </a:t>
            </a:r>
            <a:r>
              <a:rPr lang="ko-KR" altLang="en-US" sz="900" b="0" dirty="0" smtClean="0"/>
              <a:t>띄우기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선택한 </a:t>
            </a:r>
            <a:r>
              <a:rPr lang="ko-KR" altLang="en-US" sz="1300" dirty="0" err="1" smtClean="0"/>
              <a:t>타입별</a:t>
            </a:r>
            <a:r>
              <a:rPr lang="ko-KR" altLang="en-US" sz="1300" dirty="0" smtClean="0"/>
              <a:t> 클레임 정보</a:t>
            </a:r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13285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636912"/>
            <a:ext cx="266429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2730" y="776612"/>
            <a:ext cx="4622116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클레임관리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요청승인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요청거절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seller_order_manage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74" y="21851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클레임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클레임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처리완료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교환요청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교환 </a:t>
            </a:r>
            <a:r>
              <a:rPr lang="ko-KR" altLang="en-US" sz="900" b="0" dirty="0" err="1" smtClean="0"/>
              <a:t>처리중</a:t>
            </a:r>
            <a:r>
              <a:rPr lang="ko-KR" altLang="en-US" sz="900" b="0" dirty="0" smtClean="0"/>
              <a:t> 상태 변경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반품요청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반품 </a:t>
            </a:r>
            <a:r>
              <a:rPr lang="ko-KR" altLang="en-US" sz="900" b="0" dirty="0" err="1" smtClean="0"/>
              <a:t>처리중</a:t>
            </a:r>
            <a:r>
              <a:rPr lang="ko-KR" altLang="en-US" sz="900" b="0" dirty="0" smtClean="0"/>
              <a:t> 상태 변경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취소요청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주문취소 처리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거절이유 입력란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거절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교환요청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발송완료 상태 변경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반품요청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발송완료 상태 변경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취소요청 </a:t>
            </a:r>
            <a:r>
              <a:rPr lang="en-US" altLang="ko-KR" sz="900" b="0" dirty="0" smtClean="0"/>
              <a:t>-&gt; </a:t>
            </a:r>
            <a:r>
              <a:rPr lang="ko-KR" altLang="en-US" sz="900" b="0" dirty="0" smtClean="0"/>
              <a:t>발송대기 상태 변경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8069" y="3651534"/>
            <a:ext cx="4609842" cy="2604008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91574" y="501317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3582" y="530120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1800" y="5281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800" y="22048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settlement_manage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793092"/>
            <a:ext cx="4680520" cy="264249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정산관리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seller_settlement_manage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83462" y="23291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5430" y="27611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7478" y="27611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3808" y="278092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592" y="29969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정산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정산 정보 제공</a:t>
            </a:r>
            <a:endParaRPr lang="en-US" altLang="ko-KR" sz="1200" b="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정산관리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정산예정 주문수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정산예정 금액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금고 보유액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출금하기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출금신청 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r>
              <a:rPr lang="en-US" altLang="ko-KR" sz="900" b="0" dirty="0" smtClean="0"/>
              <a:t> </a:t>
            </a:r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엑셀출력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엑셀 </a:t>
            </a:r>
            <a:r>
              <a:rPr lang="ko-KR" altLang="en-US" sz="900" b="0" dirty="0" err="1" smtClean="0"/>
              <a:t>다운로드창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</a:t>
            </a:r>
            <a:r>
              <a:rPr lang="en-US" altLang="ko-KR" sz="900" b="0" dirty="0" smtClean="0"/>
              <a:t> </a:t>
            </a:r>
            <a:r>
              <a:rPr lang="ko-KR" altLang="en-US" sz="900" b="0" dirty="0" smtClean="0"/>
              <a:t>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월별 정산내역 보기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월별 정산내역 </a:t>
            </a:r>
            <a:r>
              <a:rPr lang="ko-KR" altLang="en-US" sz="900" b="0" dirty="0" err="1" smtClean="0"/>
              <a:t>보기창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5)	</a:t>
            </a:r>
            <a:r>
              <a:rPr lang="ko-KR" altLang="en-US" sz="1300" dirty="0" smtClean="0"/>
              <a:t>정산예정 중인 주문내역</a:t>
            </a:r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71600" y="2564904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3068960"/>
            <a:ext cx="266429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2525" y="776612"/>
            <a:ext cx="4582525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정산관리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출금신청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엑셀다운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seller_settlement_manage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263582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정산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정산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출금정보 입력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은행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계좌번호</a:t>
            </a:r>
            <a:r>
              <a:rPr lang="en-US" altLang="ko-KR" sz="900" b="0" dirty="0" smtClean="0"/>
              <a:t>, </a:t>
            </a:r>
            <a:r>
              <a:rPr lang="ko-KR" altLang="en-US" sz="900" b="0" dirty="0" err="1" smtClean="0"/>
              <a:t>계좌주명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금액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금고비밀번호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출금신청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보유중인 금고보유액 이하로만 출금 가능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월 선택</a:t>
            </a:r>
            <a:r>
              <a:rPr lang="en-US" altLang="ko-KR" sz="1300" dirty="0" smtClean="0"/>
              <a:t>(select)</a:t>
            </a:r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주문정보가 있는 달만 선택 가능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다운받기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- 3</a:t>
            </a:r>
            <a:r>
              <a:rPr lang="ko-KR" altLang="en-US" sz="900" b="0" dirty="0" smtClean="0"/>
              <a:t>에서 선택한 달의 정산내역 다운로드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5)	</a:t>
            </a: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0943" y="3651534"/>
            <a:ext cx="4604093" cy="2604008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263582" y="24928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49214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9646" y="47971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3768" y="48494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792" y="254515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1720" y="1700808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2525" y="782366"/>
            <a:ext cx="4582525" cy="258170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정산관리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출금신청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엑셀다운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seller_settlement_manage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051720" y="20411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정산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정산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월 선택</a:t>
            </a:r>
            <a:r>
              <a:rPr lang="en-US" altLang="ko-KR" sz="1300" dirty="0" smtClean="0"/>
              <a:t>(select)</a:t>
            </a:r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조회할 달 선택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조회하기 버튼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조회한 정산내역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구매일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주문번호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상품정보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수량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가격 등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4)	</a:t>
            </a: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0943" y="3660563"/>
            <a:ext cx="4604093" cy="2585949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407598" y="20608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35696" y="44371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9646" y="41490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4509120"/>
            <a:ext cx="158417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5736" y="41815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1614" y="420134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9646" y="19168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advertising_manage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758951"/>
            <a:ext cx="4680520" cy="26387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광고신청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seller_advertising_request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83462" y="23291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270892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27611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292494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광고신청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광고신청 정보 제공</a:t>
            </a:r>
            <a:endParaRPr lang="en-US" altLang="ko-KR" sz="1200" b="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광고 신청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광고중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광고마감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광고대기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광고신청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상품목록창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신청취소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광고대기중인 상품만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신청취소 </a:t>
            </a:r>
            <a:r>
              <a:rPr lang="ko-KR" altLang="en-US" sz="900" b="0" dirty="0" err="1" smtClean="0"/>
              <a:t>확인창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선택한 </a:t>
            </a:r>
            <a:r>
              <a:rPr lang="ko-KR" altLang="en-US" sz="1300" dirty="0" err="1" smtClean="0"/>
              <a:t>타입별</a:t>
            </a:r>
            <a:r>
              <a:rPr lang="ko-KR" altLang="en-US" sz="1300" dirty="0" smtClean="0"/>
              <a:t> 광고신청 정보</a:t>
            </a:r>
            <a:endParaRPr lang="en-US" altLang="ko-KR" sz="130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배너사진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배너사진 </a:t>
            </a:r>
            <a:r>
              <a:rPr lang="ko-KR" altLang="en-US" sz="900" b="0" dirty="0" err="1" smtClean="0"/>
              <a:t>확인창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564904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2996952"/>
            <a:ext cx="266429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3662" y="29969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3848" y="3140968"/>
            <a:ext cx="28803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7092" y="776612"/>
            <a:ext cx="4613392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광고신청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상품내역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광고신청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seller_advertising_request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19566" y="182507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광고 신청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광고신청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등록한 상품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광고중이거나</a:t>
            </a:r>
            <a:r>
              <a:rPr lang="ko-KR" altLang="en-US" sz="900" b="0" dirty="0" smtClean="0"/>
              <a:t> 신청중인 상품은 목록에서 제외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선택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광고신청 창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배너 사진 등록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en-US" altLang="ko-KR" sz="900" b="0" dirty="0" smtClean="0"/>
              <a:t>1300 * 400 </a:t>
            </a:r>
            <a:r>
              <a:rPr lang="ko-KR" altLang="en-US" sz="900" b="0" dirty="0" smtClean="0"/>
              <a:t>크기의 </a:t>
            </a:r>
            <a:r>
              <a:rPr lang="en-US" altLang="ko-KR" sz="900" b="0" dirty="0" smtClean="0"/>
              <a:t>PNG</a:t>
            </a:r>
            <a:r>
              <a:rPr lang="ko-KR" altLang="en-US" sz="900" b="0" dirty="0" smtClean="0"/>
              <a:t>파일만 등록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</a:t>
            </a:r>
            <a:r>
              <a:rPr lang="en-US" altLang="ko-KR" sz="900" b="0" dirty="0" smtClean="0"/>
              <a:t>- 10MB</a:t>
            </a:r>
            <a:r>
              <a:rPr lang="ko-KR" altLang="en-US" sz="900" b="0" dirty="0" smtClean="0"/>
              <a:t>초</a:t>
            </a:r>
            <a:r>
              <a:rPr lang="ko-KR" altLang="en-US" sz="900" b="0" dirty="0" smtClean="0"/>
              <a:t>과</a:t>
            </a:r>
            <a:r>
              <a:rPr lang="ko-KR" altLang="en-US" sz="900" b="0" dirty="0" smtClean="0"/>
              <a:t> 파일 등록 불가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4)	</a:t>
            </a:r>
            <a:r>
              <a:rPr lang="ko-KR" altLang="en-US" sz="1300" dirty="0" smtClean="0"/>
              <a:t>신청하기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5)	</a:t>
            </a:r>
            <a:r>
              <a:rPr lang="ko-KR" altLang="en-US" sz="1300" dirty="0" smtClean="0"/>
              <a:t>닫기 </a:t>
            </a:r>
            <a:r>
              <a:rPr lang="ko-KR" altLang="en-US" sz="1300" dirty="0" smtClean="0"/>
              <a:t>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8069" y="3652031"/>
            <a:ext cx="4609842" cy="2603013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267744" y="153704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1574" y="48494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9646" y="51571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5736" y="51571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15567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184482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5037" y="776612"/>
            <a:ext cx="4597501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광고신청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신청취소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배너사진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seller_advertising_request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74" y="22571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광고 신청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광고신청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취소하기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신청대기 상태만 취소 가능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배너 사진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광고 </a:t>
            </a:r>
            <a:r>
              <a:rPr lang="ko-KR" altLang="en-US" sz="900" b="0" dirty="0" err="1" smtClean="0"/>
              <a:t>신청시</a:t>
            </a:r>
            <a:r>
              <a:rPr lang="ko-KR" altLang="en-US" sz="900" b="0" dirty="0" smtClean="0"/>
              <a:t> 등록한 배너사진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</a:t>
            </a:r>
            <a:r>
              <a:rPr lang="en-US" altLang="ko-KR" sz="900" b="0" dirty="0" smtClean="0"/>
              <a:t>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8950" y="3652031"/>
            <a:ext cx="4608080" cy="2603013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551614" y="22571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2210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293096"/>
            <a:ext cx="432048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464194"/>
            <a:ext cx="4680520" cy="264636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판매등록 메인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seller_main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347864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5896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5830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342" y="14847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342" y="19168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5430" y="20411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5430" y="24731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⑧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5430" y="31212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판매자 메인 화면</a:t>
            </a:r>
            <a:endParaRPr lang="en-US" altLang="ko-KR" sz="1300" dirty="0" smtClean="0"/>
          </a:p>
          <a:p>
            <a:pPr marL="342900" indent="-342900">
              <a:buFontTx/>
              <a:buChar char="-"/>
            </a:pPr>
            <a:r>
              <a:rPr lang="ko-KR" altLang="en-US" sz="1200" b="0" dirty="0" smtClean="0">
                <a:latin typeface="+mj-lt"/>
              </a:rPr>
              <a:t>상품</a:t>
            </a:r>
            <a:r>
              <a:rPr lang="en-US" altLang="ko-KR" sz="1200" b="0" dirty="0" smtClean="0">
                <a:latin typeface="+mj-lt"/>
              </a:rPr>
              <a:t>, </a:t>
            </a:r>
            <a:r>
              <a:rPr lang="ko-KR" altLang="en-US" sz="1200" b="0" dirty="0" smtClean="0">
                <a:latin typeface="+mj-lt"/>
              </a:rPr>
              <a:t>주문 상태 정보 제공</a:t>
            </a:r>
            <a:endParaRPr lang="en-US" altLang="ko-KR" sz="1200" b="0" dirty="0" smtClean="0"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판매자 아이디 출력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상점 정보 페이지 이동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로그아웃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로그아웃 이벤트 발생</a:t>
            </a:r>
            <a:r>
              <a:rPr lang="en-US" altLang="ko-KR" sz="900" b="0" dirty="0" smtClean="0"/>
              <a:t>(</a:t>
            </a:r>
            <a:r>
              <a:rPr lang="ko-KR" altLang="en-US" sz="900" b="0" dirty="0" smtClean="0"/>
              <a:t>쇼핑몰 메인 이동</a:t>
            </a:r>
            <a:r>
              <a:rPr lang="en-US" altLang="ko-KR" sz="900" b="0" dirty="0" smtClean="0"/>
              <a:t>)</a:t>
            </a:r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쇼핑몰 </a:t>
            </a:r>
            <a:r>
              <a:rPr lang="ko-KR" altLang="en-US" sz="1300" dirty="0" err="1" smtClean="0"/>
              <a:t>메인으로</a:t>
            </a:r>
            <a:r>
              <a:rPr lang="ko-KR" altLang="en-US" sz="1300" dirty="0" smtClean="0"/>
              <a:t> 이동</a:t>
            </a:r>
            <a:endParaRPr lang="en-US" altLang="ko-KR" sz="900" dirty="0" smtClean="0"/>
          </a:p>
          <a:p>
            <a:pPr marL="342900" indent="-342900"/>
            <a:r>
              <a:rPr lang="en-US" altLang="ko-KR" sz="1300" dirty="0" smtClean="0"/>
              <a:t>4)	</a:t>
            </a:r>
            <a:r>
              <a:rPr lang="ko-KR" altLang="en-US" sz="1300" dirty="0" smtClean="0"/>
              <a:t>고객센터 페이지 이동</a:t>
            </a:r>
            <a:endParaRPr lang="en-US" altLang="ko-KR" sz="90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판매자 </a:t>
            </a:r>
            <a:r>
              <a:rPr lang="ko-KR" altLang="en-US" sz="1300" dirty="0" err="1" smtClean="0"/>
              <a:t>메인으로</a:t>
            </a:r>
            <a:r>
              <a:rPr lang="ko-KR" altLang="en-US" sz="1300" dirty="0" smtClean="0"/>
              <a:t> 이동</a:t>
            </a:r>
            <a:endParaRPr lang="en-US" altLang="ko-KR" sz="130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판매자 주요기능 바로 가기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/>
              <a:t>-  </a:t>
            </a:r>
            <a:r>
              <a:rPr lang="ko-KR" altLang="en-US" sz="900" b="0" dirty="0" smtClean="0"/>
              <a:t>상품등록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상품관리 등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7)	</a:t>
            </a:r>
            <a:r>
              <a:rPr lang="ko-KR" altLang="en-US" sz="1300" dirty="0" smtClean="0"/>
              <a:t>오늘 발생한 주문정보 제공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>
                <a:latin typeface="+mj-lt"/>
              </a:rPr>
              <a:t>- </a:t>
            </a:r>
            <a:r>
              <a:rPr lang="ko-KR" altLang="en-US" sz="900" b="0" dirty="0" smtClean="0">
                <a:latin typeface="+mj-lt"/>
              </a:rPr>
              <a:t>미확인주문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오늘주문상품</a:t>
            </a:r>
            <a:endParaRPr lang="en-US" altLang="ko-KR" sz="900" b="0" dirty="0" smtClean="0">
              <a:latin typeface="+mj-lt"/>
            </a:endParaRPr>
          </a:p>
          <a:p>
            <a:pPr marL="342900" indent="-342900"/>
            <a:r>
              <a:rPr lang="en-US" altLang="ko-KR" sz="1300" dirty="0" smtClean="0"/>
              <a:t>8)	</a:t>
            </a:r>
            <a:r>
              <a:rPr lang="ko-KR" altLang="en-US" sz="1300" dirty="0" smtClean="0"/>
              <a:t>판매현황 제공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주문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클레임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고객문의 등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9)	</a:t>
            </a:r>
            <a:r>
              <a:rPr lang="ko-KR" altLang="en-US" sz="1300" dirty="0" smtClean="0"/>
              <a:t>기타 상품정보 제공</a:t>
            </a:r>
            <a:endParaRPr lang="en-US" altLang="ko-KR" sz="1300" dirty="0"/>
          </a:p>
          <a:p>
            <a:pPr marL="342900" indent="-342900"/>
            <a:r>
              <a:rPr lang="en-US" altLang="ko-KR" sz="900" b="0" dirty="0" smtClean="0">
                <a:latin typeface="+mj-lt"/>
              </a:rPr>
              <a:t>	- </a:t>
            </a:r>
            <a:r>
              <a:rPr lang="ko-KR" altLang="en-US" sz="900" b="0" dirty="0" smtClean="0">
                <a:latin typeface="+mj-lt"/>
              </a:rPr>
              <a:t>재고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광고 등 </a:t>
            </a:r>
            <a:endParaRPr lang="en-US" altLang="ko-KR" sz="900" b="0" dirty="0" smtClean="0">
              <a:latin typeface="+mj-lt"/>
            </a:endParaRPr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10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23528" y="1628800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2132856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564904"/>
            <a:ext cx="26642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321297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23528" y="1988840"/>
            <a:ext cx="5040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customer_manage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466851"/>
            <a:ext cx="4680520" cy="264105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고객관리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seller_customer_manage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15616" y="20411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242088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99486" y="24731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3702" y="247315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고객관리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고객관리 정보 제공</a:t>
            </a:r>
            <a:endParaRPr lang="en-US" altLang="ko-KR" sz="1200" b="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고객관리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신규문의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신규리뷰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단골고객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고객차</a:t>
            </a:r>
            <a:r>
              <a:rPr lang="ko-KR" altLang="en-US" sz="1300" dirty="0"/>
              <a:t>단</a:t>
            </a:r>
            <a:r>
              <a:rPr lang="ko-KR" altLang="en-US" sz="1300" dirty="0" smtClean="0"/>
              <a:t>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고객차단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답변거부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라디오 버튼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가능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답변거부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블랙리스트 목록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블랙리스트 목록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lvl="0" indent="-342900">
              <a:buAutoNum type="arabicParenR" startAt="5"/>
            </a:pPr>
            <a:r>
              <a:rPr lang="ko-KR" altLang="en-US" sz="1300" dirty="0" smtClean="0">
                <a:solidFill>
                  <a:prstClr val="black"/>
                </a:solidFill>
              </a:rPr>
              <a:t>선택한 </a:t>
            </a:r>
            <a:r>
              <a:rPr lang="ko-KR" altLang="en-US" sz="1300" dirty="0" err="1" smtClean="0">
                <a:solidFill>
                  <a:prstClr val="black"/>
                </a:solidFill>
              </a:rPr>
              <a:t>타입별</a:t>
            </a:r>
            <a:r>
              <a:rPr lang="ko-KR" altLang="en-US" sz="1300" dirty="0" smtClean="0">
                <a:solidFill>
                  <a:prstClr val="black"/>
                </a:solidFill>
              </a:rPr>
              <a:t> 광고신청 정보</a:t>
            </a:r>
            <a:endParaRPr lang="en-US" altLang="ko-KR" sz="1300" dirty="0" smtClean="0">
              <a:solidFill>
                <a:prstClr val="black"/>
              </a:solidFill>
            </a:endParaRPr>
          </a:p>
          <a:p>
            <a:pPr marL="342900" lvl="0" indent="-342900">
              <a:buAutoNum type="arabicParenR" startAt="5"/>
            </a:pPr>
            <a:r>
              <a:rPr lang="ko-KR" altLang="en-US" sz="1300" dirty="0" smtClean="0">
                <a:solidFill>
                  <a:prstClr val="black"/>
                </a:solidFill>
              </a:rPr>
              <a:t>작성내용 보기 버튼</a:t>
            </a:r>
            <a:endParaRPr lang="en-US" altLang="ko-KR" sz="13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en-US" altLang="ko-KR" sz="900" b="0" dirty="0" smtClean="0">
                <a:solidFill>
                  <a:prstClr val="black"/>
                </a:solidFill>
              </a:rPr>
              <a:t>	- </a:t>
            </a:r>
            <a:r>
              <a:rPr lang="ko-KR" altLang="en-US" sz="900" b="0" dirty="0" smtClean="0">
                <a:solidFill>
                  <a:prstClr val="black"/>
                </a:solidFill>
              </a:rPr>
              <a:t>작성내용 상세보기</a:t>
            </a:r>
            <a:r>
              <a:rPr lang="en-US" altLang="ko-KR" sz="900" b="0" dirty="0" smtClean="0">
                <a:solidFill>
                  <a:prstClr val="black"/>
                </a:solidFill>
              </a:rPr>
              <a:t>(modal)</a:t>
            </a:r>
            <a:r>
              <a:rPr lang="ko-KR" altLang="en-US" sz="900" b="0" dirty="0" smtClean="0">
                <a:solidFill>
                  <a:prstClr val="black"/>
                </a:solidFill>
              </a:rPr>
              <a:t>을 띄운다</a:t>
            </a:r>
            <a:endParaRPr lang="en-US" altLang="ko-KR" sz="900" b="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27687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1600" y="2708920"/>
            <a:ext cx="266429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852936"/>
            <a:ext cx="28803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7438" y="26369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3662" y="278092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1585" y="776612"/>
            <a:ext cx="4604406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고객관리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상품내역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광고신청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seller_customer_manage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479606" y="204110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고객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고객관리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차단사유 </a:t>
            </a:r>
            <a:r>
              <a:rPr lang="ko-KR" altLang="en-US" sz="1300" dirty="0" err="1" smtClean="0"/>
              <a:t>작성란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차단하기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작성된 유저 차단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확인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문의답변 </a:t>
            </a:r>
            <a:r>
              <a:rPr lang="en-US" altLang="ko-KR" sz="900" b="0" dirty="0" smtClean="0"/>
              <a:t>N -&gt; Y</a:t>
            </a:r>
            <a:r>
              <a:rPr lang="ko-KR" altLang="en-US" sz="900" b="0" dirty="0" smtClean="0"/>
              <a:t>로 상태 변경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536" y="3653451"/>
            <a:ext cx="4609842" cy="2600172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95736" y="23291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1574" y="49934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800" y="49934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9646" y="23488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6293" y="776612"/>
            <a:ext cx="4594990" cy="25932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고객관리</a:t>
            </a:r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상품내역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광고신청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seller_customer_manage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15816" y="153704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고객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고객관리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고객문의 내용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상품명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고객</a:t>
            </a:r>
            <a:r>
              <a:rPr lang="en-US" altLang="ko-KR" sz="900" b="0" dirty="0" smtClean="0"/>
              <a:t>ID, </a:t>
            </a:r>
            <a:r>
              <a:rPr lang="ko-KR" altLang="en-US" sz="900" b="0" dirty="0" smtClean="0"/>
              <a:t>제목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내용</a:t>
            </a:r>
            <a:r>
              <a:rPr lang="ko-KR" altLang="en-US" sz="1300" dirty="0" smtClean="0"/>
              <a:t> 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이미지</a:t>
            </a:r>
            <a:r>
              <a:rPr lang="en-US" altLang="ko-KR" sz="1300" dirty="0" smtClean="0"/>
              <a:t>1,2 </a:t>
            </a:r>
            <a:r>
              <a:rPr lang="ko-KR" altLang="en-US" sz="1300" dirty="0" smtClean="0"/>
              <a:t>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업로드된</a:t>
            </a:r>
            <a:r>
              <a:rPr lang="ko-KR" altLang="en-US" sz="900" b="0" dirty="0" smtClean="0"/>
              <a:t> 이미지가 </a:t>
            </a:r>
            <a:r>
              <a:rPr lang="ko-KR" altLang="en-US" sz="900" b="0" dirty="0" err="1" smtClean="0"/>
              <a:t>있을때만</a:t>
            </a:r>
            <a:r>
              <a:rPr lang="ko-KR" altLang="en-US" sz="900" b="0" dirty="0" smtClean="0"/>
              <a:t> 보여준다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이미지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답변하기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답변하기</a:t>
            </a:r>
            <a:r>
              <a:rPr lang="en-US" altLang="ko-KR" sz="900" b="0" dirty="0" smtClean="0"/>
              <a:t>(modal)</a:t>
            </a:r>
            <a:r>
              <a:rPr lang="ko-KR" altLang="en-US" sz="900" b="0" dirty="0" smtClean="0"/>
              <a:t>을 띄운다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답변내용 작성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제목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답변 내용</a:t>
            </a:r>
            <a:endParaRPr lang="en-US" altLang="ko-KR" sz="900" b="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답변하기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답변이 등록된다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6)	</a:t>
            </a:r>
            <a:r>
              <a:rPr lang="ko-KR" altLang="en-US" sz="1300" dirty="0" smtClean="0"/>
              <a:t>닫기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4432" y="3653451"/>
            <a:ext cx="4572050" cy="2600172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123728" y="240114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1574" y="26171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3582" y="470539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281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26171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5281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5736" y="1628800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5736" y="249289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95736" y="4725144"/>
            <a:ext cx="10081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6293" y="786038"/>
            <a:ext cx="4594990" cy="257436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60440" cy="49006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b="1" dirty="0" smtClean="0"/>
              <a:t>고객관리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블랙리스트 목록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이미지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seller_customer_manage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975550" y="17530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836712"/>
            <a:ext cx="3466728" cy="54726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고객 관리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고객관리 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2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블랙리스트 목록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판매자가 등록한 블랙리스트 목록을 보여준다</a:t>
            </a:r>
            <a:r>
              <a:rPr lang="ko-KR" altLang="en-US" sz="1300" dirty="0" smtClean="0"/>
              <a:t> 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닫기 버튼</a:t>
            </a:r>
          </a:p>
          <a:p>
            <a:pPr marL="342900" indent="-342900"/>
            <a:r>
              <a:rPr lang="en-US" altLang="ko-KR" sz="900" b="0" dirty="0" smtClean="0"/>
              <a:t>	- modal</a:t>
            </a:r>
            <a:r>
              <a:rPr lang="ko-KR" altLang="en-US" sz="900" b="0" dirty="0" smtClean="0"/>
              <a:t>창이 닫힌다</a:t>
            </a:r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문의하기 이미지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en-US" altLang="ko-KR" sz="900" b="0" dirty="0" smtClean="0"/>
              <a:t> modal</a:t>
            </a:r>
            <a:r>
              <a:rPr lang="ko-KR" altLang="en-US" sz="900" b="0" dirty="0" smtClean="0"/>
              <a:t>창이 닫힌다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17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4432" y="3771151"/>
            <a:ext cx="4572050" cy="2364771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2335590" y="22048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35696" y="36450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198884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79712" y="3861048"/>
            <a:ext cx="1512168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974665"/>
            <a:ext cx="4680520" cy="263381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판매자 정보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seller_privacy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15616" y="16090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35696" y="16288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26891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>
              <a:buAutoNum type="arabicParenR"/>
            </a:pP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판매자 정보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판매자 개인정보 제공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3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판매자 상호명</a:t>
            </a:r>
            <a:endParaRPr lang="en-US" altLang="ko-KR" sz="90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판매자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	</a:t>
            </a:r>
            <a:r>
              <a:rPr lang="en-US" altLang="ko-KR" sz="900" b="0" dirty="0" smtClean="0">
                <a:latin typeface="+mj-lt"/>
              </a:rPr>
              <a:t>-  </a:t>
            </a:r>
            <a:r>
              <a:rPr lang="ko-KR" altLang="en-US" sz="900" b="0" dirty="0" smtClean="0">
                <a:latin typeface="+mj-lt"/>
              </a:rPr>
              <a:t>주소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전화번호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계좌정보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err="1" smtClean="0">
                <a:latin typeface="+mj-lt"/>
              </a:rPr>
              <a:t>미니샾주소</a:t>
            </a:r>
            <a:endParaRPr lang="en-US" altLang="ko-KR" sz="900" b="0" dirty="0" smtClean="0">
              <a:latin typeface="+mj-lt"/>
            </a:endParaRPr>
          </a:p>
          <a:p>
            <a:pPr marL="342900" indent="-342900"/>
            <a:r>
              <a:rPr lang="en-US" altLang="ko-KR" sz="1300" dirty="0" smtClean="0"/>
              <a:t>3)	</a:t>
            </a:r>
            <a:r>
              <a:rPr lang="ko-KR" altLang="en-US" sz="1300" dirty="0" smtClean="0"/>
              <a:t>판매자 정보 수정</a:t>
            </a:r>
            <a:endParaRPr lang="en-US" altLang="ko-KR" sz="1300" dirty="0" smtClean="0"/>
          </a:p>
          <a:p>
            <a:pPr marL="342900" indent="-342900"/>
            <a:r>
              <a:rPr lang="en-US" altLang="ko-KR" sz="900" dirty="0"/>
              <a:t>	</a:t>
            </a:r>
            <a:r>
              <a:rPr lang="en-US" altLang="ko-KR" sz="900" b="0" dirty="0" smtClean="0"/>
              <a:t>- 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</a:t>
            </a:r>
            <a:r>
              <a:rPr lang="ko-KR" altLang="en-US" sz="900" b="0" dirty="0" err="1" smtClean="0"/>
              <a:t>판매자정보수정페이지</a:t>
            </a:r>
            <a:r>
              <a:rPr lang="ko-KR" altLang="en-US" sz="900" b="0" dirty="0" smtClean="0"/>
              <a:t> 이동</a:t>
            </a:r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1300" dirty="0"/>
          </a:p>
          <a:p>
            <a:pPr marL="342900" indent="-342900">
              <a:buAutoNum type="arabicParenR" startAt="5"/>
            </a:pPr>
            <a:endParaRPr lang="en-US" altLang="ko-KR" sz="1300" dirty="0" smtClean="0"/>
          </a:p>
          <a:p>
            <a:pPr marL="342900" indent="-342900">
              <a:buAutoNum type="arabicParenR" startAt="5"/>
            </a:pP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87624" y="170080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07704" y="1700808"/>
            <a:ext cx="12961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59832" y="278092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1270" y="974665"/>
            <a:ext cx="4645036" cy="263381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판매자 정보수정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seller_privacy_modify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971600" y="15567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75550" y="15567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3662" y="26171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판매자 정보 수정 화면</a:t>
            </a:r>
            <a:endParaRPr lang="en-US" altLang="ko-KR" sz="130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판매자 상점 정보 수정</a:t>
            </a:r>
            <a:endParaRPr lang="en-US" altLang="ko-KR" sz="1200" b="0" dirty="0" smtClean="0"/>
          </a:p>
          <a:p>
            <a:pPr marL="342900" indent="-342900"/>
            <a:r>
              <a:rPr lang="en-US" altLang="ko-KR" sz="1200" b="0" dirty="0" smtClean="0"/>
              <a:t>- </a:t>
            </a:r>
            <a:r>
              <a:rPr lang="ko-KR" altLang="en-US" sz="1200" b="0" dirty="0" smtClean="0"/>
              <a:t>상점 </a:t>
            </a:r>
            <a:r>
              <a:rPr lang="en-US" altLang="ko-KR" sz="1200" b="0" dirty="0" err="1" smtClean="0"/>
              <a:t>url</a:t>
            </a:r>
            <a:r>
              <a:rPr lang="ko-KR" altLang="en-US" sz="1200" b="0" dirty="0" smtClean="0"/>
              <a:t>은 변경 불가</a:t>
            </a:r>
            <a:endParaRPr lang="en-US" altLang="ko-KR" sz="1200" b="0" dirty="0" smtClean="0"/>
          </a:p>
          <a:p>
            <a:pPr marL="342900" indent="-342900">
              <a:buFontTx/>
              <a:buChar char="-"/>
            </a:pPr>
            <a:endParaRPr lang="en-US" altLang="ko-KR" sz="1300" b="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판매자 상호명 입력</a:t>
            </a:r>
            <a:endParaRPr lang="en-US" altLang="ko-KR" sz="90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판매자 정보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 smtClean="0"/>
              <a:t>	</a:t>
            </a:r>
            <a:r>
              <a:rPr lang="en-US" altLang="ko-KR" sz="900" b="0" dirty="0" smtClean="0">
                <a:latin typeface="+mj-lt"/>
              </a:rPr>
              <a:t>-  </a:t>
            </a:r>
            <a:r>
              <a:rPr lang="ko-KR" altLang="en-US" sz="900" b="0" dirty="0" smtClean="0">
                <a:latin typeface="+mj-lt"/>
              </a:rPr>
              <a:t>주소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전화번호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smtClean="0">
                <a:latin typeface="+mj-lt"/>
              </a:rPr>
              <a:t>계좌정보</a:t>
            </a:r>
            <a:r>
              <a:rPr lang="en-US" altLang="ko-KR" sz="900" b="0" dirty="0" smtClean="0">
                <a:latin typeface="+mj-lt"/>
              </a:rPr>
              <a:t>, </a:t>
            </a:r>
            <a:r>
              <a:rPr lang="ko-KR" altLang="en-US" sz="900" b="0" dirty="0" err="1" smtClean="0">
                <a:latin typeface="+mj-lt"/>
              </a:rPr>
              <a:t>미니샾주소</a:t>
            </a:r>
            <a:endParaRPr lang="en-US" altLang="ko-KR" sz="900" b="0" dirty="0" smtClean="0">
              <a:latin typeface="+mj-lt"/>
            </a:endParaRPr>
          </a:p>
          <a:p>
            <a:pPr marL="342900" indent="-342900"/>
            <a:r>
              <a:rPr lang="en-US" altLang="ko-KR" sz="1300" dirty="0" smtClean="0"/>
              <a:t>3)	</a:t>
            </a:r>
            <a:r>
              <a:rPr lang="ko-KR" altLang="en-US" sz="1300" dirty="0" smtClean="0"/>
              <a:t>판매자 정보 수정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</a:t>
            </a:r>
            <a:r>
              <a:rPr lang="ko-KR" altLang="en-US" sz="900" b="0" dirty="0" err="1" smtClean="0"/>
              <a:t>판매자정보수정페이지</a:t>
            </a:r>
            <a:r>
              <a:rPr lang="ko-KR" altLang="en-US" sz="900" b="0" dirty="0" smtClean="0"/>
              <a:t> 이동</a:t>
            </a:r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1300" dirty="0"/>
          </a:p>
          <a:p>
            <a:pPr marL="342900" indent="-342900">
              <a:buAutoNum type="arabicParenR" startAt="5"/>
            </a:pPr>
            <a:endParaRPr lang="en-US" altLang="ko-KR" sz="1300" dirty="0" smtClean="0"/>
          </a:p>
          <a:p>
            <a:pPr marL="342900" indent="-342900">
              <a:buAutoNum type="arabicParenR" startAt="5"/>
            </a:pP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cuments\카카오톡 받은 파일\쇼핑몰\25_판매등록메인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938124"/>
            <a:ext cx="4680520" cy="27069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판매자 고객센터 페이지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qna_seller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403648" y="16288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27784" y="227687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63888" y="15567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고객센터 화면</a:t>
            </a:r>
            <a:endParaRPr lang="en-US" altLang="ko-KR" sz="1300" dirty="0" smtClean="0"/>
          </a:p>
          <a:p>
            <a:pPr marL="342900" indent="-342900"/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1)	</a:t>
            </a:r>
            <a:r>
              <a:rPr lang="ko-KR" altLang="en-US" sz="1300" dirty="0" smtClean="0"/>
              <a:t>내가 작성한 문의내용</a:t>
            </a:r>
            <a:endParaRPr lang="en-US" altLang="ko-KR" sz="1300" dirty="0" smtClean="0"/>
          </a:p>
          <a:p>
            <a:pPr marL="342900" indent="-342900"/>
            <a:r>
              <a:rPr lang="en-US" altLang="ko-KR" sz="13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카테고리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제목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작성일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작성내용 </a:t>
            </a:r>
            <a:r>
              <a:rPr lang="en-US" altLang="ko-KR" sz="900" b="0" dirty="0" smtClean="0"/>
              <a:t>show</a:t>
            </a:r>
          </a:p>
          <a:p>
            <a:pPr marL="342900" indent="-342900">
              <a:buAutoNum type="arabicParenR" startAt="2"/>
            </a:pPr>
            <a:r>
              <a:rPr lang="ko-KR" altLang="en-US" sz="1300" dirty="0" err="1" smtClean="0"/>
              <a:t>페이징</a:t>
            </a:r>
            <a:r>
              <a:rPr lang="ko-KR" altLang="en-US" sz="1300" dirty="0" smtClean="0"/>
              <a:t> 처리</a:t>
            </a:r>
            <a:endParaRPr lang="en-US" altLang="ko-KR" sz="130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새로운 문의 작성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작성페이지 이동</a:t>
            </a:r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1300" dirty="0"/>
          </a:p>
          <a:p>
            <a:pPr marL="342900" indent="-342900">
              <a:buAutoNum type="arabicParenR" startAt="5"/>
            </a:pPr>
            <a:endParaRPr lang="en-US" altLang="ko-KR" sz="1300" dirty="0" smtClean="0"/>
          </a:p>
          <a:p>
            <a:pPr marL="342900" indent="-342900">
              <a:buAutoNum type="arabicParenR" startAt="5"/>
            </a:pP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goods_regist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ocuments\카카오톡 받은 파일\쇼핑몰\26_상품등록페이지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4000" y="867685"/>
            <a:ext cx="4680000" cy="263332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상품등록 페이지</a:t>
            </a:r>
            <a:r>
              <a:rPr lang="en-US" altLang="ko-KR" sz="2000" b="1" dirty="0" smtClean="0"/>
              <a:t>(1/2)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seller_goods_regist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27584" y="1393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3422" y="170080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21851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2" name="Picture 3" descr="C:\Users\User\Documents\카카오톡 받은 파일\쇼핑몰\26_상품등록페이지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3528" y="2811901"/>
            <a:ext cx="4644164" cy="2633323"/>
          </a:xfrm>
          <a:prstGeom prst="rect">
            <a:avLst/>
          </a:prstGeom>
          <a:noFill/>
        </p:spPr>
      </p:pic>
      <p:sp>
        <p:nvSpPr>
          <p:cNvPr id="2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/>
            <a:r>
              <a:rPr lang="en-US" altLang="ko-KR" sz="1300" dirty="0" smtClean="0"/>
              <a:t>※ </a:t>
            </a:r>
            <a:r>
              <a:rPr lang="ko-KR" altLang="en-US" sz="1300" dirty="0" smtClean="0"/>
              <a:t>상품등록 화면</a:t>
            </a:r>
            <a:endParaRPr lang="en-US" altLang="ko-KR" sz="1300" dirty="0" smtClean="0"/>
          </a:p>
          <a:p>
            <a:pPr marL="342900" indent="-342900"/>
            <a:endParaRPr lang="en-US" altLang="ko-KR" sz="1300" dirty="0" smtClean="0"/>
          </a:p>
          <a:p>
            <a:pPr marL="342900" indent="-342900">
              <a:buAutoNum type="arabicParenR"/>
            </a:pPr>
            <a:r>
              <a:rPr lang="ko-KR" altLang="en-US" sz="1300" dirty="0" smtClean="0"/>
              <a:t>카테고리 분류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err="1" smtClean="0"/>
              <a:t>첫번째</a:t>
            </a:r>
            <a:r>
              <a:rPr lang="ko-KR" altLang="en-US" sz="900" b="0" dirty="0" smtClean="0"/>
              <a:t> 카테고리 </a:t>
            </a:r>
            <a:r>
              <a:rPr lang="ko-KR" altLang="en-US" sz="900" b="0" dirty="0" err="1" smtClean="0"/>
              <a:t>선택시</a:t>
            </a:r>
            <a:r>
              <a:rPr lang="ko-KR" altLang="en-US" sz="900" b="0" dirty="0" smtClean="0"/>
              <a:t> 하위 카테고리 표시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상품명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한글과 영어 작성</a:t>
            </a:r>
            <a:endParaRPr lang="en-US" altLang="ko-KR" sz="900" b="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상품가격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판매가가 할인가보다 </a:t>
            </a:r>
            <a:r>
              <a:rPr lang="ko-KR" altLang="en-US" sz="900" b="0" dirty="0" err="1" smtClean="0"/>
              <a:t>커야한다</a:t>
            </a:r>
            <a:endParaRPr lang="en-US" altLang="ko-KR" sz="900" b="0" dirty="0" smtClean="0"/>
          </a:p>
          <a:p>
            <a:pPr marL="342900" indent="-342900">
              <a:buAutoNum type="arabicParenR" startAt="4"/>
            </a:pPr>
            <a:r>
              <a:rPr lang="ko-KR" altLang="en-US" sz="1300" dirty="0" smtClean="0"/>
              <a:t>상품 </a:t>
            </a:r>
            <a:r>
              <a:rPr lang="ko-KR" altLang="en-US" sz="1300" dirty="0" err="1" smtClean="0"/>
              <a:t>검색어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상품명에 입력되지 않은 값도 검색가능</a:t>
            </a:r>
            <a:endParaRPr lang="en-US" altLang="ko-KR" sz="900" b="0" dirty="0" smtClean="0"/>
          </a:p>
          <a:p>
            <a:pPr marL="342900" indent="-342900">
              <a:buAutoNum type="arabicParenR" startAt="5"/>
            </a:pPr>
            <a:r>
              <a:rPr lang="ko-KR" altLang="en-US" sz="1300" dirty="0" smtClean="0"/>
              <a:t>판매기간 설정</a:t>
            </a:r>
            <a:endParaRPr lang="en-US" altLang="ko-KR" sz="1300" dirty="0" smtClean="0"/>
          </a:p>
          <a:p>
            <a:pPr marL="342900" indent="-342900">
              <a:buAutoNum type="arabicParenR" startAt="6"/>
            </a:pPr>
            <a:r>
              <a:rPr lang="ko-KR" altLang="en-US" sz="1300" dirty="0" smtClean="0"/>
              <a:t>주문옵션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색상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사이즈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수량 입력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최소 </a:t>
            </a:r>
            <a:r>
              <a:rPr lang="en-US" altLang="ko-KR" sz="900" b="0" dirty="0" smtClean="0"/>
              <a:t>1</a:t>
            </a:r>
            <a:r>
              <a:rPr lang="ko-KR" altLang="en-US" sz="900" b="0" dirty="0" smtClean="0"/>
              <a:t>개의 옵션 입력 필수</a:t>
            </a:r>
            <a:endParaRPr lang="en-US" altLang="ko-KR" sz="900" b="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입력 후 추가버튼 </a:t>
            </a:r>
            <a:r>
              <a:rPr lang="ko-KR" altLang="en-US" sz="900" b="0" dirty="0" err="1" smtClean="0"/>
              <a:t>클릭시</a:t>
            </a:r>
            <a:r>
              <a:rPr lang="ko-KR" altLang="en-US" sz="900" b="0" dirty="0" smtClean="0"/>
              <a:t> ⑦에 추가</a:t>
            </a:r>
            <a:endParaRPr lang="en-US" altLang="ko-KR" sz="900" b="0" dirty="0" smtClean="0"/>
          </a:p>
          <a:p>
            <a:pPr marL="342900" indent="-342900"/>
            <a:r>
              <a:rPr lang="en-US" altLang="ko-KR" sz="1300" dirty="0" smtClean="0"/>
              <a:t>7</a:t>
            </a:r>
            <a:r>
              <a:rPr lang="en-US" altLang="ko-KR" sz="1300" dirty="0" smtClean="0"/>
              <a:t>)	</a:t>
            </a:r>
            <a:r>
              <a:rPr lang="ko-KR" altLang="en-US" sz="1300" dirty="0" smtClean="0"/>
              <a:t>옵션 목록</a:t>
            </a:r>
            <a:endParaRPr lang="en-US" altLang="ko-KR" sz="1300" dirty="0" smtClean="0"/>
          </a:p>
          <a:p>
            <a:pPr marL="342900" indent="-342900"/>
            <a:r>
              <a:rPr lang="en-US" altLang="ko-KR" sz="1300" dirty="0" smtClean="0"/>
              <a:t>8)	</a:t>
            </a:r>
            <a:r>
              <a:rPr lang="ko-KR" altLang="en-US" sz="1300" dirty="0" smtClean="0"/>
              <a:t>상품 이미지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색상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사이즈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재고수량 </a:t>
            </a:r>
            <a:r>
              <a:rPr lang="ko-KR" altLang="en-US" sz="900" b="0" dirty="0" err="1" smtClean="0"/>
              <a:t>입력시</a:t>
            </a:r>
            <a:r>
              <a:rPr lang="ko-KR" altLang="en-US" sz="900" b="0" dirty="0" smtClean="0"/>
              <a:t> </a:t>
            </a:r>
            <a:r>
              <a:rPr lang="en-US" altLang="ko-KR" sz="900" b="0" dirty="0" smtClean="0"/>
              <a:t>12</a:t>
            </a:r>
            <a:r>
              <a:rPr lang="ko-KR" altLang="en-US" sz="900" b="0" dirty="0" smtClean="0"/>
              <a:t>번에 추가</a:t>
            </a:r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27584" y="2833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422" y="335699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3422" y="36450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44893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⑧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31640" y="42930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⑦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ocuments\카카오톡 받은 파일\쇼핑몰\26_상품등록페이지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4000" y="1052736"/>
            <a:ext cx="4680000" cy="265035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312368" cy="49006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상품등록 페이지</a:t>
            </a:r>
            <a:r>
              <a:rPr lang="en-US" altLang="ko-KR" sz="2000" b="1" dirty="0" smtClean="0"/>
              <a:t>(2/2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83968" y="188640"/>
          <a:ext cx="439248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26287"/>
                <a:gridCol w="757326"/>
                <a:gridCol w="681593"/>
                <a:gridCol w="715114"/>
                <a:gridCol w="64807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Project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Bom</a:t>
                      </a:r>
                      <a:r>
                        <a:rPr lang="en-US" altLang="ko-KR" sz="800" baseline="0" dirty="0" smtClean="0">
                          <a:latin typeface="돋움" pitchFamily="50" charset="-127"/>
                          <a:ea typeface="돋움" pitchFamily="50" charset="-127"/>
                        </a:rPr>
                        <a:t> Shop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돋움" pitchFamily="50" charset="-127"/>
                          <a:ea typeface="돋움" pitchFamily="50" charset="-127"/>
                        </a:rPr>
                        <a:t>seller_goods_regist</a:t>
                      </a:r>
                      <a:endParaRPr lang="ko-KR" altLang="en-US" sz="8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생성자</a:t>
                      </a:r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돋움" pitchFamily="50" charset="-127"/>
                          <a:ea typeface="돋움" pitchFamily="50" charset="-127"/>
                        </a:rPr>
                        <a:t>수정자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김동현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최초작성일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20.02.07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돋움" pitchFamily="50" charset="-127"/>
                          <a:ea typeface="돋움" pitchFamily="50" charset="-127"/>
                        </a:rPr>
                        <a:t>최종수정일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돋움" pitchFamily="50" charset="-127"/>
                          <a:ea typeface="돋움" pitchFamily="50" charset="-127"/>
                        </a:rPr>
                        <a:t>20.02.26</a:t>
                      </a:r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99592" y="124901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0072" y="908720"/>
            <a:ext cx="3466728" cy="54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ko-KR" altLang="en-US" sz="1300" dirty="0" smtClean="0"/>
              <a:t>상품상세내역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/>
              <a:t>	</a:t>
            </a:r>
            <a:r>
              <a:rPr lang="en-US" altLang="ko-KR" sz="900" b="0" dirty="0" smtClean="0"/>
              <a:t>- </a:t>
            </a:r>
            <a:r>
              <a:rPr lang="ko-KR" altLang="en-US" sz="900" b="0" dirty="0" smtClean="0"/>
              <a:t>이미지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표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글자 크기</a:t>
            </a:r>
            <a:r>
              <a:rPr lang="en-US" altLang="ko-KR" sz="900" b="0" dirty="0" smtClean="0"/>
              <a:t>, </a:t>
            </a:r>
            <a:r>
              <a:rPr lang="ko-KR" altLang="en-US" sz="900" b="0" dirty="0" smtClean="0"/>
              <a:t>색상 등 입력 가능</a:t>
            </a:r>
            <a:endParaRPr lang="en-US" altLang="ko-KR" sz="900" b="0" dirty="0" smtClean="0"/>
          </a:p>
          <a:p>
            <a:pPr marL="342900" indent="-342900">
              <a:buAutoNum type="arabicParenR" startAt="2"/>
            </a:pPr>
            <a:r>
              <a:rPr lang="ko-KR" altLang="en-US" sz="1300" dirty="0" smtClean="0"/>
              <a:t>교환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반품 정보</a:t>
            </a:r>
            <a:endParaRPr lang="en-US" altLang="ko-KR" sz="130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모델 정보</a:t>
            </a:r>
            <a:endParaRPr lang="en-US" altLang="ko-KR" sz="1300" dirty="0" smtClean="0"/>
          </a:p>
          <a:p>
            <a:pPr marL="342900" indent="-342900">
              <a:buAutoNum type="arabicParenR" startAt="3"/>
            </a:pPr>
            <a:r>
              <a:rPr lang="ko-KR" altLang="en-US" sz="1300" dirty="0" smtClean="0"/>
              <a:t>상품등록 버튼</a:t>
            </a:r>
            <a:endParaRPr lang="en-US" altLang="ko-KR" sz="1300" dirty="0" smtClean="0"/>
          </a:p>
          <a:p>
            <a:pPr marL="342900" indent="-342900"/>
            <a:r>
              <a:rPr lang="en-US" altLang="ko-KR" sz="900" b="0" dirty="0" smtClean="0"/>
              <a:t>	- </a:t>
            </a:r>
            <a:r>
              <a:rPr lang="ko-KR" altLang="en-US" sz="900" b="0" dirty="0" smtClean="0"/>
              <a:t>상품등록 후 상품 관리 페이지 이동</a:t>
            </a:r>
            <a:endParaRPr lang="en-US" altLang="ko-KR" sz="900" b="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/>
          </a:p>
          <a:p>
            <a:pPr marL="342900" indent="-342900"/>
            <a:endParaRPr lang="en-US" altLang="ko-KR" sz="900" dirty="0" smtClean="0"/>
          </a:p>
          <a:p>
            <a:pPr marL="342900" indent="-342900"/>
            <a:endParaRPr lang="en-US" altLang="ko-KR" sz="900" dirty="0" smtClean="0"/>
          </a:p>
        </p:txBody>
      </p:sp>
      <p:pic>
        <p:nvPicPr>
          <p:cNvPr id="9" name="Picture 3" descr="C:\Users\User\Documents\카카오톡 받은 파일\쇼핑몰\26_상품등록페이지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3528" y="2348880"/>
            <a:ext cx="4680000" cy="2628807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899592" y="256490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5430" y="37890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1534" y="44893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846</Words>
  <Application>Microsoft Office PowerPoint</Application>
  <PresentationFormat>화면 슬라이드 쇼(4:3)</PresentationFormat>
  <Paragraphs>1037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Bom Shop</vt:lpstr>
      <vt:lpstr>seller_main </vt:lpstr>
      <vt:lpstr>판매등록 메인 페이지</vt:lpstr>
      <vt:lpstr>판매자 정보 페이지</vt:lpstr>
      <vt:lpstr>판매자 정보수정 페이지</vt:lpstr>
      <vt:lpstr>판매자 고객센터 페이지</vt:lpstr>
      <vt:lpstr>goods_regist </vt:lpstr>
      <vt:lpstr>상품등록 페이지(1/2)</vt:lpstr>
      <vt:lpstr>상품등록 페이지(2/2)</vt:lpstr>
      <vt:lpstr>goods_manage </vt:lpstr>
      <vt:lpstr>상품관리 페이지</vt:lpstr>
      <vt:lpstr>상품관리 - 상태변경, 기간연장</vt:lpstr>
      <vt:lpstr>상품관리 - 수량변경, 상품삭제</vt:lpstr>
      <vt:lpstr>상품정보 수정 페이지</vt:lpstr>
      <vt:lpstr>order_manage </vt:lpstr>
      <vt:lpstr>주문관리 페이지</vt:lpstr>
      <vt:lpstr>주문관리 - 배송정보변경, 발송취소</vt:lpstr>
      <vt:lpstr>주문관리 - 주문취소, 배송지정보</vt:lpstr>
      <vt:lpstr>claim_manage_seller </vt:lpstr>
      <vt:lpstr>클레임 관리 페이지</vt:lpstr>
      <vt:lpstr>클레임관리 - 요청승인, 요청거절</vt:lpstr>
      <vt:lpstr>settlement_manage </vt:lpstr>
      <vt:lpstr>정산관리 페이지</vt:lpstr>
      <vt:lpstr>정산관리 - 출금신청, 엑셀다운</vt:lpstr>
      <vt:lpstr>정산관리 - 출금신청, 엑셀다운</vt:lpstr>
      <vt:lpstr>advertising_manage </vt:lpstr>
      <vt:lpstr>광고신청 페이지</vt:lpstr>
      <vt:lpstr>광고신청 - 상품내역, 광고신청</vt:lpstr>
      <vt:lpstr>광고신청 - 신청취소, 배너사진</vt:lpstr>
      <vt:lpstr>customer_manage </vt:lpstr>
      <vt:lpstr>고객관리 페이지</vt:lpstr>
      <vt:lpstr>고객관리 - 상품내역, 광고신청</vt:lpstr>
      <vt:lpstr>고객관리 - 상품내역, 광고신청</vt:lpstr>
      <vt:lpstr>고객관리 – 블랙리스트 목록, 이미지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기획안</dc:title>
  <dc:creator>User</dc:creator>
  <cp:lastModifiedBy>User</cp:lastModifiedBy>
  <cp:revision>308</cp:revision>
  <dcterms:created xsi:type="dcterms:W3CDTF">2020-02-07T01:21:18Z</dcterms:created>
  <dcterms:modified xsi:type="dcterms:W3CDTF">2020-02-26T08:57:52Z</dcterms:modified>
</cp:coreProperties>
</file>