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2" r:id="rId2"/>
  </p:sldMasterIdLst>
  <p:sldIdLst>
    <p:sldId id="256" r:id="rId3"/>
    <p:sldId id="258" r:id="rId4"/>
    <p:sldId id="259" r:id="rId5"/>
    <p:sldId id="262" r:id="rId6"/>
    <p:sldId id="277" r:id="rId7"/>
    <p:sldId id="280" r:id="rId8"/>
    <p:sldId id="281" r:id="rId9"/>
    <p:sldId id="286" r:id="rId10"/>
    <p:sldId id="284" r:id="rId11"/>
    <p:sldId id="285" r:id="rId12"/>
    <p:sldId id="276" r:id="rId13"/>
    <p:sldId id="279" r:id="rId14"/>
    <p:sldId id="269" r:id="rId15"/>
    <p:sldId id="261" r:id="rId16"/>
  </p:sldIdLst>
  <p:sldSz cx="12192000" cy="6858000"/>
  <p:notesSz cx="6858000" cy="9144000"/>
  <p:embeddedFontLst>
    <p:embeddedFont>
      <p:font typeface="HY울릉도M" pitchFamily="18" charset="-127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나눔바른고딕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B5"/>
    <a:srgbClr val="D0CEC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93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99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7266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60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23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47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52800" y="0"/>
            <a:ext cx="0" cy="6858000"/>
          </a:xfrm>
          <a:prstGeom prst="line">
            <a:avLst/>
          </a:prstGeom>
          <a:ln w="6985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238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SNS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6343" y="3770086"/>
            <a:ext cx="30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Made by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정현아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물 떠와라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1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프로젝트 설명</a:t>
            </a:r>
            <a:endParaRPr lang="ko-KR" altLang="en-US" sz="32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박정현</a:t>
            </a:r>
            <a:endParaRPr lang="ko-KR" altLang="en-US" sz="1600" b="1" spc="-15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User\Desktop\인기검색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0" y="561976"/>
            <a:ext cx="1714500" cy="5162550"/>
          </a:xfrm>
          <a:prstGeom prst="rect">
            <a:avLst/>
          </a:prstGeom>
          <a:noFill/>
        </p:spPr>
      </p:pic>
      <p:pic>
        <p:nvPicPr>
          <p:cNvPr id="2050" name="Picture 2" descr="C:\Users\User\Desktop\서치중복방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213" y="3143250"/>
            <a:ext cx="6987776" cy="3678238"/>
          </a:xfrm>
          <a:prstGeom prst="rect">
            <a:avLst/>
          </a:prstGeom>
          <a:noFill/>
        </p:spPr>
      </p:pic>
      <p:pic>
        <p:nvPicPr>
          <p:cNvPr id="14" name="Picture 2" descr="C:\Users\User\Desktop\랭킹보여주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9987" y="528638"/>
            <a:ext cx="5931637" cy="2595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프로젝트 설명</a:t>
            </a:r>
            <a:endParaRPr lang="ko-KR" altLang="en-US" sz="32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김동현</a:t>
            </a:r>
            <a:endParaRPr lang="ko-KR" altLang="en-US" sz="1600" b="1" spc="-15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3957796" y="644372"/>
            <a:ext cx="1529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600" b="1" dirty="0" smtClean="0">
                <a:latin typeface="HY울릉도M" pitchFamily="18" charset="-127"/>
                <a:ea typeface="HY울릉도M" pitchFamily="18" charset="-127"/>
              </a:rPr>
              <a:t>좋아요</a:t>
            </a:r>
            <a:r>
              <a:rPr lang="en-US" altLang="ko-KR" sz="1600" b="1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600" b="1" dirty="0" err="1" smtClean="0">
                <a:latin typeface="HY울릉도M" pitchFamily="18" charset="-127"/>
                <a:ea typeface="HY울릉도M" pitchFamily="18" charset="-127"/>
              </a:rPr>
              <a:t>팔로우</a:t>
            </a:r>
            <a:endParaRPr lang="ko-KR" altLang="en-US" sz="1600" b="1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5363" y="1085850"/>
            <a:ext cx="3124516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7664" y="1090614"/>
            <a:ext cx="3576636" cy="226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8138" y="3581400"/>
            <a:ext cx="4643437" cy="298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10650" y="4024313"/>
            <a:ext cx="1276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10850" y="4048125"/>
            <a:ext cx="1104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오른쪽 화살표 18"/>
          <p:cNvSpPr/>
          <p:nvPr/>
        </p:nvSpPr>
        <p:spPr>
          <a:xfrm>
            <a:off x="10220325" y="4438650"/>
            <a:ext cx="3143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10210800" y="4629149"/>
            <a:ext cx="3143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프로젝트 설명</a:t>
            </a:r>
            <a:endParaRPr lang="ko-KR" altLang="en-US" sz="32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김동현</a:t>
            </a:r>
            <a:endParaRPr lang="ko-KR" altLang="en-US" sz="1600" b="1" spc="-15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3997002" y="644372"/>
            <a:ext cx="1794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600" b="1" dirty="0" smtClean="0">
                <a:latin typeface="HY울릉도M" pitchFamily="18" charset="-127"/>
                <a:ea typeface="HY울릉도M" pitchFamily="18" charset="-127"/>
              </a:rPr>
              <a:t>Direct Message</a:t>
            </a:r>
            <a:endParaRPr lang="ko-KR" altLang="en-US" sz="1600" b="1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4917" y="1023938"/>
            <a:ext cx="5177183" cy="340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4262438"/>
            <a:ext cx="3567113" cy="234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시연 및 </a:t>
            </a:r>
            <a:r>
              <a:rPr lang="en-US" altLang="ko-KR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Q&amp;A</a:t>
            </a:r>
          </a:p>
        </p:txBody>
      </p:sp>
      <p:grpSp>
        <p:nvGrpSpPr>
          <p:cNvPr id="2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8325" y="1166813"/>
            <a:ext cx="42481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29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71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44420" y="2110570"/>
            <a:ext cx="0" cy="417576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522499" y="236965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22499" y="339073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22499" y="450325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22499" y="570721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49032" y="2175490"/>
            <a:ext cx="1143002" cy="646331"/>
            <a:chOff x="1654292" y="2320440"/>
            <a:chExt cx="1143002" cy="646331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5507" y="232044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001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49032" y="3208178"/>
            <a:ext cx="1143002" cy="646331"/>
            <a:chOff x="1654292" y="3353128"/>
            <a:chExt cx="1143002" cy="646331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5507" y="335312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002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049032" y="4317066"/>
            <a:ext cx="1143002" cy="646331"/>
            <a:chOff x="1654292" y="4462016"/>
            <a:chExt cx="1143002" cy="646331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25507" y="446201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003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49032" y="5515489"/>
            <a:ext cx="1143002" cy="646331"/>
            <a:chOff x="1654292" y="5599479"/>
            <a:chExt cx="1143002" cy="646331"/>
          </a:xfrm>
        </p:grpSpPr>
        <p:sp>
          <p:nvSpPr>
            <p:cNvPr id="20" name="직사각형 19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25507" y="5599479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004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52993" y="2260737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 구성 및 파트</a:t>
            </a:r>
            <a:endParaRPr lang="ko-KR" altLang="en-US" sz="24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2993" y="3281817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일정</a:t>
            </a:r>
            <a:endParaRPr lang="ko-KR" altLang="en-US" sz="24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52993" y="4394337"/>
            <a:ext cx="323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구현 설명</a:t>
            </a:r>
            <a:endParaRPr lang="ko-KR" altLang="en-US" sz="24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52993" y="5598297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 </a:t>
            </a:r>
            <a:r>
              <a:rPr lang="en-US" altLang="ko-KR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sz="24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803" y="1007258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3344" y="685268"/>
            <a:ext cx="1822815" cy="329157"/>
          </a:xfrm>
          <a:prstGeom prst="rect">
            <a:avLst/>
          </a:prstGeom>
          <a:solidFill>
            <a:srgbClr val="0B55B5"/>
          </a:solidFill>
          <a:ln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2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6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파트분배</a:t>
            </a:r>
            <a:endParaRPr lang="ko-KR" altLang="en-US" sz="36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onut 2">
            <a:extLst>
              <a:ext uri="{FF2B5EF4-FFF2-40B4-BE49-F238E27FC236}">
                <a16:creationId xmlns:a16="http://schemas.microsoft.com/office/drawing/2014/main" xmlns="" id="{24F8D808-656D-D84A-B0AC-9B753644D750}"/>
              </a:ext>
            </a:extLst>
          </p:cNvPr>
          <p:cNvSpPr>
            <a:spLocks noChangeAspect="1"/>
          </p:cNvSpPr>
          <p:nvPr/>
        </p:nvSpPr>
        <p:spPr>
          <a:xfrm>
            <a:off x="4801304" y="3600000"/>
            <a:ext cx="1620686" cy="1620000"/>
          </a:xfrm>
          <a:prstGeom prst="donut">
            <a:avLst>
              <a:gd name="adj" fmla="val 4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Donut 2">
            <a:extLst>
              <a:ext uri="{FF2B5EF4-FFF2-40B4-BE49-F238E27FC236}">
                <a16:creationId xmlns:a16="http://schemas.microsoft.com/office/drawing/2014/main" xmlns="" id="{24F8D808-656D-D84A-B0AC-9B753644D750}"/>
              </a:ext>
            </a:extLst>
          </p:cNvPr>
          <p:cNvSpPr>
            <a:spLocks noChangeAspect="1"/>
          </p:cNvSpPr>
          <p:nvPr/>
        </p:nvSpPr>
        <p:spPr>
          <a:xfrm>
            <a:off x="6696779" y="913206"/>
            <a:ext cx="1620686" cy="1620000"/>
          </a:xfrm>
          <a:prstGeom prst="donut">
            <a:avLst>
              <a:gd name="adj" fmla="val 4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Donut 2">
            <a:extLst>
              <a:ext uri="{FF2B5EF4-FFF2-40B4-BE49-F238E27FC236}">
                <a16:creationId xmlns:a16="http://schemas.microsoft.com/office/drawing/2014/main" xmlns="" id="{24F8D808-656D-D84A-B0AC-9B753644D750}"/>
              </a:ext>
            </a:extLst>
          </p:cNvPr>
          <p:cNvSpPr>
            <a:spLocks noChangeAspect="1"/>
          </p:cNvSpPr>
          <p:nvPr/>
        </p:nvSpPr>
        <p:spPr>
          <a:xfrm>
            <a:off x="8630354" y="3600000"/>
            <a:ext cx="1620686" cy="1620000"/>
          </a:xfrm>
          <a:prstGeom prst="donut">
            <a:avLst>
              <a:gd name="adj" fmla="val 4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TextBox 15"/>
          <p:cNvSpPr txBox="1"/>
          <p:nvPr/>
        </p:nvSpPr>
        <p:spPr>
          <a:xfrm>
            <a:off x="7078981" y="1571625"/>
            <a:ext cx="109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김동현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3981" y="4219575"/>
            <a:ext cx="109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강지현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31606" y="4238625"/>
            <a:ext cx="109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박정현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43650" y="2590800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내부 기능 구현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글작성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좋아요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팔로우</a:t>
            </a:r>
            <a:r>
              <a:rPr lang="en-US" altLang="ko-KR" sz="1400" dirty="0" smtClean="0"/>
              <a:t>, DM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통합 및 테스트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5248275"/>
            <a:ext cx="2266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멤버 관련 페이지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탈퇴 등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멤버 페이지 디자인</a:t>
            </a:r>
            <a:endParaRPr lang="en-US" altLang="ko-KR" sz="1400" dirty="0" smtClean="0"/>
          </a:p>
          <a:p>
            <a:r>
              <a:rPr lang="en-US" altLang="ko-KR" sz="1400" dirty="0" smtClean="0"/>
              <a:t>PPT </a:t>
            </a:r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267700" y="5267325"/>
            <a:ext cx="2419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리스트 관련 페이지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인기 </a:t>
            </a:r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리스트 페이지 디자인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2758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프로젝트 일정</a:t>
            </a:r>
            <a:endParaRPr lang="ko-KR" altLang="en-US" sz="32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613150" y="1824566"/>
          <a:ext cx="7959728" cy="31817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8350"/>
                <a:gridCol w="1095375"/>
                <a:gridCol w="1547587"/>
                <a:gridCol w="1137104"/>
                <a:gridCol w="1137104"/>
                <a:gridCol w="1137104"/>
                <a:gridCol w="1137104"/>
              </a:tblGrid>
              <a:tr h="442366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42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13~16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17~18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19~20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21~22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</a:tr>
              <a:tr h="83400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김동현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주제선정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생성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메인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 기능 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통합하기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추가 기능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최종 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PPT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작성</a:t>
                      </a:r>
                      <a:endParaRPr lang="ko-KR" altLang="en-US" sz="1400" dirty="0"/>
                    </a:p>
                  </a:txBody>
                  <a:tcPr/>
                </a:tc>
              </a:tr>
              <a:tr h="59270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박정현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및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리스트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오류 수정 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CSS </a:t>
                      </a:r>
                      <a:r>
                        <a:rPr lang="ko-KR" altLang="en-US" sz="1400" dirty="0" smtClean="0"/>
                        <a:t>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디자인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및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및</a:t>
                      </a:r>
                      <a:endParaRPr lang="ko-KR" altLang="en-US" sz="1400" dirty="0"/>
                    </a:p>
                  </a:txBody>
                  <a:tcPr/>
                </a:tc>
              </a:tr>
              <a:tr h="56934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강지현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역할분담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오류 수정  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CSS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디자인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오류수정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발표준비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739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프로젝트 설명</a:t>
            </a:r>
            <a:endParaRPr lang="ko-KR" altLang="en-US" sz="32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600" b="1" spc="-15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endParaRPr lang="ko-KR" altLang="en-US" sz="1600" b="1" spc="-15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User\Desktop\DB구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974" y="504825"/>
            <a:ext cx="7439025" cy="5762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프로젝트 설명</a:t>
            </a:r>
            <a:endParaRPr lang="ko-KR" altLang="en-US" sz="32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강지현</a:t>
            </a:r>
            <a:endParaRPr lang="ko-KR" altLang="en-US" sz="1600" b="1" spc="-15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24535" y="931631"/>
            <a:ext cx="4866360" cy="414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User\Desktop\자바 프로젝트\이미지\Gender_Neutral_User_icon-icons.com_559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116" y="1188225"/>
            <a:ext cx="1872208" cy="1872208"/>
          </a:xfrm>
          <a:prstGeom prst="rect">
            <a:avLst/>
          </a:prstGeom>
          <a:noFill/>
        </p:spPr>
      </p:pic>
      <p:grpSp>
        <p:nvGrpSpPr>
          <p:cNvPr id="11" name="Group 20"/>
          <p:cNvGrpSpPr/>
          <p:nvPr/>
        </p:nvGrpSpPr>
        <p:grpSpPr>
          <a:xfrm>
            <a:off x="3781425" y="3065261"/>
            <a:ext cx="2371725" cy="1478163"/>
            <a:chOff x="5898415" y="1976415"/>
            <a:chExt cx="5654530" cy="3255020"/>
          </a:xfrm>
        </p:grpSpPr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16" name="Freeform 48"/>
            <p:cNvSpPr>
              <a:spLocks/>
            </p:cNvSpPr>
            <p:nvPr/>
          </p:nvSpPr>
          <p:spPr bwMode="auto">
            <a:xfrm>
              <a:off x="6225685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17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18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19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>
                <a:solidFill>
                  <a:schemeClr val="tx2"/>
                </a:solidFill>
                <a:latin typeface="Roboto Light"/>
              </a:endParaRPr>
            </a:p>
          </p:txBody>
        </p:sp>
      </p:grpSp>
      <p:sp>
        <p:nvSpPr>
          <p:cNvPr id="25" name="Rectangle 52"/>
          <p:cNvSpPr>
            <a:spLocks noChangeArrowheads="1"/>
          </p:cNvSpPr>
          <p:nvPr/>
        </p:nvSpPr>
        <p:spPr bwMode="auto">
          <a:xfrm>
            <a:off x="3990975" y="3116929"/>
            <a:ext cx="1905000" cy="12740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Roboto Light"/>
              </a:rPr>
              <a:t>  </a:t>
            </a:r>
          </a:p>
          <a:p>
            <a:r>
              <a:rPr lang="en-US" altLang="ko-KR" sz="2400" dirty="0" smtClean="0">
                <a:solidFill>
                  <a:schemeClr val="tx2"/>
                </a:solidFill>
                <a:latin typeface="Roboto Light"/>
              </a:rPr>
              <a:t>   </a:t>
            </a:r>
            <a:r>
              <a:rPr lang="ko-KR" altLang="en-US" sz="2400" dirty="0" smtClean="0">
                <a:solidFill>
                  <a:schemeClr val="bg1"/>
                </a:solidFill>
                <a:latin typeface="Roboto Light"/>
              </a:rPr>
              <a:t>회원가입</a:t>
            </a:r>
            <a:endParaRPr lang="id-ID" sz="2400" dirty="0">
              <a:solidFill>
                <a:schemeClr val="bg1"/>
              </a:solidFill>
              <a:latin typeface="Roboto Ligh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6299" y="644372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600" b="1" dirty="0" smtClean="0">
                <a:latin typeface="HY울릉도M" pitchFamily="18" charset="-127"/>
                <a:ea typeface="HY울릉도M" pitchFamily="18" charset="-127"/>
              </a:rPr>
              <a:t>회원가입</a:t>
            </a:r>
            <a:endParaRPr lang="ko-KR" altLang="en-US" sz="1600" b="1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프로젝트 설명</a:t>
            </a:r>
            <a:endParaRPr lang="ko-KR" altLang="en-US" sz="32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강지현</a:t>
            </a:r>
            <a:endParaRPr lang="ko-KR" altLang="en-US" sz="1600" b="1" spc="-15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27660" y="723900"/>
            <a:ext cx="3831609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781425" y="1436995"/>
            <a:ext cx="3831609" cy="182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01331" y="3475345"/>
            <a:ext cx="3239396" cy="182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091647" y="644372"/>
            <a:ext cx="1261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600" b="1" dirty="0" smtClean="0">
                <a:latin typeface="HY울릉도M" pitchFamily="18" charset="-127"/>
                <a:ea typeface="HY울릉도M" pitchFamily="18" charset="-127"/>
              </a:rPr>
              <a:t>아이디 찾기</a:t>
            </a:r>
            <a:endParaRPr lang="ko-KR" altLang="en-US" sz="1600" b="1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프로젝트 설명</a:t>
            </a:r>
            <a:endParaRPr lang="ko-KR" altLang="en-US" sz="32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강지현</a:t>
            </a:r>
            <a:endParaRPr lang="ko-KR" altLang="en-US" sz="1600" b="1" spc="-15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13638" y="645881"/>
            <a:ext cx="2972887" cy="192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77050" y="696549"/>
            <a:ext cx="4781550" cy="282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42638" y="3629024"/>
            <a:ext cx="4711900" cy="277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95675" y="2505077"/>
            <a:ext cx="3276600" cy="212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456488" y="4756320"/>
            <a:ext cx="3544387" cy="176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895408" y="272897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600" b="1" dirty="0" smtClean="0">
                <a:latin typeface="HY울릉도M" pitchFamily="18" charset="-127"/>
                <a:ea typeface="HY울릉도M" pitchFamily="18" charset="-127"/>
              </a:rPr>
              <a:t>비밀번호 찾기</a:t>
            </a:r>
            <a:endParaRPr lang="ko-KR" altLang="en-US" sz="1600" b="1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HY울릉도M" pitchFamily="18" charset="-127"/>
                <a:ea typeface="HY울릉도M" pitchFamily="18" charset="-127"/>
              </a:rPr>
              <a:t>프로젝트 설명</a:t>
            </a:r>
            <a:endParaRPr lang="ko-KR" altLang="en-US" sz="3200" b="1" spc="300" dirty="0">
              <a:solidFill>
                <a:srgbClr val="0B55B5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박정현</a:t>
            </a:r>
            <a:endParaRPr lang="ko-KR" altLang="en-US" sz="1600" b="1" spc="-15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User\Desktop\인기검색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0" y="561976"/>
            <a:ext cx="1714500" cy="5162550"/>
          </a:xfrm>
          <a:prstGeom prst="rect">
            <a:avLst/>
          </a:prstGeom>
          <a:noFill/>
        </p:spPr>
      </p:pic>
      <p:pic>
        <p:nvPicPr>
          <p:cNvPr id="12" name="Picture 5" descr="C:\Users\User\Desktop\검색클릭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212" y="3543300"/>
            <a:ext cx="4776787" cy="3171825"/>
          </a:xfrm>
          <a:prstGeom prst="rect">
            <a:avLst/>
          </a:prstGeom>
          <a:noFill/>
        </p:spPr>
      </p:pic>
      <p:pic>
        <p:nvPicPr>
          <p:cNvPr id="13" name="Picture 7" descr="C:\Users\User\Desktop\리스트보여주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1" y="742949"/>
            <a:ext cx="4524374" cy="283845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3882097" y="377672"/>
            <a:ext cx="1261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600" b="1" dirty="0" smtClean="0">
                <a:latin typeface="HY울릉도M" pitchFamily="18" charset="-127"/>
                <a:ea typeface="HY울릉도M" pitchFamily="18" charset="-127"/>
              </a:rPr>
              <a:t>인기 </a:t>
            </a:r>
            <a:r>
              <a:rPr lang="ko-KR" altLang="en-US" sz="1600" b="1" dirty="0" err="1" smtClean="0">
                <a:latin typeface="HY울릉도M" pitchFamily="18" charset="-127"/>
                <a:ea typeface="HY울릉도M" pitchFamily="18" charset="-127"/>
              </a:rPr>
              <a:t>검색어</a:t>
            </a:r>
            <a:endParaRPr lang="ko-KR" altLang="en-US" sz="1600" b="1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182</Words>
  <Application>Microsoft Office PowerPoint</Application>
  <PresentationFormat>사용자 지정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나눔스퀘어 Bold</vt:lpstr>
      <vt:lpstr>나눔스퀘어</vt:lpstr>
      <vt:lpstr>나눔스퀘어 ExtraBold</vt:lpstr>
      <vt:lpstr>HY울릉도M</vt:lpstr>
      <vt:lpstr>맑은 고딕</vt:lpstr>
      <vt:lpstr>나눔바른고딕</vt:lpstr>
      <vt:lpstr>Roboto Light</vt:lpstr>
      <vt:lpstr>2_Office 테마</vt:lpstr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24</cp:revision>
  <dcterms:created xsi:type="dcterms:W3CDTF">2017-05-22T03:50:00Z</dcterms:created>
  <dcterms:modified xsi:type="dcterms:W3CDTF">2019-12-23T03:27:05Z</dcterms:modified>
</cp:coreProperties>
</file>