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A0BA9-3B53-46D0-A269-44DFD8DFEB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8A295-3040-4A84-A2DC-7F99CB20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3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0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6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1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8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2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2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B05224-4464-4A28-8ACB-D730A6038FA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D2C747-5255-45ED-A294-11B867ECDE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9D193A-8B1A-B305-AD94-53E766F74696}"/>
              </a:ext>
            </a:extLst>
          </p:cNvPr>
          <p:cNvSpPr txBox="1"/>
          <p:nvPr/>
        </p:nvSpPr>
        <p:spPr>
          <a:xfrm>
            <a:off x="1028700" y="5503985"/>
            <a:ext cx="658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ESTIMATION OF BUSINESS EXPENSES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9F118-3954-1D05-14B0-A81609AD8024}"/>
              </a:ext>
            </a:extLst>
          </p:cNvPr>
          <p:cNvSpPr txBox="1"/>
          <p:nvPr/>
        </p:nvSpPr>
        <p:spPr>
          <a:xfrm>
            <a:off x="8836269" y="5136940"/>
            <a:ext cx="2237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K. HEMANATH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 GOKUL</a:t>
            </a:r>
          </a:p>
          <a:p>
            <a:r>
              <a:rPr lang="en-US" dirty="0"/>
              <a:t>S. D. HARSUDHAN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BALAJI</a:t>
            </a:r>
          </a:p>
        </p:txBody>
      </p:sp>
    </p:spTree>
    <p:extLst>
      <p:ext uri="{BB962C8B-B14F-4D97-AF65-F5344CB8AC3E}">
        <p14:creationId xmlns:p14="http://schemas.microsoft.com/office/powerpoint/2010/main" val="177399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70E88-19B2-751D-D048-10D09E2B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684"/>
            <a:ext cx="12192000" cy="6040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7E03AC-77E7-F81B-CF63-245EEA18104F}"/>
              </a:ext>
            </a:extLst>
          </p:cNvPr>
          <p:cNvSpPr txBox="1"/>
          <p:nvPr/>
        </p:nvSpPr>
        <p:spPr>
          <a:xfrm>
            <a:off x="4426927" y="268068"/>
            <a:ext cx="3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Rental Payment For Machinery</a:t>
            </a:r>
          </a:p>
        </p:txBody>
      </p:sp>
    </p:spTree>
    <p:extLst>
      <p:ext uri="{BB962C8B-B14F-4D97-AF65-F5344CB8AC3E}">
        <p14:creationId xmlns:p14="http://schemas.microsoft.com/office/powerpoint/2010/main" val="21846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C07B1-22F0-07BB-1F93-8F4DB0C4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892"/>
            <a:ext cx="12192000" cy="6049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6AA706-A084-4C74-1AE7-2BC5C622DE68}"/>
              </a:ext>
            </a:extLst>
          </p:cNvPr>
          <p:cNvSpPr txBox="1"/>
          <p:nvPr/>
        </p:nvSpPr>
        <p:spPr>
          <a:xfrm>
            <a:off x="5121519" y="294543"/>
            <a:ext cx="194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Taxes &amp; licenses </a:t>
            </a:r>
          </a:p>
        </p:txBody>
      </p:sp>
    </p:spTree>
    <p:extLst>
      <p:ext uri="{BB962C8B-B14F-4D97-AF65-F5344CB8AC3E}">
        <p14:creationId xmlns:p14="http://schemas.microsoft.com/office/powerpoint/2010/main" val="76124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B5D4C-050A-2E0A-C906-E5CD7DB4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684"/>
            <a:ext cx="12192000" cy="6040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451BF-B7CB-528E-5006-9E86B2031F95}"/>
              </a:ext>
            </a:extLst>
          </p:cNvPr>
          <p:cNvSpPr txBox="1"/>
          <p:nvPr/>
        </p:nvSpPr>
        <p:spPr>
          <a:xfrm>
            <a:off x="4079631" y="325314"/>
            <a:ext cx="403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Transportation and Warehousing</a:t>
            </a:r>
          </a:p>
        </p:txBody>
      </p:sp>
    </p:spTree>
    <p:extLst>
      <p:ext uri="{BB962C8B-B14F-4D97-AF65-F5344CB8AC3E}">
        <p14:creationId xmlns:p14="http://schemas.microsoft.com/office/powerpoint/2010/main" val="308285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6A80F5-67C1-9730-966D-E5E3CADEEEED}"/>
              </a:ext>
            </a:extLst>
          </p:cNvPr>
          <p:cNvSpPr txBox="1"/>
          <p:nvPr/>
        </p:nvSpPr>
        <p:spPr>
          <a:xfrm>
            <a:off x="5181600" y="1670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762DC-CCFE-D736-1CD0-95223967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F1F14-0C72-7029-7AB2-7B9D0705DED1}"/>
              </a:ext>
            </a:extLst>
          </p:cNvPr>
          <p:cNvSpPr txBox="1"/>
          <p:nvPr/>
        </p:nvSpPr>
        <p:spPr>
          <a:xfrm>
            <a:off x="5264727" y="240267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E2D0A-7C6B-EC4F-214D-8510EC14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24"/>
            <a:ext cx="12192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6E039-097F-AECD-5B42-4A0BE556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80493-9934-1FFD-C480-342939F79A3D}"/>
              </a:ext>
            </a:extLst>
          </p:cNvPr>
          <p:cNvSpPr txBox="1"/>
          <p:nvPr/>
        </p:nvSpPr>
        <p:spPr>
          <a:xfrm flipH="1">
            <a:off x="4779644" y="276225"/>
            <a:ext cx="233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 3</a:t>
            </a:r>
          </a:p>
        </p:txBody>
      </p:sp>
    </p:spTree>
    <p:extLst>
      <p:ext uri="{BB962C8B-B14F-4D97-AF65-F5344CB8AC3E}">
        <p14:creationId xmlns:p14="http://schemas.microsoft.com/office/powerpoint/2010/main" val="30334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20BAF-983D-02C0-095F-E8BEAB27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4"/>
            <a:ext cx="12192000" cy="5961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6E778B-E2F0-8C6E-C338-51200E31EB4C}"/>
              </a:ext>
            </a:extLst>
          </p:cNvPr>
          <p:cNvSpPr txBox="1"/>
          <p:nvPr/>
        </p:nvSpPr>
        <p:spPr>
          <a:xfrm>
            <a:off x="5181600" y="2989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 1</a:t>
            </a:r>
          </a:p>
        </p:txBody>
      </p:sp>
    </p:spTree>
    <p:extLst>
      <p:ext uri="{BB962C8B-B14F-4D97-AF65-F5344CB8AC3E}">
        <p14:creationId xmlns:p14="http://schemas.microsoft.com/office/powerpoint/2010/main" val="80253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E27B4-5327-3852-0B1E-62617D20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684"/>
            <a:ext cx="12192000" cy="6040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245E4-19CB-E21E-E996-6B476358E4D2}"/>
              </a:ext>
            </a:extLst>
          </p:cNvPr>
          <p:cNvSpPr txBox="1"/>
          <p:nvPr/>
        </p:nvSpPr>
        <p:spPr>
          <a:xfrm>
            <a:off x="5181600" y="2813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 2</a:t>
            </a:r>
          </a:p>
        </p:txBody>
      </p:sp>
    </p:spTree>
    <p:extLst>
      <p:ext uri="{BB962C8B-B14F-4D97-AF65-F5344CB8AC3E}">
        <p14:creationId xmlns:p14="http://schemas.microsoft.com/office/powerpoint/2010/main" val="263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4BCA65-1F8F-BE41-F566-9E71CF35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362"/>
            <a:ext cx="12192000" cy="5899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2538B-721E-5E93-9889-BC7DEF69BB8B}"/>
              </a:ext>
            </a:extLst>
          </p:cNvPr>
          <p:cNvSpPr txBox="1"/>
          <p:nvPr/>
        </p:nvSpPr>
        <p:spPr>
          <a:xfrm>
            <a:off x="4585188" y="20222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Annual Pay Roll</a:t>
            </a: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6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62EBC-2DB8-A6BC-03AB-34B90E91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230"/>
            <a:ext cx="12192000" cy="5978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19E24-1186-E156-82DF-C0D14D652EAF}"/>
              </a:ext>
            </a:extLst>
          </p:cNvPr>
          <p:cNvSpPr txBox="1"/>
          <p:nvPr/>
        </p:nvSpPr>
        <p:spPr>
          <a:xfrm>
            <a:off x="5222631" y="430823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Advertisment Cost</a:t>
            </a:r>
          </a:p>
        </p:txBody>
      </p:sp>
    </p:spTree>
    <p:extLst>
      <p:ext uri="{BB962C8B-B14F-4D97-AF65-F5344CB8AC3E}">
        <p14:creationId xmlns:p14="http://schemas.microsoft.com/office/powerpoint/2010/main" val="108703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E1B3D-F5E5-89BB-73E9-38EAD189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476"/>
            <a:ext cx="12192000" cy="6031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5D9D68-C975-B00E-8772-F36FB93831A3}"/>
              </a:ext>
            </a:extLst>
          </p:cNvPr>
          <p:cNvSpPr txBox="1"/>
          <p:nvPr/>
        </p:nvSpPr>
        <p:spPr>
          <a:xfrm>
            <a:off x="4401282" y="312030"/>
            <a:ext cx="33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Contract Labour VS Employee</a:t>
            </a:r>
          </a:p>
        </p:txBody>
      </p:sp>
    </p:spTree>
    <p:extLst>
      <p:ext uri="{BB962C8B-B14F-4D97-AF65-F5344CB8AC3E}">
        <p14:creationId xmlns:p14="http://schemas.microsoft.com/office/powerpoint/2010/main" val="6495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4618A-8E9B-0CD7-9A69-B3A6302D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568"/>
            <a:ext cx="12192000" cy="5908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43ED94-5A91-FD7D-754B-F8F8CE65BA8D}"/>
              </a:ext>
            </a:extLst>
          </p:cNvPr>
          <p:cNvSpPr txBox="1"/>
          <p:nvPr/>
        </p:nvSpPr>
        <p:spPr>
          <a:xfrm>
            <a:off x="3807069" y="448408"/>
            <a:ext cx="45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cost (Insurance VS pension)</a:t>
            </a:r>
          </a:p>
        </p:txBody>
      </p:sp>
    </p:spTree>
    <p:extLst>
      <p:ext uri="{BB962C8B-B14F-4D97-AF65-F5344CB8AC3E}">
        <p14:creationId xmlns:p14="http://schemas.microsoft.com/office/powerpoint/2010/main" val="23416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2407F-7F47-9D30-6B89-77DF1248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062"/>
            <a:ext cx="12192000" cy="6013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D6382-EC07-A712-6D38-1F92731B6C2F}"/>
              </a:ext>
            </a:extLst>
          </p:cNvPr>
          <p:cNvSpPr txBox="1"/>
          <p:nvPr/>
        </p:nvSpPr>
        <p:spPr>
          <a:xfrm>
            <a:off x="5112727" y="228600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Equipment Costs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0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1E588-69F0-88E0-9162-E87402ED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738"/>
            <a:ext cx="12192000" cy="5873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CE38CA-5E97-7149-3D32-3D976409BB08}"/>
              </a:ext>
            </a:extLst>
          </p:cNvPr>
          <p:cNvSpPr txBox="1"/>
          <p:nvPr/>
        </p:nvSpPr>
        <p:spPr>
          <a:xfrm>
            <a:off x="5181600" y="4923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Fuel</a:t>
            </a:r>
          </a:p>
        </p:txBody>
      </p:sp>
    </p:spTree>
    <p:extLst>
      <p:ext uri="{BB962C8B-B14F-4D97-AF65-F5344CB8AC3E}">
        <p14:creationId xmlns:p14="http://schemas.microsoft.com/office/powerpoint/2010/main" val="111677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921FA-F039-AFEB-A331-9A8F50FC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984"/>
            <a:ext cx="12192000" cy="5926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A00A0D-2EB4-35EE-0065-6A67725AFB36}"/>
              </a:ext>
            </a:extLst>
          </p:cNvPr>
          <p:cNvSpPr txBox="1"/>
          <p:nvPr/>
        </p:nvSpPr>
        <p:spPr>
          <a:xfrm>
            <a:off x="4616694" y="325316"/>
            <a:ext cx="29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 of Buildings </a:t>
            </a:r>
          </a:p>
        </p:txBody>
      </p:sp>
    </p:spTree>
    <p:extLst>
      <p:ext uri="{BB962C8B-B14F-4D97-AF65-F5344CB8AC3E}">
        <p14:creationId xmlns:p14="http://schemas.microsoft.com/office/powerpoint/2010/main" val="108257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C4B54-2F52-097F-9307-D2E5BF3D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908"/>
            <a:ext cx="12192000" cy="5838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3E437-EC6B-59DF-7E4A-F65097B81777}"/>
              </a:ext>
            </a:extLst>
          </p:cNvPr>
          <p:cNvSpPr txBox="1"/>
          <p:nvPr/>
        </p:nvSpPr>
        <p:spPr>
          <a:xfrm>
            <a:off x="4853354" y="501162"/>
            <a:ext cx="2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Expenditure</a:t>
            </a:r>
          </a:p>
        </p:txBody>
      </p:sp>
    </p:spTree>
    <p:extLst>
      <p:ext uri="{BB962C8B-B14F-4D97-AF65-F5344CB8AC3E}">
        <p14:creationId xmlns:p14="http://schemas.microsoft.com/office/powerpoint/2010/main" val="1170717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62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2023-10-04T07:22:23Z</dcterms:created>
  <dcterms:modified xsi:type="dcterms:W3CDTF">2023-10-06T08:14:09Z</dcterms:modified>
</cp:coreProperties>
</file>