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latsi" panose="00000500000000000000"/>
      <p:regular r:id="rId14"/>
    </p:embeddedFont>
    <p:embeddedFont>
      <p:font typeface="Cooper Black" panose="0208090404030B020404" charset="0"/>
      <p:regular r:id="rId15"/>
    </p:embeddedFont>
    <p:embeddedFont>
      <p:font typeface="Algerian" panose="04020705040A02060702" charset="0"/>
      <p:regular r:id="rId16"/>
    </p:embeddedFont>
    <p:embeddedFont>
      <p:font typeface="Open Sans Bold" panose="020B0806030504020204"/>
      <p:bold r:id="rId17"/>
    </p:embeddedFont>
    <p:embeddedFont>
      <p:font typeface="Arial Rounded MT Bold" panose="020F0704030504030204" charset="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1923852"/>
            <a:ext cx="8534002" cy="413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0"/>
              </a:lnSpc>
            </a:pPr>
            <a:r>
              <a:rPr lang="en-US" sz="8270">
                <a:solidFill>
                  <a:srgbClr val="000000"/>
                </a:solidFill>
                <a:latin typeface="Alatsi" panose="00000500000000000000"/>
              </a:rPr>
              <a:t>PROJECT</a:t>
            </a:r>
            <a:endParaRPr lang="en-US" sz="8270">
              <a:solidFill>
                <a:srgbClr val="000000"/>
              </a:solidFill>
              <a:latin typeface="Alatsi" panose="00000500000000000000"/>
            </a:endParaRPr>
          </a:p>
          <a:p>
            <a:pPr algn="ctr">
              <a:lnSpc>
                <a:spcPts val="8020"/>
              </a:lnSpc>
            </a:pPr>
          </a:p>
          <a:p>
            <a:pPr algn="ctr">
              <a:lnSpc>
                <a:spcPts val="8020"/>
              </a:lnSpc>
            </a:pPr>
            <a:r>
              <a:rPr lang="en-US" sz="8270">
                <a:solidFill>
                  <a:srgbClr val="000000"/>
                </a:solidFill>
                <a:latin typeface="Alatsi" panose="00000500000000000000"/>
              </a:rPr>
              <a:t>COURIER SERVICE SYSTEM</a:t>
            </a:r>
            <a:endParaRPr lang="en-US" sz="8270">
              <a:solidFill>
                <a:srgbClr val="000000"/>
              </a:solidFill>
              <a:latin typeface="Alatsi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388" y="3543312"/>
            <a:ext cx="16034111" cy="23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0"/>
              </a:lnSpc>
            </a:pPr>
            <a:r>
              <a:rPr lang="en-US" sz="4000">
                <a:solidFill>
                  <a:srgbClr val="000000"/>
                </a:solidFill>
                <a:latin typeface="Alatsi" panose="00000500000000000000"/>
              </a:rPr>
              <a:t>ALI RAZA MANGI (SP23-BSCS-0155)</a:t>
            </a:r>
            <a:endParaRPr lang="en-US" sz="4000">
              <a:solidFill>
                <a:srgbClr val="000000"/>
              </a:solidFill>
              <a:latin typeface="Alatsi" panose="00000500000000000000"/>
            </a:endParaRPr>
          </a:p>
          <a:p>
            <a:pPr algn="l">
              <a:lnSpc>
                <a:spcPts val="6100"/>
              </a:lnSpc>
            </a:pPr>
            <a:endParaRPr sz="1600"/>
          </a:p>
          <a:p>
            <a:pPr algn="l">
              <a:lnSpc>
                <a:spcPts val="6100"/>
              </a:lnSpc>
            </a:pPr>
            <a:endParaRPr lang="en-US" sz="4000">
              <a:solidFill>
                <a:srgbClr val="000000"/>
              </a:solidFill>
              <a:latin typeface="Alatsi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  PROJECT</a:t>
            </a:r>
            <a:endParaRPr lang="en-US" sz="2700">
              <a:solidFill>
                <a:srgbClr val="00000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50228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GROUP MEMBERS 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 panose="020B0806030504020204"/>
                </a:rPr>
                <a:t>1</a:t>
              </a: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OVERVIEW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 PROJECT</a:t>
            </a:r>
            <a:endParaRPr lang="en-US" sz="2700">
              <a:solidFill>
                <a:srgbClr val="00000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Introduction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49483" y="3283585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Requirements</a:t>
            </a: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1986" y="4690427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Conclusion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90224" y="3305470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Methodology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03520" y="4690427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Q/A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 panose="020B0806030504020204"/>
                </a:rPr>
                <a:t>2</a:t>
              </a: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  PROJECT</a:t>
            </a:r>
            <a:endParaRPr lang="en-US" sz="2700">
              <a:solidFill>
                <a:srgbClr val="00000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21085" r="-2108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INTRODUCTION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 panose="020B0806030504020204"/>
                </a:rPr>
                <a:t>3</a:t>
              </a: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905505"/>
            <a:ext cx="10461252" cy="581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This project provides the facility to all users to send and </a:t>
            </a:r>
            <a:r>
              <a:rPr lang="en-US" sz="405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receive the courier. They can get the</a:t>
            </a:r>
            <a:endParaRPr lang="en-US" sz="405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>
              <a:lnSpc>
                <a:spcPts val="5670"/>
              </a:lnSpc>
            </a:pPr>
            <a:r>
              <a:rPr lang="en-US" sz="405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information of the status of the courier.Courier agency is considered as an expansion of business relations. It contributes a lot by providing quick &amp; fast services of sending</a:t>
            </a:r>
            <a:endParaRPr lang="en-US" sz="405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7362" y="222250"/>
            <a:ext cx="16230600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REQUIREMENTS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734778" y="2086098"/>
            <a:ext cx="15448322" cy="7956949"/>
            <a:chOff x="0" y="-63136"/>
            <a:chExt cx="20597763" cy="10609264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1467342" cy="1467342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9113"/>
              <a:ext cx="1467342" cy="119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15"/>
                </a:lnSpc>
              </a:pPr>
              <a:r>
                <a:rPr lang="en-US" sz="5010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1</a:t>
              </a:r>
              <a:endParaRPr lang="en-US" sz="50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 rot="0">
              <a:off x="0" y="5459990"/>
              <a:ext cx="1467342" cy="1467342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5599103"/>
              <a:ext cx="1467342" cy="119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15"/>
                </a:lnSpc>
              </a:pPr>
              <a:r>
                <a:rPr lang="en-US" sz="5010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2</a:t>
              </a:r>
              <a:endParaRPr lang="en-US" sz="50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04180" y="-63136"/>
              <a:ext cx="18893583" cy="3680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FUNCTIONAL Requirements :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 -User registration and authentication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 Tracking parcels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-Contact Us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-Place Courier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04180" y="2665090"/>
              <a:ext cx="18893583" cy="68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05"/>
                </a:lnSpc>
              </a:p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04180" y="5393315"/>
              <a:ext cx="18893583" cy="5152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05"/>
                </a:lnSpc>
              </a:p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Non-Functional Requirements: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 Scalability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 Security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-Performance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r>
                <a:rPr lang="en-US" sz="3075">
                  <a:solidFill>
                    <a:srgbClr val="000000"/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-User Experience(UX)</a:t>
              </a:r>
              <a:endParaRPr lang="en-US" sz="307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  <a:p>
              <a:pPr algn="l">
                <a:lnSpc>
                  <a:spcPts val="4305"/>
                </a:lnSpc>
              </a:pPr>
              <a:endParaRPr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 rot="-5400000">
            <a:off x="-2373736" y="4911090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  PROJECT</a:t>
            </a:r>
            <a:endParaRPr lang="en-US" sz="2700">
              <a:solidFill>
                <a:srgbClr val="00000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19" name="AutoShape 19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0" y="437582"/>
              <a:ext cx="2083482" cy="133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26" name="Freeform 26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METHODOLOGY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Project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 </a:t>
            </a:r>
            <a:endParaRPr lang="en-US" sz="270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Requirement Gathering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49209" y="3352460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Designing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169" y="3352460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Implementing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1986" y="5239294"/>
            <a:ext cx="5369076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latsi Bold"/>
              </a:rPr>
              <a:t>   </a:t>
            </a: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Testing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59307" y="5239294"/>
            <a:ext cx="4480960" cy="66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Deployment</a:t>
            </a:r>
            <a:endParaRPr lang="en-US" sz="370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 panose="020B0806030504020204"/>
                </a:rPr>
                <a:t>2</a:t>
              </a: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8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ooper Black" panose="0208090404030B020404" charset="0"/>
                <a:cs typeface="Cooper Black" panose="0208090404030B020404" charset="0"/>
              </a:rPr>
              <a:t>SE   PROJECT</a:t>
            </a:r>
            <a:endParaRPr lang="en-US" sz="2700">
              <a:solidFill>
                <a:srgbClr val="00000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12175376" y="2880712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9913" r="-991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 panose="020B0806030504020204"/>
                </a:rPr>
                <a:t>8</a:t>
              </a: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 lang="en-US" sz="8500">
              <a:solidFill>
                <a:srgbClr val="00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2823562"/>
            <a:ext cx="10401469" cy="599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5"/>
              </a:lnSpc>
            </a:pPr>
            <a:r>
              <a:rPr lang="en-US" sz="37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The courier service system enhances logistics management, offering a </a:t>
            </a:r>
            <a:r>
              <a:rPr lang="en-US" sz="37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user-friendly interface and operational efficiency. Key benefits include</a:t>
            </a:r>
            <a:endParaRPr lang="en-US" sz="371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>
              <a:lnSpc>
                <a:spcPts val="5195"/>
              </a:lnSpc>
            </a:pPr>
            <a:r>
              <a:rPr lang="en-US" sz="37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improved user experience, automated processes, real-time tracking, and scalability. The system is designed to meet current and future demands,</a:t>
            </a:r>
            <a:endParaRPr lang="en-US" sz="371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>
              <a:lnSpc>
                <a:spcPts val="5195"/>
              </a:lnSpc>
            </a:pPr>
            <a:r>
              <a:rPr lang="en-US" sz="3710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ensuring reliable and secure parcel delivery.</a:t>
            </a:r>
            <a:endParaRPr lang="en-US" sz="3710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63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5"/>
              </a:lnSpc>
            </a:pPr>
            <a:r>
              <a:rPr lang="en-US" sz="14695">
                <a:solidFill>
                  <a:srgbClr val="0000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THANK YOU</a:t>
            </a:r>
            <a:endParaRPr lang="en-US" sz="14695">
              <a:solidFill>
                <a:srgbClr val="0000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Presentation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Alatsi</vt:lpstr>
      <vt:lpstr>Cooper Black</vt:lpstr>
      <vt:lpstr>Algerian</vt:lpstr>
      <vt:lpstr>Open Sans Bold</vt:lpstr>
      <vt:lpstr>Arial</vt:lpstr>
      <vt:lpstr>Arial Rounded MT Bold</vt:lpstr>
      <vt:lpstr>Alatsi Bold</vt:lpstr>
      <vt:lpstr>Segoe Print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</dc:title>
  <dc:creator/>
  <cp:lastModifiedBy>hamas</cp:lastModifiedBy>
  <cp:revision>5</cp:revision>
  <dcterms:created xsi:type="dcterms:W3CDTF">2006-08-16T00:00:00Z</dcterms:created>
  <dcterms:modified xsi:type="dcterms:W3CDTF">2024-06-06T10:48:43Z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BF99D39546A74FB8B0690D8BBDAD9B38_13</vt:lpwstr>
  </property>
  <property fmtid="{D5CDD505-2E9C-101B-9397-08002B2CF9AE}" pid="3" name="KSOProductBuildVer">
    <vt:lpwstr>1033-12.2.0.13472</vt:lpwstr>
  </property>
</Properties>
</file>