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6CC3C6-801B-4A1C-BBF8-920967523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CCF9BDA-8B0E-4EB6-AE95-0EC2767B5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F0353C-01DB-4CE7-A2D2-3B2526A1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0D1-8726-48CD-8F7F-102CE620BACD}" type="datetimeFigureOut">
              <a:rPr lang="he-IL" smtClean="0"/>
              <a:t>י"ז/תמוז/תשע"ז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E9BA2D-6200-429E-9FF5-BD7B9A78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D6B6BA-F600-4DD8-A8EE-10F8FAF5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268B-4716-4CD1-935E-84D92E2F5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596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82603C-D0B1-43F0-A6B7-BC7EAE37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04A2698-6C8B-4344-88CB-62FA239FF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C87E16-030B-46AE-8B37-AE672380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0D1-8726-48CD-8F7F-102CE620BACD}" type="datetimeFigureOut">
              <a:rPr lang="he-IL" smtClean="0"/>
              <a:t>י"ז/תמוז/תשע"ז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F089A95-7772-4707-85F4-F1050D24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A83E3E-6483-4BF0-97D0-348CF63F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268B-4716-4CD1-935E-84D92E2F5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71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CD09071-FB7C-4132-AE3D-EC5FF67B7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3A5C64A-AFCC-4B1E-9DA2-8D3C343A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49A2E3-1A74-4C6D-864A-F967585C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0D1-8726-48CD-8F7F-102CE620BACD}" type="datetimeFigureOut">
              <a:rPr lang="he-IL" smtClean="0"/>
              <a:t>י"ז/תמוז/תשע"ז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86DD9D-FF01-401B-9FA6-816FC789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AE68F2E-9598-4E60-BDB0-F97C4C31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268B-4716-4CD1-935E-84D92E2F5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71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483F1A-B343-44CA-AD58-C9A68C60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B5EA2C-986E-4DE6-B18D-F0E6D1849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0CB3A4-AA14-425B-BFA2-F50D88D3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0D1-8726-48CD-8F7F-102CE620BACD}" type="datetimeFigureOut">
              <a:rPr lang="he-IL" smtClean="0"/>
              <a:t>י"ז/תמוז/תשע"ז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8A06D0-ABD0-4944-B6A8-48DA5C7A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4ACDEE-2523-4989-A095-45D2567C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268B-4716-4CD1-935E-84D92E2F5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739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A61493-1C20-4E8C-89A1-67AF4970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0559A77-7069-4406-920E-97B3C1B4E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85B3FD-D124-4DAA-B135-65703E4A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0D1-8726-48CD-8F7F-102CE620BACD}" type="datetimeFigureOut">
              <a:rPr lang="he-IL" smtClean="0"/>
              <a:t>י"ז/תמוז/תשע"ז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A45860-FC2F-46C4-8FAA-6B3B4046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21056F-E174-49E2-9AD7-7CC7C734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268B-4716-4CD1-935E-84D92E2F5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00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D474D2-393A-49E6-941A-9C876A57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D9FF63-4731-4A04-A067-17B097C71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8A5972E-0520-4872-BE5E-E8410DF7E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B91AFD6-2CD3-4B7F-96F1-6909E3E1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0D1-8726-48CD-8F7F-102CE620BACD}" type="datetimeFigureOut">
              <a:rPr lang="he-IL" smtClean="0"/>
              <a:t>י"ז/תמוז/תשע"ז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4A5E1D7-D167-4457-B76E-61F6DB59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EA76EC9-9D83-4123-BA48-5034082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268B-4716-4CD1-935E-84D92E2F5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796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122C74-9D7B-4F64-8C72-9E17CB00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7AD8AF6-D814-4A3D-9B1A-CA89E9B8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99FD5A-DAE9-455A-A67F-35065601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FBE53A-ACBD-4671-9561-AA64002F7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124143A-FD86-4EBB-99B3-BF98F4BDD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F9B6895-6D48-4AA3-9A32-B1EBF6D1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0D1-8726-48CD-8F7F-102CE620BACD}" type="datetimeFigureOut">
              <a:rPr lang="he-IL" smtClean="0"/>
              <a:t>י"ז/תמוז/תשע"ז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B4FF953-BF45-4ADA-ACB4-6DC88AB3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0AEA469-42DD-4E44-8C71-68B31AC8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268B-4716-4CD1-935E-84D92E2F5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44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645D24-0045-4F8B-B54D-D1E64578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5C68FA6-F282-4D26-90F6-8DEF07B1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0D1-8726-48CD-8F7F-102CE620BACD}" type="datetimeFigureOut">
              <a:rPr lang="he-IL" smtClean="0"/>
              <a:t>י"ז/תמוז/תשע"ז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6604265-76CF-40CB-9B24-C790CF77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DC61C02-BF41-4DDD-A0A4-A2D6CB95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268B-4716-4CD1-935E-84D92E2F5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56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9800545-5666-44C6-BB2E-B26F8B8F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0D1-8726-48CD-8F7F-102CE620BACD}" type="datetimeFigureOut">
              <a:rPr lang="he-IL" smtClean="0"/>
              <a:t>י"ז/תמוז/תשע"ז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AF1A893-9158-47A0-A7DD-F90687A5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DFFCD6A-60E7-45E3-AE00-3B8D1386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268B-4716-4CD1-935E-84D92E2F5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62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A4A748-BD51-49D6-9716-15324FA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45DF81-69BB-4F92-B7E8-1F268CD3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FE04364-C282-437E-AF5B-7AB9553E1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9FD86C-B723-461A-9C9F-52FFBF89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0D1-8726-48CD-8F7F-102CE620BACD}" type="datetimeFigureOut">
              <a:rPr lang="he-IL" smtClean="0"/>
              <a:t>י"ז/תמוז/תשע"ז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D7CD2D-4B7C-4033-AFBA-4DAFDDD4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5E6A399-34C1-4CFF-9E4E-9ECB8725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268B-4716-4CD1-935E-84D92E2F5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89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B7235F-BEAB-4DDB-BA8F-2735062B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0B485FF-B48B-49DE-85C7-958309CD4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C7289B7-AF29-49C5-85DA-05EBAEE5F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869D42B-57CC-4407-8D77-14EC7EFE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0D1-8726-48CD-8F7F-102CE620BACD}" type="datetimeFigureOut">
              <a:rPr lang="he-IL" smtClean="0"/>
              <a:t>י"ז/תמוז/תשע"ז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4BE52F6-425B-4A9F-881F-E9A0101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E15021-1F6A-4D11-8120-FEF54F8B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268B-4716-4CD1-935E-84D92E2F5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099920B-2834-4971-8E0B-E863ED7C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7E2BC6-C0A7-49C6-BAF7-C9BEEBFF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070FD20-9497-4289-9FFC-B1BAAD699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9C0D1-8726-48CD-8F7F-102CE620BACD}" type="datetimeFigureOut">
              <a:rPr lang="he-IL" smtClean="0"/>
              <a:t>י"ז/תמוז/תשע"ז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01BDF76-2B50-4437-AE52-1DC3888D4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D203CE-D8A0-423D-A051-606867AA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B268B-4716-4CD1-935E-84D92E2F57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10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12F460A9-2F02-47F1-8AE7-2C09DFEDE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138" y="200994"/>
            <a:ext cx="5891753" cy="66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9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86CF7550-9274-441E-AEBC-82FF7ACE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799" y="35574"/>
            <a:ext cx="4938347" cy="667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3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1458A56C-2ED4-442E-AE9D-EBE0FC77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85" y="119715"/>
            <a:ext cx="4768165" cy="67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265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pavel korolin</dc:creator>
  <cp:lastModifiedBy>pavel korolin</cp:lastModifiedBy>
  <cp:revision>1</cp:revision>
  <dcterms:created xsi:type="dcterms:W3CDTF">2017-07-11T09:05:17Z</dcterms:created>
  <dcterms:modified xsi:type="dcterms:W3CDTF">2017-07-11T09:05:51Z</dcterms:modified>
</cp:coreProperties>
</file>