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i.prokerala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BB39-4AF6-8812-5ECD-6CE69075B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1832598"/>
          </a:xfrm>
        </p:spPr>
        <p:txBody>
          <a:bodyPr/>
          <a:lstStyle/>
          <a:p>
            <a:r>
              <a:rPr lang="en-US" dirty="0"/>
              <a:t>Zodiac Sign Personality Check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0D41E-A72B-BF5B-3E8F-13A1DB95D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Nae Hamao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F896B89-9322-6CBD-044B-392F71247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544" y="2634120"/>
            <a:ext cx="1592409" cy="15897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35FD841-815C-0CF9-EC94-CD549200D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41" y="2634120"/>
            <a:ext cx="1589759" cy="158975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DE25C60-0BA8-9F79-5689-545398326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003" y="2632994"/>
            <a:ext cx="1589759" cy="159240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0CB8DFD-CA3C-FA6A-74BE-E21715B10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875" y="4223879"/>
            <a:ext cx="1592409" cy="159240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F44C2F0-A5AC-2112-3D5D-24D117B88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086" y="4223879"/>
            <a:ext cx="1592409" cy="159240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170F60C-CD0A-51F4-19CE-4A9D7B3E6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05" y="4223879"/>
            <a:ext cx="1589759" cy="159240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20747B1-2DAD-C5A1-F45C-8989DB5ED9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148" y="4223879"/>
            <a:ext cx="1589759" cy="159240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86E1037-1CE9-5674-DD7B-0F65D47E32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928" y="4223879"/>
            <a:ext cx="1592409" cy="159240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71DC62D-0C7F-3128-F5FA-2E5FA70483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15" y="4223879"/>
            <a:ext cx="1592409" cy="159240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F3CA30-68C1-FB06-2720-77A1DD3BDF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935" y="2632994"/>
            <a:ext cx="1589759" cy="159240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FC03A54-7429-0283-7E91-CD83D29C89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772" y="2634120"/>
            <a:ext cx="1589759" cy="158975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DC1762B-1BA2-9D71-FCB4-1DA5CD320E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185" y="2634120"/>
            <a:ext cx="1592409" cy="158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2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BB39-4AF6-8812-5ECD-6CE69075B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91" y="889820"/>
            <a:ext cx="11388436" cy="1032498"/>
          </a:xfrm>
        </p:spPr>
        <p:txBody>
          <a:bodyPr>
            <a:noAutofit/>
          </a:bodyPr>
          <a:lstStyle/>
          <a:p>
            <a:r>
              <a:rPr lang="en-US" sz="4000" dirty="0"/>
              <a:t>experiences during the development process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B40117-3FA4-4300-034C-F01C468BA1BB}"/>
              </a:ext>
            </a:extLst>
          </p:cNvPr>
          <p:cNvSpPr txBox="1">
            <a:spLocks/>
          </p:cNvSpPr>
          <p:nvPr/>
        </p:nvSpPr>
        <p:spPr>
          <a:xfrm>
            <a:off x="792726" y="1922318"/>
            <a:ext cx="9989574" cy="40458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US" sz="2000" b="1" cap="none" dirty="0">
                <a:latin typeface="Arial Narrow" panose="020B0606020202030204" pitchFamily="34" charset="0"/>
              </a:rPr>
              <a:t>How did it go? </a:t>
            </a:r>
            <a:r>
              <a:rPr lang="en-US" sz="2000" cap="none" dirty="0">
                <a:latin typeface="Arial Narrow" panose="020B0606020202030204" pitchFamily="34" charset="0"/>
              </a:rPr>
              <a:t>: I am 90 % of satisfaction of this application! I could create what I planed. Only one left task is fetching API. Due to API access limitation ( after some times of getting data, I also reached limit and needed to pay to API provider. so, I couldn’t keep trying)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cap="none" dirty="0">
                <a:latin typeface="Arial Narrow" panose="020B0606020202030204" pitchFamily="34" charset="0"/>
              </a:rPr>
              <a:t>What did you learn? </a:t>
            </a:r>
            <a:r>
              <a:rPr lang="en-US" sz="2000" cap="none" dirty="0">
                <a:latin typeface="Arial Narrow" panose="020B0606020202030204" pitchFamily="34" charset="0"/>
              </a:rPr>
              <a:t>: I learned the logic of this JSON-sever application. In the class, I was just following the professor, but once I start modifying, I learn how this code works. The other new knowledge is about API. I couldn’t make it through CORS limitation, but I haven’t seen that error before, so it was great opportunity to see the new errors.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cap="none" dirty="0">
                <a:latin typeface="Arial Narrow" panose="020B0606020202030204" pitchFamily="34" charset="0"/>
              </a:rPr>
              <a:t>What were the biggest challenges?</a:t>
            </a:r>
            <a:r>
              <a:rPr lang="en-US" sz="2000" cap="none" dirty="0">
                <a:latin typeface="Arial Narrow" panose="020B0606020202030204" pitchFamily="34" charset="0"/>
              </a:rPr>
              <a:t> : Very beginning was the most challenging! Even I just change variable name and file name, the application crush or doesn’t start. It happened before I fully understand code structure. However, once I found how this framework works, and watch YouTube video to support understanding, I could finally start modifying code. Since I still figuring out to access API with dealing CORS, using API is also challenging.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E1769-B448-7D33-1AC9-05CD406E2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2" y="4121119"/>
            <a:ext cx="2874768" cy="287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5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BB39-4AF6-8812-5ECD-6CE69075B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91" y="889820"/>
            <a:ext cx="11388436" cy="1032498"/>
          </a:xfrm>
        </p:spPr>
        <p:txBody>
          <a:bodyPr>
            <a:noAutofit/>
          </a:bodyPr>
          <a:lstStyle/>
          <a:p>
            <a:r>
              <a:rPr lang="en-US" sz="4000" dirty="0"/>
              <a:t>experiences during the development process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B40117-3FA4-4300-034C-F01C468BA1BB}"/>
              </a:ext>
            </a:extLst>
          </p:cNvPr>
          <p:cNvSpPr txBox="1">
            <a:spLocks/>
          </p:cNvSpPr>
          <p:nvPr/>
        </p:nvSpPr>
        <p:spPr>
          <a:xfrm>
            <a:off x="792726" y="1922318"/>
            <a:ext cx="9989574" cy="40458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 startAt="4"/>
            </a:pPr>
            <a:r>
              <a:rPr lang="en-US" sz="2000" b="1" cap="none" dirty="0">
                <a:latin typeface="Arial Narrow" panose="020B0606020202030204" pitchFamily="34" charset="0"/>
              </a:rPr>
              <a:t>How did you overcome the challenges? </a:t>
            </a:r>
            <a:r>
              <a:rPr lang="en-US" sz="2000" cap="none" dirty="0">
                <a:latin typeface="Arial Narrow" panose="020B0606020202030204" pitchFamily="34" charset="0"/>
              </a:rPr>
              <a:t>: Read code line by line really carefully to see how all code are connected each other. In addition, I searched the error messages to find similar errors from other people (</a:t>
            </a:r>
            <a:r>
              <a:rPr lang="en-US" sz="2000" cap="none" dirty="0" err="1">
                <a:latin typeface="Arial Narrow" panose="020B0606020202030204" pitchFamily="34" charset="0"/>
              </a:rPr>
              <a:t>stackoverflow</a:t>
            </a:r>
            <a:r>
              <a:rPr lang="en-US" sz="2000" cap="none" dirty="0">
                <a:latin typeface="Arial Narrow" panose="020B0606020202030204" pitchFamily="34" charset="0"/>
              </a:rPr>
              <a:t>). </a:t>
            </a:r>
          </a:p>
          <a:p>
            <a:pPr marL="457200" indent="-457200">
              <a:buAutoNum type="arabicPeriod" startAt="4"/>
            </a:pPr>
            <a:r>
              <a:rPr lang="en-US" sz="2000" b="1" cap="none" dirty="0">
                <a:latin typeface="Arial Narrow" panose="020B0606020202030204" pitchFamily="34" charset="0"/>
              </a:rPr>
              <a:t>What is useful for the next time? </a:t>
            </a:r>
            <a:r>
              <a:rPr lang="en-US" sz="2000" cap="none" dirty="0">
                <a:latin typeface="Arial Narrow" panose="020B0606020202030204" pitchFamily="34" charset="0"/>
              </a:rPr>
              <a:t>: Watching YouTube to following it can be helpful at the start point. Or </a:t>
            </a:r>
            <a:r>
              <a:rPr lang="en-US" sz="2000" cap="none">
                <a:latin typeface="Arial Narrow" panose="020B0606020202030204" pitchFamily="34" charset="0"/>
              </a:rPr>
              <a:t>if I </a:t>
            </a:r>
            <a:r>
              <a:rPr lang="en-US" sz="2000" cap="none" dirty="0">
                <a:latin typeface="Arial Narrow" panose="020B0606020202030204" pitchFamily="34" charset="0"/>
              </a:rPr>
              <a:t>modify existing project like this time, re-create the project again can be helpful to make me better understanding. </a:t>
            </a:r>
          </a:p>
          <a:p>
            <a:pPr marL="457200" indent="-457200">
              <a:buAutoNum type="arabicPeriod" startAt="4"/>
            </a:pPr>
            <a:r>
              <a:rPr lang="en-US" sz="2000" b="1" cap="none" dirty="0">
                <a:latin typeface="Arial Narrow" panose="020B0606020202030204" pitchFamily="34" charset="0"/>
              </a:rPr>
              <a:t>What did you add from yourself in addition to the core assignment requirement? </a:t>
            </a:r>
            <a:r>
              <a:rPr lang="en-US" sz="2000" cap="none" dirty="0">
                <a:latin typeface="Arial Narrow" panose="020B0606020202030204" pitchFamily="34" charset="0"/>
              </a:rPr>
              <a:t>: API</a:t>
            </a:r>
          </a:p>
          <a:p>
            <a:pPr marL="457200" indent="-457200">
              <a:buAutoNum type="arabicPeriod" startAt="4"/>
            </a:pPr>
            <a:r>
              <a:rPr lang="en-US" sz="2000" b="1" cap="none" dirty="0">
                <a:latin typeface="Arial Narrow" panose="020B0606020202030204" pitchFamily="34" charset="0"/>
              </a:rPr>
              <a:t>What advice would you give to someone who is going to do something similar? </a:t>
            </a:r>
            <a:r>
              <a:rPr lang="en-US" sz="2000" cap="none" dirty="0">
                <a:latin typeface="Arial Narrow" panose="020B0606020202030204" pitchFamily="34" charset="0"/>
              </a:rPr>
              <a:t>:</a:t>
            </a:r>
            <a:br>
              <a:rPr lang="en-US" sz="2000" cap="none" dirty="0">
                <a:latin typeface="Arial Narrow" panose="020B0606020202030204" pitchFamily="34" charset="0"/>
              </a:rPr>
            </a:br>
            <a:r>
              <a:rPr lang="en-US" sz="2000" cap="none" dirty="0">
                <a:latin typeface="Arial Narrow" panose="020B0606020202030204" pitchFamily="34" charset="0"/>
              </a:rPr>
              <a:t>Understand how the code works, and know what is the Json-server 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09771-0410-AD36-94B4-D102C73FA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123" y="4011545"/>
            <a:ext cx="2989133" cy="29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9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BB39-4AF6-8812-5ECD-6CE69075B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1032498"/>
          </a:xfrm>
        </p:spPr>
        <p:txBody>
          <a:bodyPr/>
          <a:lstStyle/>
          <a:p>
            <a:r>
              <a:rPr lang="en-US" dirty="0"/>
              <a:t>1. App design scope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9B58F0-5774-AFD2-A324-F3BEA0200C04}"/>
              </a:ext>
            </a:extLst>
          </p:cNvPr>
          <p:cNvSpPr txBox="1">
            <a:spLocks/>
          </p:cNvSpPr>
          <p:nvPr/>
        </p:nvSpPr>
        <p:spPr>
          <a:xfrm>
            <a:off x="792726" y="1922318"/>
            <a:ext cx="9989574" cy="2043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>
                <a:latin typeface="Arial Narrow" panose="020B0606020202030204" pitchFamily="34" charset="0"/>
              </a:rPr>
              <a:t>This mobile app presents personality based on the user’s zodiac sign. The reason I want to create this app is because I like horoscope! And I want to see and understand personality linked to zodiac signs. Additionally, when engaging with friends or colleagues with whom I may not always connect, referencing their zodiac sign helps me interpret our interactions.</a:t>
            </a:r>
          </a:p>
          <a:p>
            <a:r>
              <a:rPr lang="en-US" sz="2000" cap="none" dirty="0">
                <a:latin typeface="Arial Narrow" panose="020B0606020202030204" pitchFamily="34" charset="0"/>
              </a:rPr>
              <a:t>This app additionally stores birthday information and corresponding zodiac signs which user registers, so that user can quickly check its friends zodiac signs to understand and know others personality.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190F68-9766-4B1E-331D-64F1D0974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16" y="2954816"/>
            <a:ext cx="4017768" cy="402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0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BB39-4AF6-8812-5ECD-6CE69075B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1032498"/>
          </a:xfrm>
        </p:spPr>
        <p:txBody>
          <a:bodyPr/>
          <a:lstStyle/>
          <a:p>
            <a:r>
              <a:rPr lang="en-US" dirty="0"/>
              <a:t>2. Additional function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9B58F0-5774-AFD2-A324-F3BEA0200C04}"/>
              </a:ext>
            </a:extLst>
          </p:cNvPr>
          <p:cNvSpPr txBox="1">
            <a:spLocks/>
          </p:cNvSpPr>
          <p:nvPr/>
        </p:nvSpPr>
        <p:spPr>
          <a:xfrm>
            <a:off x="792726" y="1922318"/>
            <a:ext cx="9989574" cy="24710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>
                <a:latin typeface="Arial Narrow" panose="020B0606020202030204" pitchFamily="34" charset="0"/>
              </a:rPr>
              <a:t>I added API which return daily horoscope. </a:t>
            </a:r>
            <a:r>
              <a:rPr lang="en-US" sz="2000" cap="none" dirty="0">
                <a:latin typeface="Arial Narrow" panose="020B0606020202030204" pitchFamily="34" charset="0"/>
                <a:hlinkClick r:id="rId2"/>
              </a:rPr>
              <a:t>https://api.prokerala.com/</a:t>
            </a:r>
            <a:br>
              <a:rPr lang="en-US" sz="2000" cap="none" dirty="0">
                <a:latin typeface="Arial Narrow" panose="020B0606020202030204" pitchFamily="34" charset="0"/>
              </a:rPr>
            </a:br>
            <a:r>
              <a:rPr lang="en-US" sz="2000" cap="none" dirty="0">
                <a:latin typeface="Arial Narrow" panose="020B0606020202030204" pitchFamily="34" charset="0"/>
              </a:rPr>
              <a:t>when user open to see the horoscope, at the bottom of the page, it shows daily prediction about its horoscope. </a:t>
            </a:r>
          </a:p>
          <a:p>
            <a:r>
              <a:rPr lang="en-US" sz="2000" cap="none" dirty="0">
                <a:latin typeface="Arial Narrow" panose="020B0606020202030204" pitchFamily="34" charset="0"/>
              </a:rPr>
              <a:t>However, I faced issue with Cross-Origin Resource Sharing (CORS) which is a fundamental security mechanism implemented by web browsers to prevent unauthorized access to resources on a web page from different origins. I was able to get return value with GET request by hard code “access token” , but I still facing issue to get the token with POST request.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F1524B-4846-3A49-D09C-70DAFDDC4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237" y="3569310"/>
            <a:ext cx="3446318" cy="344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5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BB39-4AF6-8812-5ECD-6CE69075B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1032498"/>
          </a:xfrm>
        </p:spPr>
        <p:txBody>
          <a:bodyPr/>
          <a:lstStyle/>
          <a:p>
            <a:r>
              <a:rPr lang="en-US" dirty="0"/>
              <a:t>4. platform, language, IDE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21E80EC-C8B3-3481-CA34-D6AF824A5E1A}"/>
              </a:ext>
            </a:extLst>
          </p:cNvPr>
          <p:cNvSpPr txBox="1">
            <a:spLocks/>
          </p:cNvSpPr>
          <p:nvPr/>
        </p:nvSpPr>
        <p:spPr>
          <a:xfrm>
            <a:off x="5673213" y="2157031"/>
            <a:ext cx="5806539" cy="7926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Arial Narrow" panose="020B0606020202030204" pitchFamily="34" charset="0"/>
              </a:rPr>
              <a:t>Modify from Node4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Arial Narrow" panose="020B0606020202030204" pitchFamily="34" charset="0"/>
              </a:rPr>
              <a:t>Created JSON database by ChatGPT</a:t>
            </a:r>
          </a:p>
        </p:txBody>
      </p:sp>
      <p:pic>
        <p:nvPicPr>
          <p:cNvPr id="1026" name="Picture 2" descr="How to build a RESTful Node.js API server using JSON files">
            <a:extLst>
              <a:ext uri="{FF2B5EF4-FFF2-40B4-BE49-F238E27FC236}">
                <a16:creationId xmlns:a16="http://schemas.microsoft.com/office/drawing/2014/main" id="{81A9A6AA-A964-5BDE-4452-AD9A41189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6" y="2112993"/>
            <a:ext cx="1582591" cy="96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son file - Free interface icons">
            <a:extLst>
              <a:ext uri="{FF2B5EF4-FFF2-40B4-BE49-F238E27FC236}">
                <a16:creationId xmlns:a16="http://schemas.microsoft.com/office/drawing/2014/main" id="{11DC3892-C362-ECFA-6818-0DF1F1ECB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53" y="2156200"/>
            <a:ext cx="926276" cy="92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1C25A66-1F36-E863-C941-B24F4A9DD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194" y="2158208"/>
            <a:ext cx="924268" cy="92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256F281-1640-D5BC-12CD-F55DD94796A5}"/>
              </a:ext>
            </a:extLst>
          </p:cNvPr>
          <p:cNvSpPr txBox="1">
            <a:spLocks/>
          </p:cNvSpPr>
          <p:nvPr/>
        </p:nvSpPr>
        <p:spPr>
          <a:xfrm>
            <a:off x="1496058" y="3511944"/>
            <a:ext cx="8989854" cy="19642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>
                <a:latin typeface="Arial Narrow" panose="020B0606020202030204" pitchFamily="34" charset="0"/>
              </a:rPr>
              <a:t>I choose this because when I see work on Node4, and I could imagine what app I want to build with this framework. I also see the flexibility for the styling by using this platform, since some of the part I enjoy creating application is styling.  I would like to try to use, </a:t>
            </a:r>
            <a:r>
              <a:rPr lang="en-US" sz="2000" cap="none" dirty="0" err="1">
                <a:latin typeface="Arial Narrow" panose="020B0606020202030204" pitchFamily="34" charset="0"/>
              </a:rPr>
              <a:t>Starbuzz</a:t>
            </a:r>
            <a:r>
              <a:rPr lang="en-US" sz="2000" cap="none" dirty="0">
                <a:latin typeface="Arial Narrow" panose="020B0606020202030204" pitchFamily="34" charset="0"/>
              </a:rPr>
              <a:t> project as start point because that is also use SQL to store data and return stored value. I think that is very similar concept of this application. Due to hardware restriction, I choose JSON-server to reduce </a:t>
            </a:r>
            <a:r>
              <a:rPr lang="en-US" sz="2000" cap="none">
                <a:latin typeface="Arial Narrow" panose="020B0606020202030204" pitchFamily="34" charset="0"/>
              </a:rPr>
              <a:t>heavy process to my laptop. </a:t>
            </a:r>
            <a:endParaRPr lang="en-US" sz="2000" cap="none" dirty="0"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4A4B9-1D54-E358-B47C-7A3043751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82" y="3853739"/>
            <a:ext cx="3009269" cy="300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1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BB39-4AF6-8812-5ECD-6CE69075B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4122174" cy="1032498"/>
          </a:xfrm>
        </p:spPr>
        <p:txBody>
          <a:bodyPr>
            <a:normAutofit/>
          </a:bodyPr>
          <a:lstStyle/>
          <a:p>
            <a:r>
              <a:rPr lang="en-US" dirty="0"/>
              <a:t>5. Code snip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4DA9A-5283-68A8-F6CC-203AD1A2A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5" y="1885366"/>
            <a:ext cx="8891601" cy="477743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342D1E8-EDE4-4F63-AFC9-C9A7B64AF6D6}"/>
              </a:ext>
            </a:extLst>
          </p:cNvPr>
          <p:cNvSpPr txBox="1">
            <a:spLocks/>
          </p:cNvSpPr>
          <p:nvPr/>
        </p:nvSpPr>
        <p:spPr>
          <a:xfrm>
            <a:off x="4800600" y="1159984"/>
            <a:ext cx="5867400" cy="1032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ED937-0960-3E6E-4BB2-AA85D35C7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227" y="4114801"/>
            <a:ext cx="274777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BB39-4AF6-8812-5ECD-6CE69075B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4122174" cy="1032498"/>
          </a:xfrm>
        </p:spPr>
        <p:txBody>
          <a:bodyPr>
            <a:normAutofit/>
          </a:bodyPr>
          <a:lstStyle/>
          <a:p>
            <a:r>
              <a:rPr lang="en-US" dirty="0"/>
              <a:t>5. Code snip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42D1E8-EDE4-4F63-AFC9-C9A7B64AF6D6}"/>
              </a:ext>
            </a:extLst>
          </p:cNvPr>
          <p:cNvSpPr txBox="1">
            <a:spLocks/>
          </p:cNvSpPr>
          <p:nvPr/>
        </p:nvSpPr>
        <p:spPr>
          <a:xfrm>
            <a:off x="4800600" y="1159984"/>
            <a:ext cx="5867400" cy="1032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Zodiac sign detail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9AE50-8F52-BC12-5F18-86FC5F616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4" y="1758346"/>
            <a:ext cx="8926264" cy="47774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89CF7F-F225-0232-BCFB-7E53DACBA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783" y="3719971"/>
            <a:ext cx="3138030" cy="313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2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BB39-4AF6-8812-5ECD-6CE69075B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4122174" cy="1032498"/>
          </a:xfrm>
        </p:spPr>
        <p:txBody>
          <a:bodyPr>
            <a:normAutofit/>
          </a:bodyPr>
          <a:lstStyle/>
          <a:p>
            <a:r>
              <a:rPr lang="en-US" dirty="0"/>
              <a:t>5. Code snip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42D1E8-EDE4-4F63-AFC9-C9A7B64AF6D6}"/>
              </a:ext>
            </a:extLst>
          </p:cNvPr>
          <p:cNvSpPr txBox="1">
            <a:spLocks/>
          </p:cNvSpPr>
          <p:nvPr/>
        </p:nvSpPr>
        <p:spPr>
          <a:xfrm>
            <a:off x="4800600" y="1159984"/>
            <a:ext cx="5867400" cy="1032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List of friend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6A5261-08DD-C586-27ED-4A9B5F706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10" y="1831349"/>
            <a:ext cx="8242890" cy="46348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97ADA8-9AEE-568A-DFA5-EA3DBB624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84" y="3733125"/>
            <a:ext cx="3119675" cy="312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5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BB39-4AF6-8812-5ECD-6CE69075B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4122174" cy="1032498"/>
          </a:xfrm>
        </p:spPr>
        <p:txBody>
          <a:bodyPr>
            <a:normAutofit/>
          </a:bodyPr>
          <a:lstStyle/>
          <a:p>
            <a:r>
              <a:rPr lang="en-US" dirty="0"/>
              <a:t>5. Code snip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42D1E8-EDE4-4F63-AFC9-C9A7B64AF6D6}"/>
              </a:ext>
            </a:extLst>
          </p:cNvPr>
          <p:cNvSpPr txBox="1">
            <a:spLocks/>
          </p:cNvSpPr>
          <p:nvPr/>
        </p:nvSpPr>
        <p:spPr>
          <a:xfrm>
            <a:off x="4800600" y="1159984"/>
            <a:ext cx="5867400" cy="7623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Check and Add friends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D7D10-ADEB-67BF-0763-2AB271FF9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52" y="1719641"/>
            <a:ext cx="8635293" cy="48161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3C9E90-6694-2110-3F1D-99870AFF7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28" y="3824719"/>
            <a:ext cx="3033282" cy="30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2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BB39-4AF6-8812-5ECD-6CE69075B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4122174" cy="1032498"/>
          </a:xfrm>
        </p:spPr>
        <p:txBody>
          <a:bodyPr>
            <a:normAutofit/>
          </a:bodyPr>
          <a:lstStyle/>
          <a:p>
            <a:r>
              <a:rPr lang="en-US" dirty="0"/>
              <a:t>5. Code snip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42D1E8-EDE4-4F63-AFC9-C9A7B64AF6D6}"/>
              </a:ext>
            </a:extLst>
          </p:cNvPr>
          <p:cNvSpPr txBox="1">
            <a:spLocks/>
          </p:cNvSpPr>
          <p:nvPr/>
        </p:nvSpPr>
        <p:spPr>
          <a:xfrm>
            <a:off x="4800600" y="1159984"/>
            <a:ext cx="5867400" cy="7623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JSON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4285F-2C33-EE7F-F49F-47F5DCFA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01" y="1668075"/>
            <a:ext cx="8986797" cy="4824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551C5-B746-6F07-F577-9726F8F619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73"/>
          <a:stretch/>
        </p:blipFill>
        <p:spPr>
          <a:xfrm>
            <a:off x="7776979" y="1668074"/>
            <a:ext cx="3736596" cy="48244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6F976B-1E2B-11A9-0FDE-A7FCF173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3091" y="-412071"/>
            <a:ext cx="2265450" cy="233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1176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Chronicle</Template>
  <TotalTime>991</TotalTime>
  <Words>738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Calisto MT</vt:lpstr>
      <vt:lpstr>Univers Condensed</vt:lpstr>
      <vt:lpstr>ChronicleVTI</vt:lpstr>
      <vt:lpstr>Zodiac Sign Personality Check App</vt:lpstr>
      <vt:lpstr>1. App design scope</vt:lpstr>
      <vt:lpstr>2. Additional function</vt:lpstr>
      <vt:lpstr>4. platform, language, IDE</vt:lpstr>
      <vt:lpstr>5. Code snip </vt:lpstr>
      <vt:lpstr>5. Code snip </vt:lpstr>
      <vt:lpstr>5. Code snip </vt:lpstr>
      <vt:lpstr>5. Code snip </vt:lpstr>
      <vt:lpstr>5. Code snip </vt:lpstr>
      <vt:lpstr>experiences during the development process</vt:lpstr>
      <vt:lpstr>experiences during the development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Nae Hamao</dc:creator>
  <cp:lastModifiedBy>Nae Hamao</cp:lastModifiedBy>
  <cp:revision>31</cp:revision>
  <dcterms:created xsi:type="dcterms:W3CDTF">2024-06-16T15:48:31Z</dcterms:created>
  <dcterms:modified xsi:type="dcterms:W3CDTF">2024-06-18T16:21:13Z</dcterms:modified>
</cp:coreProperties>
</file>