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56" r:id="rId4"/>
    <p:sldId id="257" r:id="rId5"/>
    <p:sldId id="263" r:id="rId6"/>
    <p:sldId id="261"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8"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今回のゲームショウのテーマは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973394" y="324465"/>
            <a:ext cx="10048567" cy="653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4680154" y="4563397"/>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1170039" y="543233"/>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1255744" y="493458"/>
            <a:ext cx="159295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メニュー表示</a:t>
            </a:r>
          </a:p>
        </p:txBody>
      </p:sp>
      <p:sp>
        <p:nvSpPr>
          <p:cNvPr id="2" name="四角形: 角を丸くする 1">
            <a:extLst>
              <a:ext uri="{FF2B5EF4-FFF2-40B4-BE49-F238E27FC236}">
                <a16:creationId xmlns:a16="http://schemas.microsoft.com/office/drawing/2014/main" id="{4C093EDE-B651-4F4E-A651-AB70B94BCC6E}"/>
              </a:ext>
            </a:extLst>
          </p:cNvPr>
          <p:cNvSpPr/>
          <p:nvPr/>
        </p:nvSpPr>
        <p:spPr>
          <a:xfrm>
            <a:off x="1255744" y="1189703"/>
            <a:ext cx="9392591" cy="51250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A9353A9-25EC-44DF-A577-7E65BA027DD8}"/>
              </a:ext>
            </a:extLst>
          </p:cNvPr>
          <p:cNvSpPr/>
          <p:nvPr/>
        </p:nvSpPr>
        <p:spPr>
          <a:xfrm>
            <a:off x="1864602" y="4887861"/>
            <a:ext cx="7983793" cy="104713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A24E2B-F02B-4002-A3FE-72E51361F01D}"/>
              </a:ext>
            </a:extLst>
          </p:cNvPr>
          <p:cNvSpPr/>
          <p:nvPr/>
        </p:nvSpPr>
        <p:spPr>
          <a:xfrm>
            <a:off x="2376622" y="5040874"/>
            <a:ext cx="816077" cy="741107"/>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赤</a:t>
            </a:r>
          </a:p>
        </p:txBody>
      </p:sp>
      <p:sp>
        <p:nvSpPr>
          <p:cNvPr id="23" name="楕円 22">
            <a:extLst>
              <a:ext uri="{FF2B5EF4-FFF2-40B4-BE49-F238E27FC236}">
                <a16:creationId xmlns:a16="http://schemas.microsoft.com/office/drawing/2014/main" id="{38D174FF-E806-44D9-9BB6-2C2D1D8A78A4}"/>
              </a:ext>
            </a:extLst>
          </p:cNvPr>
          <p:cNvSpPr/>
          <p:nvPr/>
        </p:nvSpPr>
        <p:spPr>
          <a:xfrm>
            <a:off x="3832674" y="5040873"/>
            <a:ext cx="816077" cy="741107"/>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青</a:t>
            </a:r>
          </a:p>
        </p:txBody>
      </p:sp>
      <p:sp>
        <p:nvSpPr>
          <p:cNvPr id="24" name="楕円 23">
            <a:extLst>
              <a:ext uri="{FF2B5EF4-FFF2-40B4-BE49-F238E27FC236}">
                <a16:creationId xmlns:a16="http://schemas.microsoft.com/office/drawing/2014/main" id="{79066B96-A2FC-40B9-B99F-98BBC01B487F}"/>
              </a:ext>
            </a:extLst>
          </p:cNvPr>
          <p:cNvSpPr/>
          <p:nvPr/>
        </p:nvSpPr>
        <p:spPr>
          <a:xfrm>
            <a:off x="5589638" y="5013221"/>
            <a:ext cx="816077" cy="741107"/>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黄</a:t>
            </a:r>
          </a:p>
        </p:txBody>
      </p:sp>
      <p:sp>
        <p:nvSpPr>
          <p:cNvPr id="25" name="楕円 24">
            <a:extLst>
              <a:ext uri="{FF2B5EF4-FFF2-40B4-BE49-F238E27FC236}">
                <a16:creationId xmlns:a16="http://schemas.microsoft.com/office/drawing/2014/main" id="{9F5DF03C-8A90-45EC-A6B7-254DB524FC4D}"/>
              </a:ext>
            </a:extLst>
          </p:cNvPr>
          <p:cNvSpPr/>
          <p:nvPr/>
        </p:nvSpPr>
        <p:spPr>
          <a:xfrm>
            <a:off x="7376417" y="5013221"/>
            <a:ext cx="816077" cy="741107"/>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紫</a:t>
            </a:r>
          </a:p>
        </p:txBody>
      </p:sp>
      <p:sp>
        <p:nvSpPr>
          <p:cNvPr id="22" name="テキスト ボックス 21">
            <a:extLst>
              <a:ext uri="{FF2B5EF4-FFF2-40B4-BE49-F238E27FC236}">
                <a16:creationId xmlns:a16="http://schemas.microsoft.com/office/drawing/2014/main" id="{E3EF32E8-E144-4E02-BD23-D102ACC0CFAD}"/>
              </a:ext>
            </a:extLst>
          </p:cNvPr>
          <p:cNvSpPr txBox="1"/>
          <p:nvPr/>
        </p:nvSpPr>
        <p:spPr>
          <a:xfrm>
            <a:off x="2908258"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7" name="テキスト ボックス 26">
            <a:extLst>
              <a:ext uri="{FF2B5EF4-FFF2-40B4-BE49-F238E27FC236}">
                <a16:creationId xmlns:a16="http://schemas.microsoft.com/office/drawing/2014/main" id="{4C0605FD-E172-4A68-BBF7-DFBCAABE0C22}"/>
              </a:ext>
            </a:extLst>
          </p:cNvPr>
          <p:cNvSpPr txBox="1"/>
          <p:nvPr/>
        </p:nvSpPr>
        <p:spPr>
          <a:xfrm>
            <a:off x="7886207" y="5597314"/>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8" name="テキスト ボックス 27">
            <a:extLst>
              <a:ext uri="{FF2B5EF4-FFF2-40B4-BE49-F238E27FC236}">
                <a16:creationId xmlns:a16="http://schemas.microsoft.com/office/drawing/2014/main" id="{38072D17-0E27-47C8-8E3E-F72851B60F7B}"/>
              </a:ext>
            </a:extLst>
          </p:cNvPr>
          <p:cNvSpPr txBox="1"/>
          <p:nvPr/>
        </p:nvSpPr>
        <p:spPr>
          <a:xfrm>
            <a:off x="6131197"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9" name="テキスト ボックス 28">
            <a:extLst>
              <a:ext uri="{FF2B5EF4-FFF2-40B4-BE49-F238E27FC236}">
                <a16:creationId xmlns:a16="http://schemas.microsoft.com/office/drawing/2014/main" id="{A7E49A83-C368-4882-BC4A-3EBDB2F2977B}"/>
              </a:ext>
            </a:extLst>
          </p:cNvPr>
          <p:cNvSpPr txBox="1"/>
          <p:nvPr/>
        </p:nvSpPr>
        <p:spPr>
          <a:xfrm>
            <a:off x="4451136" y="5668297"/>
            <a:ext cx="769791" cy="369332"/>
          </a:xfrm>
          <a:prstGeom prst="rect">
            <a:avLst/>
          </a:prstGeom>
          <a:noFill/>
        </p:spPr>
        <p:txBody>
          <a:bodyPr wrap="square" rtlCol="0">
            <a:spAutoFit/>
          </a:bodyPr>
          <a:lstStyle/>
          <a:p>
            <a:r>
              <a:rPr kumimoji="1" lang="ja-JP" altLang="en-US" dirty="0">
                <a:solidFill>
                  <a:schemeClr val="bg1"/>
                </a:solidFill>
              </a:rPr>
              <a:t>～％</a:t>
            </a:r>
          </a:p>
        </p:txBody>
      </p:sp>
      <p:grpSp>
        <p:nvGrpSpPr>
          <p:cNvPr id="34" name="グループ化 33">
            <a:extLst>
              <a:ext uri="{FF2B5EF4-FFF2-40B4-BE49-F238E27FC236}">
                <a16:creationId xmlns:a16="http://schemas.microsoft.com/office/drawing/2014/main" id="{24DA3BAC-04B8-40CF-9C2A-2A14111C7426}"/>
              </a:ext>
            </a:extLst>
          </p:cNvPr>
          <p:cNvGrpSpPr/>
          <p:nvPr/>
        </p:nvGrpSpPr>
        <p:grpSpPr>
          <a:xfrm>
            <a:off x="2546271" y="1869524"/>
            <a:ext cx="4331796" cy="2690957"/>
            <a:chOff x="3735501" y="1625397"/>
            <a:chExt cx="3546930" cy="2450066"/>
          </a:xfrm>
        </p:grpSpPr>
        <p:sp>
          <p:nvSpPr>
            <p:cNvPr id="12" name="四角形: 角を丸くする 11">
              <a:extLst>
                <a:ext uri="{FF2B5EF4-FFF2-40B4-BE49-F238E27FC236}">
                  <a16:creationId xmlns:a16="http://schemas.microsoft.com/office/drawing/2014/main" id="{2C031FDB-056F-42AA-945E-25AD7485094D}"/>
                </a:ext>
              </a:extLst>
            </p:cNvPr>
            <p:cNvSpPr/>
            <p:nvPr/>
          </p:nvSpPr>
          <p:spPr>
            <a:xfrm>
              <a:off x="3735501" y="1625397"/>
              <a:ext cx="3481375" cy="245006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707A95B-614F-47ED-974C-29C993635E94}"/>
                </a:ext>
              </a:extLst>
            </p:cNvPr>
            <p:cNvSpPr txBox="1"/>
            <p:nvPr/>
          </p:nvSpPr>
          <p:spPr>
            <a:xfrm>
              <a:off x="3983130" y="1816818"/>
              <a:ext cx="3233747" cy="369332"/>
            </a:xfrm>
            <a:prstGeom prst="rect">
              <a:avLst/>
            </a:prstGeom>
            <a:noFill/>
          </p:spPr>
          <p:txBody>
            <a:bodyPr wrap="square" rtlCol="0">
              <a:spAutoFit/>
            </a:bodyPr>
            <a:lstStyle/>
            <a:p>
              <a:pPr algn="ctr"/>
              <a:r>
                <a:rPr kumimoji="1" lang="ja-JP" altLang="en-US" dirty="0">
                  <a:solidFill>
                    <a:schemeClr val="bg1"/>
                  </a:solidFill>
                </a:rPr>
                <a:t>ミッション内容</a:t>
              </a:r>
            </a:p>
          </p:txBody>
        </p:sp>
        <p:sp>
          <p:nvSpPr>
            <p:cNvPr id="31" name="テキスト ボックス 30">
              <a:extLst>
                <a:ext uri="{FF2B5EF4-FFF2-40B4-BE49-F238E27FC236}">
                  <a16:creationId xmlns:a16="http://schemas.microsoft.com/office/drawing/2014/main" id="{E970ED34-1AB4-4985-8383-A00F02EF12B3}"/>
                </a:ext>
              </a:extLst>
            </p:cNvPr>
            <p:cNvSpPr txBox="1"/>
            <p:nvPr/>
          </p:nvSpPr>
          <p:spPr>
            <a:xfrm>
              <a:off x="3917575" y="2294607"/>
              <a:ext cx="3364856" cy="369332"/>
            </a:xfrm>
            <a:prstGeom prst="rect">
              <a:avLst/>
            </a:prstGeom>
            <a:noFill/>
          </p:spPr>
          <p:txBody>
            <a:bodyPr wrap="square" rtlCol="0">
              <a:spAutoFit/>
            </a:bodyPr>
            <a:lstStyle/>
            <a:p>
              <a:r>
                <a:rPr kumimoji="1" lang="ja-JP" altLang="en-US" dirty="0">
                  <a:solidFill>
                    <a:schemeClr val="bg1"/>
                  </a:solidFill>
                </a:rPr>
                <a:t>☆　絵画を</a:t>
              </a:r>
              <a:r>
                <a:rPr kumimoji="1" lang="en-US" altLang="ja-JP" dirty="0">
                  <a:solidFill>
                    <a:schemeClr val="bg1"/>
                  </a:solidFill>
                </a:rPr>
                <a:t>4</a:t>
              </a:r>
              <a:r>
                <a:rPr kumimoji="1" lang="ja-JP" altLang="en-US" dirty="0">
                  <a:solidFill>
                    <a:schemeClr val="bg1"/>
                  </a:solidFill>
                </a:rPr>
                <a:t>枚塗りつぶせ！</a:t>
              </a:r>
            </a:p>
          </p:txBody>
        </p:sp>
        <p:sp>
          <p:nvSpPr>
            <p:cNvPr id="32" name="テキスト ボックス 31">
              <a:extLst>
                <a:ext uri="{FF2B5EF4-FFF2-40B4-BE49-F238E27FC236}">
                  <a16:creationId xmlns:a16="http://schemas.microsoft.com/office/drawing/2014/main" id="{726C1785-A656-44DC-8E52-0BA1EB67B571}"/>
                </a:ext>
              </a:extLst>
            </p:cNvPr>
            <p:cNvSpPr txBox="1"/>
            <p:nvPr/>
          </p:nvSpPr>
          <p:spPr>
            <a:xfrm>
              <a:off x="3921441" y="2796069"/>
              <a:ext cx="3083525" cy="369332"/>
            </a:xfrm>
            <a:prstGeom prst="rect">
              <a:avLst/>
            </a:prstGeom>
            <a:noFill/>
          </p:spPr>
          <p:txBody>
            <a:bodyPr wrap="square" rtlCol="0">
              <a:spAutoFit/>
            </a:bodyPr>
            <a:lstStyle/>
            <a:p>
              <a:r>
                <a:rPr kumimoji="1" lang="ja-JP" altLang="en-US" dirty="0">
                  <a:solidFill>
                    <a:schemeClr val="bg1"/>
                  </a:solidFill>
                </a:rPr>
                <a:t>☆　絵画だけ塗りつぶせ！</a:t>
              </a:r>
            </a:p>
          </p:txBody>
        </p:sp>
        <p:sp>
          <p:nvSpPr>
            <p:cNvPr id="33" name="テキスト ボックス 32">
              <a:extLst>
                <a:ext uri="{FF2B5EF4-FFF2-40B4-BE49-F238E27FC236}">
                  <a16:creationId xmlns:a16="http://schemas.microsoft.com/office/drawing/2014/main" id="{08D63047-DB40-4D16-9BB4-E59BD9FC6701}"/>
                </a:ext>
              </a:extLst>
            </p:cNvPr>
            <p:cNvSpPr txBox="1"/>
            <p:nvPr/>
          </p:nvSpPr>
          <p:spPr>
            <a:xfrm>
              <a:off x="3937237" y="3298863"/>
              <a:ext cx="2046072" cy="369332"/>
            </a:xfrm>
            <a:prstGeom prst="rect">
              <a:avLst/>
            </a:prstGeom>
            <a:noFill/>
          </p:spPr>
          <p:txBody>
            <a:bodyPr wrap="square" rtlCol="0">
              <a:spAutoFit/>
            </a:bodyPr>
            <a:lstStyle/>
            <a:p>
              <a:r>
                <a:rPr kumimoji="1" lang="ja-JP" altLang="en-US" dirty="0">
                  <a:solidFill>
                    <a:schemeClr val="bg1"/>
                  </a:solidFill>
                </a:rPr>
                <a:t>☆　ボスを倒せ！</a:t>
              </a:r>
            </a:p>
          </p:txBody>
        </p:sp>
      </p:grpSp>
      <p:grpSp>
        <p:nvGrpSpPr>
          <p:cNvPr id="39" name="グループ化 38">
            <a:extLst>
              <a:ext uri="{FF2B5EF4-FFF2-40B4-BE49-F238E27FC236}">
                <a16:creationId xmlns:a16="http://schemas.microsoft.com/office/drawing/2014/main" id="{A009A46F-41FC-4580-91F5-877BD09A52D9}"/>
              </a:ext>
            </a:extLst>
          </p:cNvPr>
          <p:cNvGrpSpPr/>
          <p:nvPr/>
        </p:nvGrpSpPr>
        <p:grpSpPr>
          <a:xfrm>
            <a:off x="7384671" y="2375302"/>
            <a:ext cx="2712600" cy="1624834"/>
            <a:chOff x="7228181" y="2226653"/>
            <a:chExt cx="2712600" cy="1624834"/>
          </a:xfrm>
        </p:grpSpPr>
        <p:sp>
          <p:nvSpPr>
            <p:cNvPr id="35" name="四角形: 角を丸くする 34">
              <a:extLst>
                <a:ext uri="{FF2B5EF4-FFF2-40B4-BE49-F238E27FC236}">
                  <a16:creationId xmlns:a16="http://schemas.microsoft.com/office/drawing/2014/main" id="{6A2F1F08-8625-4667-9CB3-A1B29ED8FE54}"/>
                </a:ext>
              </a:extLst>
            </p:cNvPr>
            <p:cNvSpPr/>
            <p:nvPr/>
          </p:nvSpPr>
          <p:spPr>
            <a:xfrm>
              <a:off x="7228181" y="2226653"/>
              <a:ext cx="2525787" cy="1624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29BF33D-D6C4-4727-BA3C-A07A3182DA11}"/>
                </a:ext>
              </a:extLst>
            </p:cNvPr>
            <p:cNvSpPr txBox="1"/>
            <p:nvPr/>
          </p:nvSpPr>
          <p:spPr>
            <a:xfrm>
              <a:off x="7462588" y="2336820"/>
              <a:ext cx="2338974" cy="369332"/>
            </a:xfrm>
            <a:prstGeom prst="rect">
              <a:avLst/>
            </a:prstGeom>
            <a:noFill/>
          </p:spPr>
          <p:txBody>
            <a:bodyPr wrap="square" rtlCol="0">
              <a:spAutoFit/>
            </a:bodyPr>
            <a:lstStyle/>
            <a:p>
              <a:r>
                <a:rPr kumimoji="1" lang="ja-JP" altLang="en-US" dirty="0">
                  <a:solidFill>
                    <a:schemeClr val="bg1"/>
                  </a:solidFill>
                </a:rPr>
                <a:t>ステージ選択に戻る</a:t>
              </a:r>
            </a:p>
          </p:txBody>
        </p:sp>
        <p:sp>
          <p:nvSpPr>
            <p:cNvPr id="37" name="テキスト ボックス 36">
              <a:extLst>
                <a:ext uri="{FF2B5EF4-FFF2-40B4-BE49-F238E27FC236}">
                  <a16:creationId xmlns:a16="http://schemas.microsoft.com/office/drawing/2014/main" id="{52F9CF4F-FF1C-4437-B9C9-7D2D57BB8AD4}"/>
                </a:ext>
              </a:extLst>
            </p:cNvPr>
            <p:cNvSpPr txBox="1"/>
            <p:nvPr/>
          </p:nvSpPr>
          <p:spPr>
            <a:xfrm>
              <a:off x="7601807" y="2761236"/>
              <a:ext cx="2338974" cy="369332"/>
            </a:xfrm>
            <a:prstGeom prst="rect">
              <a:avLst/>
            </a:prstGeom>
            <a:noFill/>
          </p:spPr>
          <p:txBody>
            <a:bodyPr wrap="square" rtlCol="0">
              <a:spAutoFit/>
            </a:bodyPr>
            <a:lstStyle/>
            <a:p>
              <a:r>
                <a:rPr kumimoji="1" lang="ja-JP" altLang="en-US" dirty="0">
                  <a:solidFill>
                    <a:schemeClr val="bg1"/>
                  </a:solidFill>
                </a:rPr>
                <a:t>タイトルに戻る</a:t>
              </a:r>
            </a:p>
          </p:txBody>
        </p:sp>
        <p:sp>
          <p:nvSpPr>
            <p:cNvPr id="38" name="二等辺三角形 37">
              <a:extLst>
                <a:ext uri="{FF2B5EF4-FFF2-40B4-BE49-F238E27FC236}">
                  <a16:creationId xmlns:a16="http://schemas.microsoft.com/office/drawing/2014/main" id="{5E57C431-B690-4977-84BD-8FF6DF552BE1}"/>
                </a:ext>
              </a:extLst>
            </p:cNvPr>
            <p:cNvSpPr/>
            <p:nvPr/>
          </p:nvSpPr>
          <p:spPr>
            <a:xfrm rot="5400000">
              <a:off x="7294390" y="2353294"/>
              <a:ext cx="278175" cy="245232"/>
            </a:xfrm>
            <a:prstGeom prst="triangle">
              <a:avLst>
                <a:gd name="adj" fmla="val 50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B7ACB038-4287-4094-BC39-C59D52D67AA6}"/>
                </a:ext>
              </a:extLst>
            </p:cNvPr>
            <p:cNvSpPr txBox="1"/>
            <p:nvPr/>
          </p:nvSpPr>
          <p:spPr>
            <a:xfrm>
              <a:off x="7462588" y="3218315"/>
              <a:ext cx="2338974" cy="369332"/>
            </a:xfrm>
            <a:prstGeom prst="rect">
              <a:avLst/>
            </a:prstGeom>
            <a:noFill/>
          </p:spPr>
          <p:txBody>
            <a:bodyPr wrap="square" rtlCol="0">
              <a:spAutoFit/>
            </a:bodyPr>
            <a:lstStyle/>
            <a:p>
              <a:r>
                <a:rPr kumimoji="1" lang="ja-JP" altLang="en-US" dirty="0">
                  <a:solidFill>
                    <a:schemeClr val="bg1"/>
                  </a:solidFill>
                </a:rPr>
                <a:t>メニューを閉じる</a:t>
              </a:r>
            </a:p>
          </p:txBody>
        </p:sp>
      </p:grpSp>
    </p:spTree>
    <p:extLst>
      <p:ext uri="{BB962C8B-B14F-4D97-AF65-F5344CB8AC3E}">
        <p14:creationId xmlns:p14="http://schemas.microsoft.com/office/powerpoint/2010/main" val="328514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7870107" y="3799423"/>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13876</TotalTime>
  <Words>335</Words>
  <Application>Microsoft Office PowerPoint</Application>
  <PresentationFormat>ワイド画面</PresentationFormat>
  <Paragraphs>74</Paragraphs>
  <Slides>8</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GTA20 濱﨑　柊衣</cp:lastModifiedBy>
  <cp:revision>50</cp:revision>
  <dcterms:created xsi:type="dcterms:W3CDTF">2023-02-01T05:57:07Z</dcterms:created>
  <dcterms:modified xsi:type="dcterms:W3CDTF">2023-02-13T01:00:09Z</dcterms:modified>
</cp:coreProperties>
</file>