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C68BDA-C763-466F-ABD3-149956499D3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62C21D96-4344-4E29-8759-CD142226B5E0}">
      <dgm:prSet phldrT="[テキスト]"/>
      <dgm:spPr/>
      <dgm:t>
        <a:bodyPr/>
        <a:lstStyle/>
        <a:p>
          <a:r>
            <a:rPr kumimoji="1" lang="ja-JP" altLang="en-US" dirty="0" smtClean="0"/>
            <a:t>四季</a:t>
          </a:r>
          <a:endParaRPr kumimoji="1" lang="ja-JP" altLang="en-US" dirty="0"/>
        </a:p>
      </dgm:t>
    </dgm:pt>
    <dgm:pt modelId="{7D8D2E04-7AB1-4FFE-986C-F7313C32AF2A}" type="parTrans" cxnId="{1780EF2A-744F-485C-BD73-FDB95BB405BF}">
      <dgm:prSet/>
      <dgm:spPr/>
      <dgm:t>
        <a:bodyPr/>
        <a:lstStyle/>
        <a:p>
          <a:endParaRPr kumimoji="1" lang="ja-JP" altLang="en-US"/>
        </a:p>
      </dgm:t>
    </dgm:pt>
    <dgm:pt modelId="{501DF8B7-E7F8-4A61-B2CC-727DF5DC7354}" type="sibTrans" cxnId="{1780EF2A-744F-485C-BD73-FDB95BB405BF}">
      <dgm:prSet/>
      <dgm:spPr/>
      <dgm:t>
        <a:bodyPr/>
        <a:lstStyle/>
        <a:p>
          <a:endParaRPr kumimoji="1" lang="ja-JP" altLang="en-US"/>
        </a:p>
      </dgm:t>
    </dgm:pt>
    <dgm:pt modelId="{61C00256-5956-48D9-9834-730D3F2F5CB9}">
      <dgm:prSet phldrT="[テキスト]"/>
      <dgm:spPr/>
      <dgm:t>
        <a:bodyPr/>
        <a:lstStyle/>
        <a:p>
          <a:r>
            <a:rPr kumimoji="1" lang="ja-JP" altLang="en-US" dirty="0" smtClean="0"/>
            <a:t>四季の生い立ち</a:t>
          </a:r>
          <a:endParaRPr kumimoji="1" lang="ja-JP" altLang="en-US" dirty="0"/>
        </a:p>
      </dgm:t>
    </dgm:pt>
    <dgm:pt modelId="{0C1CD586-8321-43E2-AD67-4C2BC39575F7}" type="parTrans" cxnId="{87F85EE1-E383-432F-B0D7-A8B6853B2B5B}">
      <dgm:prSet/>
      <dgm:spPr/>
      <dgm:t>
        <a:bodyPr/>
        <a:lstStyle/>
        <a:p>
          <a:endParaRPr kumimoji="1" lang="ja-JP" altLang="en-US"/>
        </a:p>
      </dgm:t>
    </dgm:pt>
    <dgm:pt modelId="{BA823CA1-C7B7-42AE-862B-1B9101A5BCA8}" type="sibTrans" cxnId="{87F85EE1-E383-432F-B0D7-A8B6853B2B5B}">
      <dgm:prSet/>
      <dgm:spPr/>
      <dgm:t>
        <a:bodyPr/>
        <a:lstStyle/>
        <a:p>
          <a:endParaRPr kumimoji="1" lang="ja-JP" altLang="en-US"/>
        </a:p>
      </dgm:t>
    </dgm:pt>
    <dgm:pt modelId="{02E94893-0CDD-4F3A-87E6-03EA674828A7}">
      <dgm:prSet phldrT="[テキスト]"/>
      <dgm:spPr/>
      <dgm:t>
        <a:bodyPr/>
        <a:lstStyle/>
        <a:p>
          <a:r>
            <a:rPr kumimoji="1" lang="ja-JP" altLang="en-US" dirty="0" smtClean="0"/>
            <a:t>素材</a:t>
          </a:r>
          <a:endParaRPr kumimoji="1" lang="ja-JP" altLang="en-US" dirty="0"/>
        </a:p>
      </dgm:t>
    </dgm:pt>
    <dgm:pt modelId="{920D33E9-F162-4045-97D3-DD48A7D5EC44}" type="parTrans" cxnId="{1615048C-CDA4-4620-9B01-6A98B8F43555}">
      <dgm:prSet/>
      <dgm:spPr/>
      <dgm:t>
        <a:bodyPr/>
        <a:lstStyle/>
        <a:p>
          <a:endParaRPr kumimoji="1" lang="ja-JP" altLang="en-US"/>
        </a:p>
      </dgm:t>
    </dgm:pt>
    <dgm:pt modelId="{80D7AA1B-48E4-47E5-982B-48B0ED090370}" type="sibTrans" cxnId="{1615048C-CDA4-4620-9B01-6A98B8F43555}">
      <dgm:prSet/>
      <dgm:spPr/>
      <dgm:t>
        <a:bodyPr/>
        <a:lstStyle/>
        <a:p>
          <a:endParaRPr kumimoji="1" lang="ja-JP" altLang="en-US"/>
        </a:p>
      </dgm:t>
    </dgm:pt>
    <dgm:pt modelId="{33B9AD8B-69BF-42E6-8421-FC398476E030}">
      <dgm:prSet phldrT="[テキスト]"/>
      <dgm:spPr/>
      <dgm:t>
        <a:bodyPr/>
        <a:lstStyle/>
        <a:p>
          <a:r>
            <a:rPr kumimoji="1" lang="ja-JP" altLang="en-US" dirty="0" smtClean="0"/>
            <a:t>クーポン券</a:t>
          </a:r>
          <a:endParaRPr kumimoji="1" lang="ja-JP" altLang="en-US" dirty="0"/>
        </a:p>
      </dgm:t>
    </dgm:pt>
    <dgm:pt modelId="{91C45B80-FC81-4F3B-AE8B-AC506F5D4D5B}" type="parTrans" cxnId="{F0899CEC-B8AB-4674-99C4-8DBC305BB8AC}">
      <dgm:prSet/>
      <dgm:spPr/>
      <dgm:t>
        <a:bodyPr/>
        <a:lstStyle/>
        <a:p>
          <a:endParaRPr kumimoji="1" lang="ja-JP" altLang="en-US"/>
        </a:p>
      </dgm:t>
    </dgm:pt>
    <dgm:pt modelId="{5874E8A4-380E-4920-B08F-41CAF2B4FF7D}" type="sibTrans" cxnId="{F0899CEC-B8AB-4674-99C4-8DBC305BB8AC}">
      <dgm:prSet/>
      <dgm:spPr/>
      <dgm:t>
        <a:bodyPr/>
        <a:lstStyle/>
        <a:p>
          <a:endParaRPr kumimoji="1" lang="ja-JP" altLang="en-US"/>
        </a:p>
      </dgm:t>
    </dgm:pt>
    <dgm:pt modelId="{557AA6FA-A42E-48A3-A314-A3CB14355F58}" type="asst">
      <dgm:prSet/>
      <dgm:spPr/>
      <dgm:t>
        <a:bodyPr/>
        <a:lstStyle/>
        <a:p>
          <a:r>
            <a:rPr kumimoji="1" lang="ja-JP" altLang="en-US" dirty="0" smtClean="0"/>
            <a:t>スープの種類</a:t>
          </a:r>
          <a:endParaRPr kumimoji="1" lang="ja-JP" altLang="en-US" dirty="0"/>
        </a:p>
      </dgm:t>
    </dgm:pt>
    <dgm:pt modelId="{AB5EA645-4D93-46F4-92F9-B8FDEC74116E}" type="parTrans" cxnId="{5D02B086-422B-4FE2-85CE-9D4BFD91F5B6}">
      <dgm:prSet/>
      <dgm:spPr/>
      <dgm:t>
        <a:bodyPr/>
        <a:lstStyle/>
        <a:p>
          <a:endParaRPr kumimoji="1" lang="ja-JP" altLang="en-US"/>
        </a:p>
      </dgm:t>
    </dgm:pt>
    <dgm:pt modelId="{B967869E-0DDC-44D8-A47D-17DB2925DF7F}" type="sibTrans" cxnId="{5D02B086-422B-4FE2-85CE-9D4BFD91F5B6}">
      <dgm:prSet/>
      <dgm:spPr/>
      <dgm:t>
        <a:bodyPr/>
        <a:lstStyle/>
        <a:p>
          <a:endParaRPr kumimoji="1" lang="ja-JP" altLang="en-US"/>
        </a:p>
      </dgm:t>
    </dgm:pt>
    <dgm:pt modelId="{3D6B7D64-DCBD-44EC-91BD-A3B332CC004A}">
      <dgm:prSet/>
      <dgm:spPr/>
      <dgm:t>
        <a:bodyPr/>
        <a:lstStyle/>
        <a:p>
          <a:r>
            <a:rPr kumimoji="1" lang="ja-JP" altLang="en-US" dirty="0" smtClean="0"/>
            <a:t>選べる具材</a:t>
          </a:r>
          <a:endParaRPr kumimoji="1" lang="ja-JP" altLang="en-US" dirty="0"/>
        </a:p>
      </dgm:t>
    </dgm:pt>
    <dgm:pt modelId="{5B64253C-A0E9-457E-9E7A-1529566D9E69}" type="parTrans" cxnId="{CC7312C7-46CB-41FD-99A6-E4EF571584F1}">
      <dgm:prSet/>
      <dgm:spPr/>
      <dgm:t>
        <a:bodyPr/>
        <a:lstStyle/>
        <a:p>
          <a:endParaRPr kumimoji="1" lang="ja-JP" altLang="en-US"/>
        </a:p>
      </dgm:t>
    </dgm:pt>
    <dgm:pt modelId="{7316B5A1-52F1-4BE3-8D0D-9DAE0A0C65B2}" type="sibTrans" cxnId="{CC7312C7-46CB-41FD-99A6-E4EF571584F1}">
      <dgm:prSet/>
      <dgm:spPr/>
      <dgm:t>
        <a:bodyPr/>
        <a:lstStyle/>
        <a:p>
          <a:endParaRPr kumimoji="1" lang="ja-JP" altLang="en-US"/>
        </a:p>
      </dgm:t>
    </dgm:pt>
    <dgm:pt modelId="{71E19175-2129-49A8-BA52-94784230B220}" type="pres">
      <dgm:prSet presAssocID="{0FC68BDA-C763-466F-ABD3-149956499D3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4A68586-7EC4-4AAB-AF8F-B37B19B0DA23}" type="pres">
      <dgm:prSet presAssocID="{62C21D96-4344-4E29-8759-CD142226B5E0}" presName="hierRoot1" presStyleCnt="0">
        <dgm:presLayoutVars>
          <dgm:hierBranch val="init"/>
        </dgm:presLayoutVars>
      </dgm:prSet>
      <dgm:spPr/>
    </dgm:pt>
    <dgm:pt modelId="{B8DC06DC-45F6-40B6-B220-04943285A0F0}" type="pres">
      <dgm:prSet presAssocID="{62C21D96-4344-4E29-8759-CD142226B5E0}" presName="rootComposite1" presStyleCnt="0"/>
      <dgm:spPr/>
    </dgm:pt>
    <dgm:pt modelId="{D9BB715B-6067-4E63-B2D7-31B509873BAF}" type="pres">
      <dgm:prSet presAssocID="{62C21D96-4344-4E29-8759-CD142226B5E0}" presName="rootText1" presStyleLbl="node0" presStyleIdx="0" presStyleCnt="1">
        <dgm:presLayoutVars>
          <dgm:chPref val="3"/>
        </dgm:presLayoutVars>
      </dgm:prSet>
      <dgm:spPr/>
    </dgm:pt>
    <dgm:pt modelId="{7E0C98BF-C71F-4785-820D-0126F8F7C8A7}" type="pres">
      <dgm:prSet presAssocID="{62C21D96-4344-4E29-8759-CD142226B5E0}" presName="rootConnector1" presStyleLbl="node1" presStyleIdx="0" presStyleCnt="0"/>
      <dgm:spPr/>
    </dgm:pt>
    <dgm:pt modelId="{714957DA-4A8B-4AC3-AF07-400ABFC92D2E}" type="pres">
      <dgm:prSet presAssocID="{62C21D96-4344-4E29-8759-CD142226B5E0}" presName="hierChild2" presStyleCnt="0"/>
      <dgm:spPr/>
    </dgm:pt>
    <dgm:pt modelId="{D3429D2A-E01C-4410-9115-09C2376AB967}" type="pres">
      <dgm:prSet presAssocID="{0C1CD586-8321-43E2-AD67-4C2BC39575F7}" presName="Name37" presStyleLbl="parChTrans1D2" presStyleIdx="0" presStyleCnt="3"/>
      <dgm:spPr/>
    </dgm:pt>
    <dgm:pt modelId="{A42390EA-3ADB-4051-B371-87122325FCEE}" type="pres">
      <dgm:prSet presAssocID="{61C00256-5956-48D9-9834-730D3F2F5CB9}" presName="hierRoot2" presStyleCnt="0">
        <dgm:presLayoutVars>
          <dgm:hierBranch val="init"/>
        </dgm:presLayoutVars>
      </dgm:prSet>
      <dgm:spPr/>
    </dgm:pt>
    <dgm:pt modelId="{A816209A-9D5A-44A8-B7BB-7F9987859A25}" type="pres">
      <dgm:prSet presAssocID="{61C00256-5956-48D9-9834-730D3F2F5CB9}" presName="rootComposite" presStyleCnt="0"/>
      <dgm:spPr/>
    </dgm:pt>
    <dgm:pt modelId="{CA520728-F543-4E9C-92DA-2EF3237030D2}" type="pres">
      <dgm:prSet presAssocID="{61C00256-5956-48D9-9834-730D3F2F5CB9}" presName="rootText" presStyleLbl="node2" presStyleIdx="0" presStyleCnt="3">
        <dgm:presLayoutVars>
          <dgm:chPref val="3"/>
        </dgm:presLayoutVars>
      </dgm:prSet>
      <dgm:spPr/>
    </dgm:pt>
    <dgm:pt modelId="{2DCDC453-D587-44D1-BD64-1C628BF8D7E1}" type="pres">
      <dgm:prSet presAssocID="{61C00256-5956-48D9-9834-730D3F2F5CB9}" presName="rootConnector" presStyleLbl="node2" presStyleIdx="0" presStyleCnt="3"/>
      <dgm:spPr/>
    </dgm:pt>
    <dgm:pt modelId="{DF8C1A6A-7668-45F6-9B95-8BC40347CB3E}" type="pres">
      <dgm:prSet presAssocID="{61C00256-5956-48D9-9834-730D3F2F5CB9}" presName="hierChild4" presStyleCnt="0"/>
      <dgm:spPr/>
    </dgm:pt>
    <dgm:pt modelId="{3F9C050F-B6EF-4988-985B-06B50D46457F}" type="pres">
      <dgm:prSet presAssocID="{61C00256-5956-48D9-9834-730D3F2F5CB9}" presName="hierChild5" presStyleCnt="0"/>
      <dgm:spPr/>
    </dgm:pt>
    <dgm:pt modelId="{719D59CE-7314-4CA9-B78A-E3B9D5943166}" type="pres">
      <dgm:prSet presAssocID="{920D33E9-F162-4045-97D3-DD48A7D5EC44}" presName="Name37" presStyleLbl="parChTrans1D2" presStyleIdx="1" presStyleCnt="3"/>
      <dgm:spPr/>
    </dgm:pt>
    <dgm:pt modelId="{A45042F1-08B5-4925-A05F-8D986CB4B4CC}" type="pres">
      <dgm:prSet presAssocID="{02E94893-0CDD-4F3A-87E6-03EA674828A7}" presName="hierRoot2" presStyleCnt="0">
        <dgm:presLayoutVars>
          <dgm:hierBranch val="init"/>
        </dgm:presLayoutVars>
      </dgm:prSet>
      <dgm:spPr/>
    </dgm:pt>
    <dgm:pt modelId="{DE0EDDA0-85F2-4CA9-95D7-89952E8D9DFD}" type="pres">
      <dgm:prSet presAssocID="{02E94893-0CDD-4F3A-87E6-03EA674828A7}" presName="rootComposite" presStyleCnt="0"/>
      <dgm:spPr/>
    </dgm:pt>
    <dgm:pt modelId="{1EE62B76-D278-4F20-B37E-6D1C34DE1E82}" type="pres">
      <dgm:prSet presAssocID="{02E94893-0CDD-4F3A-87E6-03EA674828A7}" presName="rootText" presStyleLbl="node2" presStyleIdx="1" presStyleCnt="3">
        <dgm:presLayoutVars>
          <dgm:chPref val="3"/>
        </dgm:presLayoutVars>
      </dgm:prSet>
      <dgm:spPr/>
    </dgm:pt>
    <dgm:pt modelId="{5D629E18-CB9E-4DDD-90A3-55ED5CDF73C2}" type="pres">
      <dgm:prSet presAssocID="{02E94893-0CDD-4F3A-87E6-03EA674828A7}" presName="rootConnector" presStyleLbl="node2" presStyleIdx="1" presStyleCnt="3"/>
      <dgm:spPr/>
    </dgm:pt>
    <dgm:pt modelId="{1EC5AC94-D9DE-4C4D-929B-99F4AFB00B9D}" type="pres">
      <dgm:prSet presAssocID="{02E94893-0CDD-4F3A-87E6-03EA674828A7}" presName="hierChild4" presStyleCnt="0"/>
      <dgm:spPr/>
    </dgm:pt>
    <dgm:pt modelId="{C20072EB-CE6A-4822-84B0-23751FA21FD4}" type="pres">
      <dgm:prSet presAssocID="{5B64253C-A0E9-457E-9E7A-1529566D9E69}" presName="Name37" presStyleLbl="parChTrans1D3" presStyleIdx="0" presStyleCnt="2"/>
      <dgm:spPr/>
    </dgm:pt>
    <dgm:pt modelId="{05E92518-4997-4D3A-AB17-D45540A3525F}" type="pres">
      <dgm:prSet presAssocID="{3D6B7D64-DCBD-44EC-91BD-A3B332CC004A}" presName="hierRoot2" presStyleCnt="0">
        <dgm:presLayoutVars>
          <dgm:hierBranch val="init"/>
        </dgm:presLayoutVars>
      </dgm:prSet>
      <dgm:spPr/>
    </dgm:pt>
    <dgm:pt modelId="{D70BCFC0-863B-455E-9DF3-3555C6F2909A}" type="pres">
      <dgm:prSet presAssocID="{3D6B7D64-DCBD-44EC-91BD-A3B332CC004A}" presName="rootComposite" presStyleCnt="0"/>
      <dgm:spPr/>
    </dgm:pt>
    <dgm:pt modelId="{FFD47D1A-8FA4-4029-A4B8-2AE6D63631CB}" type="pres">
      <dgm:prSet presAssocID="{3D6B7D64-DCBD-44EC-91BD-A3B332CC004A}" presName="rootText" presStyleLbl="node3" presStyleIdx="0" presStyleCnt="1" custLinFactY="-46505" custLinFactNeighborX="18485" custLinFactNeighborY="-100000">
        <dgm:presLayoutVars>
          <dgm:chPref val="3"/>
        </dgm:presLayoutVars>
      </dgm:prSet>
      <dgm:spPr/>
    </dgm:pt>
    <dgm:pt modelId="{76123B02-B888-4085-8C30-919328113799}" type="pres">
      <dgm:prSet presAssocID="{3D6B7D64-DCBD-44EC-91BD-A3B332CC004A}" presName="rootConnector" presStyleLbl="node3" presStyleIdx="0" presStyleCnt="1"/>
      <dgm:spPr/>
    </dgm:pt>
    <dgm:pt modelId="{4167F77E-95EB-463F-A2D7-2DC1B7AFDF0E}" type="pres">
      <dgm:prSet presAssocID="{3D6B7D64-DCBD-44EC-91BD-A3B332CC004A}" presName="hierChild4" presStyleCnt="0"/>
      <dgm:spPr/>
    </dgm:pt>
    <dgm:pt modelId="{40DD31FC-C981-4201-8D45-1E4FF8FB1299}" type="pres">
      <dgm:prSet presAssocID="{3D6B7D64-DCBD-44EC-91BD-A3B332CC004A}" presName="hierChild5" presStyleCnt="0"/>
      <dgm:spPr/>
    </dgm:pt>
    <dgm:pt modelId="{56194043-2421-4348-9A4E-EE0C723DFA0D}" type="pres">
      <dgm:prSet presAssocID="{02E94893-0CDD-4F3A-87E6-03EA674828A7}" presName="hierChild5" presStyleCnt="0"/>
      <dgm:spPr/>
    </dgm:pt>
    <dgm:pt modelId="{471DDC19-9569-40BD-BD4C-43B5373C5FEF}" type="pres">
      <dgm:prSet presAssocID="{AB5EA645-4D93-46F4-92F9-B8FDEC74116E}" presName="Name111" presStyleLbl="parChTrans1D3" presStyleIdx="1" presStyleCnt="2"/>
      <dgm:spPr/>
    </dgm:pt>
    <dgm:pt modelId="{3C7CA428-3073-4F91-BA9F-44862595CAA2}" type="pres">
      <dgm:prSet presAssocID="{557AA6FA-A42E-48A3-A314-A3CB14355F58}" presName="hierRoot3" presStyleCnt="0">
        <dgm:presLayoutVars>
          <dgm:hierBranch val="init"/>
        </dgm:presLayoutVars>
      </dgm:prSet>
      <dgm:spPr/>
    </dgm:pt>
    <dgm:pt modelId="{AC228D66-D865-4EBA-A97D-326BB9F2530D}" type="pres">
      <dgm:prSet presAssocID="{557AA6FA-A42E-48A3-A314-A3CB14355F58}" presName="rootComposite3" presStyleCnt="0"/>
      <dgm:spPr/>
    </dgm:pt>
    <dgm:pt modelId="{FCC9BBB2-69F9-4E4B-B0AB-B7EB580544A0}" type="pres">
      <dgm:prSet presAssocID="{557AA6FA-A42E-48A3-A314-A3CB14355F58}" presName="rootText3" presStyleLbl="asst2" presStyleIdx="0" presStyleCnt="1" custLinFactNeighborX="-31812" custLinFactNeighborY="-4505">
        <dgm:presLayoutVars>
          <dgm:chPref val="3"/>
        </dgm:presLayoutVars>
      </dgm:prSet>
      <dgm:spPr/>
    </dgm:pt>
    <dgm:pt modelId="{122D1A13-1100-4D43-BD25-DDF0F278F9DE}" type="pres">
      <dgm:prSet presAssocID="{557AA6FA-A42E-48A3-A314-A3CB14355F58}" presName="rootConnector3" presStyleLbl="asst2" presStyleIdx="0" presStyleCnt="1"/>
      <dgm:spPr/>
    </dgm:pt>
    <dgm:pt modelId="{95E98FE7-4326-43B6-ADDF-1AAD49D9C513}" type="pres">
      <dgm:prSet presAssocID="{557AA6FA-A42E-48A3-A314-A3CB14355F58}" presName="hierChild6" presStyleCnt="0"/>
      <dgm:spPr/>
    </dgm:pt>
    <dgm:pt modelId="{0C70834A-243A-4F6F-ABD6-288972EDE56F}" type="pres">
      <dgm:prSet presAssocID="{557AA6FA-A42E-48A3-A314-A3CB14355F58}" presName="hierChild7" presStyleCnt="0"/>
      <dgm:spPr/>
    </dgm:pt>
    <dgm:pt modelId="{C832D543-CA68-46D5-8899-76F664991089}" type="pres">
      <dgm:prSet presAssocID="{91C45B80-FC81-4F3B-AE8B-AC506F5D4D5B}" presName="Name37" presStyleLbl="parChTrans1D2" presStyleIdx="2" presStyleCnt="3"/>
      <dgm:spPr/>
    </dgm:pt>
    <dgm:pt modelId="{FD32B885-CFEC-4807-B22C-5C8D4B9D29FB}" type="pres">
      <dgm:prSet presAssocID="{33B9AD8B-69BF-42E6-8421-FC398476E030}" presName="hierRoot2" presStyleCnt="0">
        <dgm:presLayoutVars>
          <dgm:hierBranch val="init"/>
        </dgm:presLayoutVars>
      </dgm:prSet>
      <dgm:spPr/>
    </dgm:pt>
    <dgm:pt modelId="{6CA04579-CAAC-4C10-B2F5-4B3648B32031}" type="pres">
      <dgm:prSet presAssocID="{33B9AD8B-69BF-42E6-8421-FC398476E030}" presName="rootComposite" presStyleCnt="0"/>
      <dgm:spPr/>
    </dgm:pt>
    <dgm:pt modelId="{111751E7-4A1F-4F05-B00F-79CD99ADB170}" type="pres">
      <dgm:prSet presAssocID="{33B9AD8B-69BF-42E6-8421-FC398476E030}" presName="rootText" presStyleLbl="node2" presStyleIdx="2" presStyleCnt="3">
        <dgm:presLayoutVars>
          <dgm:chPref val="3"/>
        </dgm:presLayoutVars>
      </dgm:prSet>
      <dgm:spPr/>
    </dgm:pt>
    <dgm:pt modelId="{FA59FCE5-4644-4B60-828B-87F3F04459A9}" type="pres">
      <dgm:prSet presAssocID="{33B9AD8B-69BF-42E6-8421-FC398476E030}" presName="rootConnector" presStyleLbl="node2" presStyleIdx="2" presStyleCnt="3"/>
      <dgm:spPr/>
    </dgm:pt>
    <dgm:pt modelId="{FFD27EB7-1C2A-46AD-AC56-C08DA0746FF5}" type="pres">
      <dgm:prSet presAssocID="{33B9AD8B-69BF-42E6-8421-FC398476E030}" presName="hierChild4" presStyleCnt="0"/>
      <dgm:spPr/>
    </dgm:pt>
    <dgm:pt modelId="{196EBD07-D310-45D6-A862-A98B6DCD3FE7}" type="pres">
      <dgm:prSet presAssocID="{33B9AD8B-69BF-42E6-8421-FC398476E030}" presName="hierChild5" presStyleCnt="0"/>
      <dgm:spPr/>
    </dgm:pt>
    <dgm:pt modelId="{BDAED084-3202-4A9C-88EF-DB9BD3736145}" type="pres">
      <dgm:prSet presAssocID="{62C21D96-4344-4E29-8759-CD142226B5E0}" presName="hierChild3" presStyleCnt="0"/>
      <dgm:spPr/>
    </dgm:pt>
  </dgm:ptLst>
  <dgm:cxnLst>
    <dgm:cxn modelId="{A163A012-B92A-4A5B-88A9-21BC152C2A44}" type="presOf" srcId="{33B9AD8B-69BF-42E6-8421-FC398476E030}" destId="{111751E7-4A1F-4F05-B00F-79CD99ADB170}" srcOrd="0" destOrd="0" presId="urn:microsoft.com/office/officeart/2005/8/layout/orgChart1"/>
    <dgm:cxn modelId="{D3113AF1-CDA8-4D99-9EE4-DC6436015242}" type="presOf" srcId="{557AA6FA-A42E-48A3-A314-A3CB14355F58}" destId="{122D1A13-1100-4D43-BD25-DDF0F278F9DE}" srcOrd="1" destOrd="0" presId="urn:microsoft.com/office/officeart/2005/8/layout/orgChart1"/>
    <dgm:cxn modelId="{28F85517-4DD4-4533-939A-B31EBEAE000A}" type="presOf" srcId="{3D6B7D64-DCBD-44EC-91BD-A3B332CC004A}" destId="{76123B02-B888-4085-8C30-919328113799}" srcOrd="1" destOrd="0" presId="urn:microsoft.com/office/officeart/2005/8/layout/orgChart1"/>
    <dgm:cxn modelId="{5D02B086-422B-4FE2-85CE-9D4BFD91F5B6}" srcId="{02E94893-0CDD-4F3A-87E6-03EA674828A7}" destId="{557AA6FA-A42E-48A3-A314-A3CB14355F58}" srcOrd="0" destOrd="0" parTransId="{AB5EA645-4D93-46F4-92F9-B8FDEC74116E}" sibTransId="{B967869E-0DDC-44D8-A47D-17DB2925DF7F}"/>
    <dgm:cxn modelId="{969A7CA0-D866-439A-B3A0-F9DE7C94D0D7}" type="presOf" srcId="{62C21D96-4344-4E29-8759-CD142226B5E0}" destId="{D9BB715B-6067-4E63-B2D7-31B509873BAF}" srcOrd="0" destOrd="0" presId="urn:microsoft.com/office/officeart/2005/8/layout/orgChart1"/>
    <dgm:cxn modelId="{AC91E892-774B-47B9-B81D-A9065DCE8108}" type="presOf" srcId="{02E94893-0CDD-4F3A-87E6-03EA674828A7}" destId="{1EE62B76-D278-4F20-B37E-6D1C34DE1E82}" srcOrd="0" destOrd="0" presId="urn:microsoft.com/office/officeart/2005/8/layout/orgChart1"/>
    <dgm:cxn modelId="{618732E6-17AF-4F30-8FF1-0ECCD220B4AF}" type="presOf" srcId="{61C00256-5956-48D9-9834-730D3F2F5CB9}" destId="{2DCDC453-D587-44D1-BD64-1C628BF8D7E1}" srcOrd="1" destOrd="0" presId="urn:microsoft.com/office/officeart/2005/8/layout/orgChart1"/>
    <dgm:cxn modelId="{699A2F2A-BD98-44D9-8E79-1EBC022F73BC}" type="presOf" srcId="{61C00256-5956-48D9-9834-730D3F2F5CB9}" destId="{CA520728-F543-4E9C-92DA-2EF3237030D2}" srcOrd="0" destOrd="0" presId="urn:microsoft.com/office/officeart/2005/8/layout/orgChart1"/>
    <dgm:cxn modelId="{62D5B29A-8787-424B-A210-CA6EADD51C32}" type="presOf" srcId="{91C45B80-FC81-4F3B-AE8B-AC506F5D4D5B}" destId="{C832D543-CA68-46D5-8899-76F664991089}" srcOrd="0" destOrd="0" presId="urn:microsoft.com/office/officeart/2005/8/layout/orgChart1"/>
    <dgm:cxn modelId="{59BF5F25-D156-4210-BD4F-A4CEB5E6F107}" type="presOf" srcId="{62C21D96-4344-4E29-8759-CD142226B5E0}" destId="{7E0C98BF-C71F-4785-820D-0126F8F7C8A7}" srcOrd="1" destOrd="0" presId="urn:microsoft.com/office/officeart/2005/8/layout/orgChart1"/>
    <dgm:cxn modelId="{AF36A1E5-EB14-4F6F-9FB0-6482B8C8803B}" type="presOf" srcId="{5B64253C-A0E9-457E-9E7A-1529566D9E69}" destId="{C20072EB-CE6A-4822-84B0-23751FA21FD4}" srcOrd="0" destOrd="0" presId="urn:microsoft.com/office/officeart/2005/8/layout/orgChart1"/>
    <dgm:cxn modelId="{1780EF2A-744F-485C-BD73-FDB95BB405BF}" srcId="{0FC68BDA-C763-466F-ABD3-149956499D39}" destId="{62C21D96-4344-4E29-8759-CD142226B5E0}" srcOrd="0" destOrd="0" parTransId="{7D8D2E04-7AB1-4FFE-986C-F7313C32AF2A}" sibTransId="{501DF8B7-E7F8-4A61-B2CC-727DF5DC7354}"/>
    <dgm:cxn modelId="{699C4D16-FB30-484C-A057-3AF4798F9E94}" type="presOf" srcId="{0FC68BDA-C763-466F-ABD3-149956499D39}" destId="{71E19175-2129-49A8-BA52-94784230B220}" srcOrd="0" destOrd="0" presId="urn:microsoft.com/office/officeart/2005/8/layout/orgChart1"/>
    <dgm:cxn modelId="{5274E62A-B55F-4FFC-9746-1EDD1BBCE82C}" type="presOf" srcId="{33B9AD8B-69BF-42E6-8421-FC398476E030}" destId="{FA59FCE5-4644-4B60-828B-87F3F04459A9}" srcOrd="1" destOrd="0" presId="urn:microsoft.com/office/officeart/2005/8/layout/orgChart1"/>
    <dgm:cxn modelId="{4E0B3D8C-9839-4126-A712-9DCF9A827D4B}" type="presOf" srcId="{0C1CD586-8321-43E2-AD67-4C2BC39575F7}" destId="{D3429D2A-E01C-4410-9115-09C2376AB967}" srcOrd="0" destOrd="0" presId="urn:microsoft.com/office/officeart/2005/8/layout/orgChart1"/>
    <dgm:cxn modelId="{CC22E2B2-6F8E-4432-A0D8-4878F895A71C}" type="presOf" srcId="{AB5EA645-4D93-46F4-92F9-B8FDEC74116E}" destId="{471DDC19-9569-40BD-BD4C-43B5373C5FEF}" srcOrd="0" destOrd="0" presId="urn:microsoft.com/office/officeart/2005/8/layout/orgChart1"/>
    <dgm:cxn modelId="{FD51124B-DE04-4926-861C-A1DB3A179D14}" type="presOf" srcId="{920D33E9-F162-4045-97D3-DD48A7D5EC44}" destId="{719D59CE-7314-4CA9-B78A-E3B9D5943166}" srcOrd="0" destOrd="0" presId="urn:microsoft.com/office/officeart/2005/8/layout/orgChart1"/>
    <dgm:cxn modelId="{D225F683-EC49-4498-AE8F-A327A5EF09D9}" type="presOf" srcId="{3D6B7D64-DCBD-44EC-91BD-A3B332CC004A}" destId="{FFD47D1A-8FA4-4029-A4B8-2AE6D63631CB}" srcOrd="0" destOrd="0" presId="urn:microsoft.com/office/officeart/2005/8/layout/orgChart1"/>
    <dgm:cxn modelId="{CC7312C7-46CB-41FD-99A6-E4EF571584F1}" srcId="{02E94893-0CDD-4F3A-87E6-03EA674828A7}" destId="{3D6B7D64-DCBD-44EC-91BD-A3B332CC004A}" srcOrd="1" destOrd="0" parTransId="{5B64253C-A0E9-457E-9E7A-1529566D9E69}" sibTransId="{7316B5A1-52F1-4BE3-8D0D-9DAE0A0C65B2}"/>
    <dgm:cxn modelId="{F0899CEC-B8AB-4674-99C4-8DBC305BB8AC}" srcId="{62C21D96-4344-4E29-8759-CD142226B5E0}" destId="{33B9AD8B-69BF-42E6-8421-FC398476E030}" srcOrd="2" destOrd="0" parTransId="{91C45B80-FC81-4F3B-AE8B-AC506F5D4D5B}" sibTransId="{5874E8A4-380E-4920-B08F-41CAF2B4FF7D}"/>
    <dgm:cxn modelId="{A108BCE6-75C8-4883-A57A-F5F095E1246F}" type="presOf" srcId="{02E94893-0CDD-4F3A-87E6-03EA674828A7}" destId="{5D629E18-CB9E-4DDD-90A3-55ED5CDF73C2}" srcOrd="1" destOrd="0" presId="urn:microsoft.com/office/officeart/2005/8/layout/orgChart1"/>
    <dgm:cxn modelId="{87F85EE1-E383-432F-B0D7-A8B6853B2B5B}" srcId="{62C21D96-4344-4E29-8759-CD142226B5E0}" destId="{61C00256-5956-48D9-9834-730D3F2F5CB9}" srcOrd="0" destOrd="0" parTransId="{0C1CD586-8321-43E2-AD67-4C2BC39575F7}" sibTransId="{BA823CA1-C7B7-42AE-862B-1B9101A5BCA8}"/>
    <dgm:cxn modelId="{5DDD917B-12D7-42BF-863D-8298256D9947}" type="presOf" srcId="{557AA6FA-A42E-48A3-A314-A3CB14355F58}" destId="{FCC9BBB2-69F9-4E4B-B0AB-B7EB580544A0}" srcOrd="0" destOrd="0" presId="urn:microsoft.com/office/officeart/2005/8/layout/orgChart1"/>
    <dgm:cxn modelId="{1615048C-CDA4-4620-9B01-6A98B8F43555}" srcId="{62C21D96-4344-4E29-8759-CD142226B5E0}" destId="{02E94893-0CDD-4F3A-87E6-03EA674828A7}" srcOrd="1" destOrd="0" parTransId="{920D33E9-F162-4045-97D3-DD48A7D5EC44}" sibTransId="{80D7AA1B-48E4-47E5-982B-48B0ED090370}"/>
    <dgm:cxn modelId="{4942DE7C-3EEB-4EA6-BDDC-5A7168F69BE1}" type="presParOf" srcId="{71E19175-2129-49A8-BA52-94784230B220}" destId="{F4A68586-7EC4-4AAB-AF8F-B37B19B0DA23}" srcOrd="0" destOrd="0" presId="urn:microsoft.com/office/officeart/2005/8/layout/orgChart1"/>
    <dgm:cxn modelId="{B2176744-9CB5-44FD-98FE-FF24C61ECB38}" type="presParOf" srcId="{F4A68586-7EC4-4AAB-AF8F-B37B19B0DA23}" destId="{B8DC06DC-45F6-40B6-B220-04943285A0F0}" srcOrd="0" destOrd="0" presId="urn:microsoft.com/office/officeart/2005/8/layout/orgChart1"/>
    <dgm:cxn modelId="{7D17EF30-AB7C-428A-83B5-AE230FEBB286}" type="presParOf" srcId="{B8DC06DC-45F6-40B6-B220-04943285A0F0}" destId="{D9BB715B-6067-4E63-B2D7-31B509873BAF}" srcOrd="0" destOrd="0" presId="urn:microsoft.com/office/officeart/2005/8/layout/orgChart1"/>
    <dgm:cxn modelId="{0627B419-D5FD-417F-8679-F9AE45332FA3}" type="presParOf" srcId="{B8DC06DC-45F6-40B6-B220-04943285A0F0}" destId="{7E0C98BF-C71F-4785-820D-0126F8F7C8A7}" srcOrd="1" destOrd="0" presId="urn:microsoft.com/office/officeart/2005/8/layout/orgChart1"/>
    <dgm:cxn modelId="{626AFA1F-98EC-4532-A04D-C782DA4968A4}" type="presParOf" srcId="{F4A68586-7EC4-4AAB-AF8F-B37B19B0DA23}" destId="{714957DA-4A8B-4AC3-AF07-400ABFC92D2E}" srcOrd="1" destOrd="0" presId="urn:microsoft.com/office/officeart/2005/8/layout/orgChart1"/>
    <dgm:cxn modelId="{CB6ED0C8-7246-419A-BC16-79AD3B11EABF}" type="presParOf" srcId="{714957DA-4A8B-4AC3-AF07-400ABFC92D2E}" destId="{D3429D2A-E01C-4410-9115-09C2376AB967}" srcOrd="0" destOrd="0" presId="urn:microsoft.com/office/officeart/2005/8/layout/orgChart1"/>
    <dgm:cxn modelId="{B41E990D-4BE4-41A9-9150-1E1C8A904E27}" type="presParOf" srcId="{714957DA-4A8B-4AC3-AF07-400ABFC92D2E}" destId="{A42390EA-3ADB-4051-B371-87122325FCEE}" srcOrd="1" destOrd="0" presId="urn:microsoft.com/office/officeart/2005/8/layout/orgChart1"/>
    <dgm:cxn modelId="{8F61AFD5-805D-40FD-B4EF-07C447AAC2E2}" type="presParOf" srcId="{A42390EA-3ADB-4051-B371-87122325FCEE}" destId="{A816209A-9D5A-44A8-B7BB-7F9987859A25}" srcOrd="0" destOrd="0" presId="urn:microsoft.com/office/officeart/2005/8/layout/orgChart1"/>
    <dgm:cxn modelId="{02C7C462-07BE-4C13-AF19-71AEEBB80AB5}" type="presParOf" srcId="{A816209A-9D5A-44A8-B7BB-7F9987859A25}" destId="{CA520728-F543-4E9C-92DA-2EF3237030D2}" srcOrd="0" destOrd="0" presId="urn:microsoft.com/office/officeart/2005/8/layout/orgChart1"/>
    <dgm:cxn modelId="{BD1DE450-45CF-4E42-BDC4-43E0B6B7DCB2}" type="presParOf" srcId="{A816209A-9D5A-44A8-B7BB-7F9987859A25}" destId="{2DCDC453-D587-44D1-BD64-1C628BF8D7E1}" srcOrd="1" destOrd="0" presId="urn:microsoft.com/office/officeart/2005/8/layout/orgChart1"/>
    <dgm:cxn modelId="{085F142A-7392-4121-A0AA-2AB63B0CF8B0}" type="presParOf" srcId="{A42390EA-3ADB-4051-B371-87122325FCEE}" destId="{DF8C1A6A-7668-45F6-9B95-8BC40347CB3E}" srcOrd="1" destOrd="0" presId="urn:microsoft.com/office/officeart/2005/8/layout/orgChart1"/>
    <dgm:cxn modelId="{744682D4-8F6E-4598-8618-08E95D801F63}" type="presParOf" srcId="{A42390EA-3ADB-4051-B371-87122325FCEE}" destId="{3F9C050F-B6EF-4988-985B-06B50D46457F}" srcOrd="2" destOrd="0" presId="urn:microsoft.com/office/officeart/2005/8/layout/orgChart1"/>
    <dgm:cxn modelId="{9807DDD8-4753-4136-9ADC-A3A7BCBAD0C7}" type="presParOf" srcId="{714957DA-4A8B-4AC3-AF07-400ABFC92D2E}" destId="{719D59CE-7314-4CA9-B78A-E3B9D5943166}" srcOrd="2" destOrd="0" presId="urn:microsoft.com/office/officeart/2005/8/layout/orgChart1"/>
    <dgm:cxn modelId="{0A075C35-4549-480A-8E57-3F4045AC8613}" type="presParOf" srcId="{714957DA-4A8B-4AC3-AF07-400ABFC92D2E}" destId="{A45042F1-08B5-4925-A05F-8D986CB4B4CC}" srcOrd="3" destOrd="0" presId="urn:microsoft.com/office/officeart/2005/8/layout/orgChart1"/>
    <dgm:cxn modelId="{80D11FEE-9946-438D-AB42-0B62A58FA441}" type="presParOf" srcId="{A45042F1-08B5-4925-A05F-8D986CB4B4CC}" destId="{DE0EDDA0-85F2-4CA9-95D7-89952E8D9DFD}" srcOrd="0" destOrd="0" presId="urn:microsoft.com/office/officeart/2005/8/layout/orgChart1"/>
    <dgm:cxn modelId="{ECCEEEC1-221F-437D-B50A-BCB8D823C815}" type="presParOf" srcId="{DE0EDDA0-85F2-4CA9-95D7-89952E8D9DFD}" destId="{1EE62B76-D278-4F20-B37E-6D1C34DE1E82}" srcOrd="0" destOrd="0" presId="urn:microsoft.com/office/officeart/2005/8/layout/orgChart1"/>
    <dgm:cxn modelId="{0F1330B3-0758-4BC7-8FEF-A2D922D39304}" type="presParOf" srcId="{DE0EDDA0-85F2-4CA9-95D7-89952E8D9DFD}" destId="{5D629E18-CB9E-4DDD-90A3-55ED5CDF73C2}" srcOrd="1" destOrd="0" presId="urn:microsoft.com/office/officeart/2005/8/layout/orgChart1"/>
    <dgm:cxn modelId="{FCA082FA-061D-4CDB-B6AB-C473DB9D8C97}" type="presParOf" srcId="{A45042F1-08B5-4925-A05F-8D986CB4B4CC}" destId="{1EC5AC94-D9DE-4C4D-929B-99F4AFB00B9D}" srcOrd="1" destOrd="0" presId="urn:microsoft.com/office/officeart/2005/8/layout/orgChart1"/>
    <dgm:cxn modelId="{78FD2AC2-6717-4887-9E7A-05F4EBB628F7}" type="presParOf" srcId="{1EC5AC94-D9DE-4C4D-929B-99F4AFB00B9D}" destId="{C20072EB-CE6A-4822-84B0-23751FA21FD4}" srcOrd="0" destOrd="0" presId="urn:microsoft.com/office/officeart/2005/8/layout/orgChart1"/>
    <dgm:cxn modelId="{8E5D2E77-76B6-4E0E-B6CC-F21BB63FDE88}" type="presParOf" srcId="{1EC5AC94-D9DE-4C4D-929B-99F4AFB00B9D}" destId="{05E92518-4997-4D3A-AB17-D45540A3525F}" srcOrd="1" destOrd="0" presId="urn:microsoft.com/office/officeart/2005/8/layout/orgChart1"/>
    <dgm:cxn modelId="{D8FAEA00-E926-4B8E-ACB1-65E38DA582BE}" type="presParOf" srcId="{05E92518-4997-4D3A-AB17-D45540A3525F}" destId="{D70BCFC0-863B-455E-9DF3-3555C6F2909A}" srcOrd="0" destOrd="0" presId="urn:microsoft.com/office/officeart/2005/8/layout/orgChart1"/>
    <dgm:cxn modelId="{D0FBEE80-4883-4BBC-9B3F-2E0D598C9942}" type="presParOf" srcId="{D70BCFC0-863B-455E-9DF3-3555C6F2909A}" destId="{FFD47D1A-8FA4-4029-A4B8-2AE6D63631CB}" srcOrd="0" destOrd="0" presId="urn:microsoft.com/office/officeart/2005/8/layout/orgChart1"/>
    <dgm:cxn modelId="{42C8E802-84DD-43E6-8FE9-C40223BD2B94}" type="presParOf" srcId="{D70BCFC0-863B-455E-9DF3-3555C6F2909A}" destId="{76123B02-B888-4085-8C30-919328113799}" srcOrd="1" destOrd="0" presId="urn:microsoft.com/office/officeart/2005/8/layout/orgChart1"/>
    <dgm:cxn modelId="{CE29110E-60E6-4249-8A41-8FB74EA7E82D}" type="presParOf" srcId="{05E92518-4997-4D3A-AB17-D45540A3525F}" destId="{4167F77E-95EB-463F-A2D7-2DC1B7AFDF0E}" srcOrd="1" destOrd="0" presId="urn:microsoft.com/office/officeart/2005/8/layout/orgChart1"/>
    <dgm:cxn modelId="{74440286-7F00-4240-842B-33BC2A024681}" type="presParOf" srcId="{05E92518-4997-4D3A-AB17-D45540A3525F}" destId="{40DD31FC-C981-4201-8D45-1E4FF8FB1299}" srcOrd="2" destOrd="0" presId="urn:microsoft.com/office/officeart/2005/8/layout/orgChart1"/>
    <dgm:cxn modelId="{135553B1-0F84-4280-9591-772326277109}" type="presParOf" srcId="{A45042F1-08B5-4925-A05F-8D986CB4B4CC}" destId="{56194043-2421-4348-9A4E-EE0C723DFA0D}" srcOrd="2" destOrd="0" presId="urn:microsoft.com/office/officeart/2005/8/layout/orgChart1"/>
    <dgm:cxn modelId="{FC74E014-8191-4AD4-AFBE-097D945AB607}" type="presParOf" srcId="{56194043-2421-4348-9A4E-EE0C723DFA0D}" destId="{471DDC19-9569-40BD-BD4C-43B5373C5FEF}" srcOrd="0" destOrd="0" presId="urn:microsoft.com/office/officeart/2005/8/layout/orgChart1"/>
    <dgm:cxn modelId="{7D1CE212-DCE9-487F-9FAE-D6AFE8B2B385}" type="presParOf" srcId="{56194043-2421-4348-9A4E-EE0C723DFA0D}" destId="{3C7CA428-3073-4F91-BA9F-44862595CAA2}" srcOrd="1" destOrd="0" presId="urn:microsoft.com/office/officeart/2005/8/layout/orgChart1"/>
    <dgm:cxn modelId="{593ED8DC-C3FD-4F8B-902D-08C4DAE8F326}" type="presParOf" srcId="{3C7CA428-3073-4F91-BA9F-44862595CAA2}" destId="{AC228D66-D865-4EBA-A97D-326BB9F2530D}" srcOrd="0" destOrd="0" presId="urn:microsoft.com/office/officeart/2005/8/layout/orgChart1"/>
    <dgm:cxn modelId="{9224F819-838E-4528-8645-4B1C3C0A42C6}" type="presParOf" srcId="{AC228D66-D865-4EBA-A97D-326BB9F2530D}" destId="{FCC9BBB2-69F9-4E4B-B0AB-B7EB580544A0}" srcOrd="0" destOrd="0" presId="urn:microsoft.com/office/officeart/2005/8/layout/orgChart1"/>
    <dgm:cxn modelId="{36A1C44F-76C9-449E-9C65-21A9AF4BC37C}" type="presParOf" srcId="{AC228D66-D865-4EBA-A97D-326BB9F2530D}" destId="{122D1A13-1100-4D43-BD25-DDF0F278F9DE}" srcOrd="1" destOrd="0" presId="urn:microsoft.com/office/officeart/2005/8/layout/orgChart1"/>
    <dgm:cxn modelId="{56BB4911-AEE4-403E-BB65-7044EEE5454D}" type="presParOf" srcId="{3C7CA428-3073-4F91-BA9F-44862595CAA2}" destId="{95E98FE7-4326-43B6-ADDF-1AAD49D9C513}" srcOrd="1" destOrd="0" presId="urn:microsoft.com/office/officeart/2005/8/layout/orgChart1"/>
    <dgm:cxn modelId="{2ECB94FC-1EBA-4353-8661-C6FBD0615CFE}" type="presParOf" srcId="{3C7CA428-3073-4F91-BA9F-44862595CAA2}" destId="{0C70834A-243A-4F6F-ABD6-288972EDE56F}" srcOrd="2" destOrd="0" presId="urn:microsoft.com/office/officeart/2005/8/layout/orgChart1"/>
    <dgm:cxn modelId="{A7997DA6-172B-46A2-B257-B98704BC9F12}" type="presParOf" srcId="{714957DA-4A8B-4AC3-AF07-400ABFC92D2E}" destId="{C832D543-CA68-46D5-8899-76F664991089}" srcOrd="4" destOrd="0" presId="urn:microsoft.com/office/officeart/2005/8/layout/orgChart1"/>
    <dgm:cxn modelId="{B63BE16C-C048-47CB-811F-DCA52847C624}" type="presParOf" srcId="{714957DA-4A8B-4AC3-AF07-400ABFC92D2E}" destId="{FD32B885-CFEC-4807-B22C-5C8D4B9D29FB}" srcOrd="5" destOrd="0" presId="urn:microsoft.com/office/officeart/2005/8/layout/orgChart1"/>
    <dgm:cxn modelId="{85D61103-B4CA-4DFC-97D4-79B0090CD4F9}" type="presParOf" srcId="{FD32B885-CFEC-4807-B22C-5C8D4B9D29FB}" destId="{6CA04579-CAAC-4C10-B2F5-4B3648B32031}" srcOrd="0" destOrd="0" presId="urn:microsoft.com/office/officeart/2005/8/layout/orgChart1"/>
    <dgm:cxn modelId="{A2761741-AFF2-42E3-8A1A-2389A5A420DE}" type="presParOf" srcId="{6CA04579-CAAC-4C10-B2F5-4B3648B32031}" destId="{111751E7-4A1F-4F05-B00F-79CD99ADB170}" srcOrd="0" destOrd="0" presId="urn:microsoft.com/office/officeart/2005/8/layout/orgChart1"/>
    <dgm:cxn modelId="{9A7E3695-A7C0-4466-A3BA-E79487D6E153}" type="presParOf" srcId="{6CA04579-CAAC-4C10-B2F5-4B3648B32031}" destId="{FA59FCE5-4644-4B60-828B-87F3F04459A9}" srcOrd="1" destOrd="0" presId="urn:microsoft.com/office/officeart/2005/8/layout/orgChart1"/>
    <dgm:cxn modelId="{DFAB65B8-4FDA-4230-9ECC-ED0AD54F60AF}" type="presParOf" srcId="{FD32B885-CFEC-4807-B22C-5C8D4B9D29FB}" destId="{FFD27EB7-1C2A-46AD-AC56-C08DA0746FF5}" srcOrd="1" destOrd="0" presId="urn:microsoft.com/office/officeart/2005/8/layout/orgChart1"/>
    <dgm:cxn modelId="{4EE5D99C-9EB8-433B-96E0-B585CB421C9F}" type="presParOf" srcId="{FD32B885-CFEC-4807-B22C-5C8D4B9D29FB}" destId="{196EBD07-D310-45D6-A862-A98B6DCD3FE7}" srcOrd="2" destOrd="0" presId="urn:microsoft.com/office/officeart/2005/8/layout/orgChart1"/>
    <dgm:cxn modelId="{06E7C075-6088-4B7D-BFE0-BC65E30C76CD}" type="presParOf" srcId="{F4A68586-7EC4-4AAB-AF8F-B37B19B0DA23}" destId="{BDAED084-3202-4A9C-88EF-DB9BD373614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32D543-CA68-46D5-8899-76F664991089}">
      <dsp:nvSpPr>
        <dsp:cNvPr id="0" name=""/>
        <dsp:cNvSpPr/>
      </dsp:nvSpPr>
      <dsp:spPr>
        <a:xfrm>
          <a:off x="4114800" y="860888"/>
          <a:ext cx="2081635" cy="3612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637"/>
              </a:lnTo>
              <a:lnTo>
                <a:pt x="2081635" y="180637"/>
              </a:lnTo>
              <a:lnTo>
                <a:pt x="2081635" y="3612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1DDC19-9569-40BD-BD4C-43B5373C5FEF}">
      <dsp:nvSpPr>
        <dsp:cNvPr id="0" name=""/>
        <dsp:cNvSpPr/>
      </dsp:nvSpPr>
      <dsp:spPr>
        <a:xfrm>
          <a:off x="3386881" y="2082343"/>
          <a:ext cx="727918" cy="752614"/>
        </a:xfrm>
        <a:custGeom>
          <a:avLst/>
          <a:gdLst/>
          <a:ahLst/>
          <a:cxnLst/>
          <a:rect l="0" t="0" r="0" b="0"/>
          <a:pathLst>
            <a:path>
              <a:moveTo>
                <a:pt x="727918" y="0"/>
              </a:moveTo>
              <a:lnTo>
                <a:pt x="727918" y="752614"/>
              </a:lnTo>
              <a:lnTo>
                <a:pt x="0" y="75261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0072EB-CE6A-4822-84B0-23751FA21FD4}">
      <dsp:nvSpPr>
        <dsp:cNvPr id="0" name=""/>
        <dsp:cNvSpPr/>
      </dsp:nvSpPr>
      <dsp:spPr>
        <a:xfrm>
          <a:off x="4114800" y="2082343"/>
          <a:ext cx="576062" cy="7526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2614"/>
              </a:lnTo>
              <a:lnTo>
                <a:pt x="576062" y="75261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9D59CE-7314-4CA9-B78A-E3B9D5943166}">
      <dsp:nvSpPr>
        <dsp:cNvPr id="0" name=""/>
        <dsp:cNvSpPr/>
      </dsp:nvSpPr>
      <dsp:spPr>
        <a:xfrm>
          <a:off x="4069080" y="860888"/>
          <a:ext cx="91440" cy="3612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12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429D2A-E01C-4410-9115-09C2376AB967}">
      <dsp:nvSpPr>
        <dsp:cNvPr id="0" name=""/>
        <dsp:cNvSpPr/>
      </dsp:nvSpPr>
      <dsp:spPr>
        <a:xfrm>
          <a:off x="2033164" y="860888"/>
          <a:ext cx="2081635" cy="361275"/>
        </a:xfrm>
        <a:custGeom>
          <a:avLst/>
          <a:gdLst/>
          <a:ahLst/>
          <a:cxnLst/>
          <a:rect l="0" t="0" r="0" b="0"/>
          <a:pathLst>
            <a:path>
              <a:moveTo>
                <a:pt x="2081635" y="0"/>
              </a:moveTo>
              <a:lnTo>
                <a:pt x="2081635" y="180637"/>
              </a:lnTo>
              <a:lnTo>
                <a:pt x="0" y="180637"/>
              </a:lnTo>
              <a:lnTo>
                <a:pt x="0" y="3612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BB715B-6067-4E63-B2D7-31B509873BAF}">
      <dsp:nvSpPr>
        <dsp:cNvPr id="0" name=""/>
        <dsp:cNvSpPr/>
      </dsp:nvSpPr>
      <dsp:spPr>
        <a:xfrm>
          <a:off x="3254619" y="707"/>
          <a:ext cx="1720360" cy="8601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700" kern="1200" dirty="0" smtClean="0"/>
            <a:t>四季</a:t>
          </a:r>
          <a:endParaRPr kumimoji="1" lang="ja-JP" altLang="en-US" sz="2700" kern="1200" dirty="0"/>
        </a:p>
      </dsp:txBody>
      <dsp:txXfrm>
        <a:off x="3254619" y="707"/>
        <a:ext cx="1720360" cy="860180"/>
      </dsp:txXfrm>
    </dsp:sp>
    <dsp:sp modelId="{CA520728-F543-4E9C-92DA-2EF3237030D2}">
      <dsp:nvSpPr>
        <dsp:cNvPr id="0" name=""/>
        <dsp:cNvSpPr/>
      </dsp:nvSpPr>
      <dsp:spPr>
        <a:xfrm>
          <a:off x="1172984" y="1222163"/>
          <a:ext cx="1720360" cy="8601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700" kern="1200" dirty="0" smtClean="0"/>
            <a:t>四季の生い立ち</a:t>
          </a:r>
          <a:endParaRPr kumimoji="1" lang="ja-JP" altLang="en-US" sz="2700" kern="1200" dirty="0"/>
        </a:p>
      </dsp:txBody>
      <dsp:txXfrm>
        <a:off x="1172984" y="1222163"/>
        <a:ext cx="1720360" cy="860180"/>
      </dsp:txXfrm>
    </dsp:sp>
    <dsp:sp modelId="{1EE62B76-D278-4F20-B37E-6D1C34DE1E82}">
      <dsp:nvSpPr>
        <dsp:cNvPr id="0" name=""/>
        <dsp:cNvSpPr/>
      </dsp:nvSpPr>
      <dsp:spPr>
        <a:xfrm>
          <a:off x="3254619" y="1222163"/>
          <a:ext cx="1720360" cy="8601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700" kern="1200" dirty="0" smtClean="0"/>
            <a:t>素材</a:t>
          </a:r>
          <a:endParaRPr kumimoji="1" lang="ja-JP" altLang="en-US" sz="2700" kern="1200" dirty="0"/>
        </a:p>
      </dsp:txBody>
      <dsp:txXfrm>
        <a:off x="3254619" y="1222163"/>
        <a:ext cx="1720360" cy="860180"/>
      </dsp:txXfrm>
    </dsp:sp>
    <dsp:sp modelId="{FFD47D1A-8FA4-4029-A4B8-2AE6D63631CB}">
      <dsp:nvSpPr>
        <dsp:cNvPr id="0" name=""/>
        <dsp:cNvSpPr/>
      </dsp:nvSpPr>
      <dsp:spPr>
        <a:xfrm>
          <a:off x="4690862" y="2404868"/>
          <a:ext cx="1720360" cy="8601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700" kern="1200" dirty="0" smtClean="0"/>
            <a:t>選べる具材</a:t>
          </a:r>
          <a:endParaRPr kumimoji="1" lang="ja-JP" altLang="en-US" sz="2700" kern="1200" dirty="0"/>
        </a:p>
      </dsp:txBody>
      <dsp:txXfrm>
        <a:off x="4690862" y="2404868"/>
        <a:ext cx="1720360" cy="860180"/>
      </dsp:txXfrm>
    </dsp:sp>
    <dsp:sp modelId="{FCC9BBB2-69F9-4E4B-B0AB-B7EB580544A0}">
      <dsp:nvSpPr>
        <dsp:cNvPr id="0" name=""/>
        <dsp:cNvSpPr/>
      </dsp:nvSpPr>
      <dsp:spPr>
        <a:xfrm>
          <a:off x="1666521" y="2404868"/>
          <a:ext cx="1720360" cy="8601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700" kern="1200" dirty="0" smtClean="0"/>
            <a:t>スープの種類</a:t>
          </a:r>
          <a:endParaRPr kumimoji="1" lang="ja-JP" altLang="en-US" sz="2700" kern="1200" dirty="0"/>
        </a:p>
      </dsp:txBody>
      <dsp:txXfrm>
        <a:off x="1666521" y="2404868"/>
        <a:ext cx="1720360" cy="860180"/>
      </dsp:txXfrm>
    </dsp:sp>
    <dsp:sp modelId="{111751E7-4A1F-4F05-B00F-79CD99ADB170}">
      <dsp:nvSpPr>
        <dsp:cNvPr id="0" name=""/>
        <dsp:cNvSpPr/>
      </dsp:nvSpPr>
      <dsp:spPr>
        <a:xfrm>
          <a:off x="5336255" y="1222163"/>
          <a:ext cx="1720360" cy="8601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700" kern="1200" dirty="0" smtClean="0"/>
            <a:t>クーポン券</a:t>
          </a:r>
          <a:endParaRPr kumimoji="1" lang="ja-JP" altLang="en-US" sz="2700" kern="1200" dirty="0"/>
        </a:p>
      </dsp:txBody>
      <dsp:txXfrm>
        <a:off x="5336255" y="1222163"/>
        <a:ext cx="1720360" cy="8601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38FE-A96C-4F0E-B8B8-12EF4D5633D1}" type="datetimeFigureOut">
              <a:rPr kumimoji="1" lang="ja-JP" altLang="en-US" smtClean="0"/>
              <a:t>2014/12/24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1C48-799D-49F4-B523-5C19C281F5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5860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38FE-A96C-4F0E-B8B8-12EF4D5633D1}" type="datetimeFigureOut">
              <a:rPr kumimoji="1" lang="ja-JP" altLang="en-US" smtClean="0"/>
              <a:t>2014/12/24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1C48-799D-49F4-B523-5C19C281F5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7545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38FE-A96C-4F0E-B8B8-12EF4D5633D1}" type="datetimeFigureOut">
              <a:rPr kumimoji="1" lang="ja-JP" altLang="en-US" smtClean="0"/>
              <a:t>2014/12/24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1C48-799D-49F4-B523-5C19C281F5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3158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38FE-A96C-4F0E-B8B8-12EF4D5633D1}" type="datetimeFigureOut">
              <a:rPr kumimoji="1" lang="ja-JP" altLang="en-US" smtClean="0"/>
              <a:t>2014/12/24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1C48-799D-49F4-B523-5C19C281F5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7211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38FE-A96C-4F0E-B8B8-12EF4D5633D1}" type="datetimeFigureOut">
              <a:rPr kumimoji="1" lang="ja-JP" altLang="en-US" smtClean="0"/>
              <a:t>2014/12/24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1C48-799D-49F4-B523-5C19C281F5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8260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38FE-A96C-4F0E-B8B8-12EF4D5633D1}" type="datetimeFigureOut">
              <a:rPr kumimoji="1" lang="ja-JP" altLang="en-US" smtClean="0"/>
              <a:t>2014/12/24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1C48-799D-49F4-B523-5C19C281F5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02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38FE-A96C-4F0E-B8B8-12EF4D5633D1}" type="datetimeFigureOut">
              <a:rPr kumimoji="1" lang="ja-JP" altLang="en-US" smtClean="0"/>
              <a:t>2014/12/24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1C48-799D-49F4-B523-5C19C281F5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0018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38FE-A96C-4F0E-B8B8-12EF4D5633D1}" type="datetimeFigureOut">
              <a:rPr kumimoji="1" lang="ja-JP" altLang="en-US" smtClean="0"/>
              <a:t>2014/12/24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1C48-799D-49F4-B523-5C19C281F5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2542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38FE-A96C-4F0E-B8B8-12EF4D5633D1}" type="datetimeFigureOut">
              <a:rPr kumimoji="1" lang="ja-JP" altLang="en-US" smtClean="0"/>
              <a:t>2014/12/24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1C48-799D-49F4-B523-5C19C281F5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8889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38FE-A96C-4F0E-B8B8-12EF4D5633D1}" type="datetimeFigureOut">
              <a:rPr kumimoji="1" lang="ja-JP" altLang="en-US" smtClean="0"/>
              <a:t>2014/12/24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1C48-799D-49F4-B523-5C19C281F5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8274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38FE-A96C-4F0E-B8B8-12EF4D5633D1}" type="datetimeFigureOut">
              <a:rPr kumimoji="1" lang="ja-JP" altLang="en-US" smtClean="0"/>
              <a:t>2014/12/24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1C48-799D-49F4-B523-5C19C281F5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270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438FE-A96C-4F0E-B8B8-12EF4D5633D1}" type="datetimeFigureOut">
              <a:rPr kumimoji="1" lang="ja-JP" altLang="en-US" smtClean="0"/>
              <a:t>2014/12/24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E1C48-799D-49F4-B523-5C19C281F5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6773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季節の味を楽しむ</a:t>
            </a:r>
            <a:r>
              <a:rPr lang="ja-JP" altLang="en-US" dirty="0" smtClean="0"/>
              <a:t>スープ屋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四季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1423115 </a:t>
            </a:r>
            <a:r>
              <a:rPr kumimoji="1" lang="ja-JP" altLang="en-US" dirty="0" smtClean="0"/>
              <a:t>西村優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9604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目的とターゲット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 smtClean="0"/>
              <a:t>目的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sz="1800" dirty="0" smtClean="0"/>
              <a:t>　　</a:t>
            </a:r>
            <a:r>
              <a:rPr lang="ja-JP" altLang="en-US" sz="1800" dirty="0"/>
              <a:t>・</a:t>
            </a:r>
            <a:r>
              <a:rPr lang="ja-JP" altLang="en-US" sz="1800" dirty="0" smtClean="0"/>
              <a:t>新しくオープン</a:t>
            </a:r>
            <a:r>
              <a:rPr lang="ja-JP" altLang="en-US" sz="1800" dirty="0"/>
              <a:t>することと</a:t>
            </a:r>
            <a:r>
              <a:rPr lang="ja-JP" altLang="en-US" sz="1800" dirty="0" smtClean="0"/>
              <a:t>なったスープ屋「四季」についての、</a:t>
            </a:r>
            <a:endParaRPr lang="en-US" altLang="ja-JP" sz="1800" dirty="0"/>
          </a:p>
          <a:p>
            <a:pPr marL="0" indent="0">
              <a:buNone/>
            </a:pPr>
            <a:r>
              <a:rPr lang="ja-JP" altLang="en-US" sz="1800" dirty="0" smtClean="0"/>
              <a:t>　　お得な情報の提供や、知名度の上昇を狙う。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ja-JP" altLang="en-US" sz="1800" dirty="0"/>
              <a:t>　　</a:t>
            </a:r>
            <a:r>
              <a:rPr lang="ja-JP" altLang="en-US" sz="1800" dirty="0" smtClean="0"/>
              <a:t>・スープを映えさせるようなデザインにし、豊富なメニューを紹介して、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ja-JP" altLang="en-US" sz="1800" dirty="0" smtClean="0"/>
              <a:t>　　閲覧者の食欲をそそる。</a:t>
            </a:r>
            <a:endParaRPr lang="en-US" altLang="ja-JP" sz="1800" dirty="0" smtClean="0"/>
          </a:p>
          <a:p>
            <a:pPr marL="0" indent="0">
              <a:buNone/>
            </a:pPr>
            <a:endParaRPr lang="en-US" altLang="ja-JP" sz="3600" dirty="0" smtClean="0"/>
          </a:p>
          <a:p>
            <a:pPr marL="0" indent="0">
              <a:buNone/>
            </a:pPr>
            <a:r>
              <a:rPr lang="ja-JP" altLang="en-US" sz="3600" dirty="0" smtClean="0"/>
              <a:t>・ターゲット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ja-JP" altLang="en-US" sz="1800" dirty="0" smtClean="0"/>
              <a:t>　　・比較的若い世代（１０～２０代）の男性・女性。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　・おしゃれな店が好きな方。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　・カップルの方。</a:t>
            </a:r>
            <a:endParaRPr lang="en-US" altLang="ja-JP" sz="1800" dirty="0" smtClean="0"/>
          </a:p>
          <a:p>
            <a:pPr marL="0" indent="0">
              <a:buNone/>
            </a:pPr>
            <a:r>
              <a:rPr kumimoji="1" lang="ja-JP" altLang="en-US" dirty="0" smtClean="0"/>
              <a:t>　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13574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サイトマップ</a:t>
            </a:r>
            <a:endParaRPr kumimoji="1" lang="ja-JP" altLang="en-US" dirty="0"/>
          </a:p>
        </p:txBody>
      </p:sp>
      <p:graphicFrame>
        <p:nvGraphicFramePr>
          <p:cNvPr id="6" name="コンテンツ プレースホルダー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12505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119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カラー</a:t>
            </a:r>
            <a:r>
              <a:rPr kumimoji="1" lang="en-US" altLang="ja-JP" dirty="0" smtClean="0"/>
              <a:t>	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イメージカラー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sz="1800" dirty="0"/>
              <a:t>	</a:t>
            </a:r>
            <a:r>
              <a:rPr lang="ja-JP" altLang="en-US" sz="1800" dirty="0" smtClean="0"/>
              <a:t>・スープ屋ということで、温かみのある色が好ましい。</a:t>
            </a:r>
            <a:endParaRPr lang="en-US" altLang="ja-JP" sz="1800" dirty="0" smtClean="0"/>
          </a:p>
          <a:p>
            <a:pPr marL="0" indent="0">
              <a:buNone/>
            </a:pPr>
            <a:r>
              <a:rPr kumimoji="1" lang="en-US" altLang="ja-JP" sz="1800" dirty="0"/>
              <a:t>	</a:t>
            </a:r>
            <a:r>
              <a:rPr kumimoji="1" lang="ja-JP" altLang="en-US" sz="1800" dirty="0" smtClean="0"/>
              <a:t>・若者のお客様が狙いなので、おしゃれな色合いが良い。</a:t>
            </a:r>
            <a:endParaRPr kumimoji="1" lang="en-US" altLang="ja-JP" sz="1800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r>
              <a:rPr lang="ja-JP" altLang="en-US" dirty="0" smtClean="0"/>
              <a:t>・カラーマップ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・ベース </a:t>
            </a:r>
            <a:r>
              <a:rPr lang="en-US" altLang="ja-JP" dirty="0" smtClean="0"/>
              <a:t>		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</a:rPr>
              <a:t>■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・サブ</a:t>
            </a:r>
            <a:r>
              <a:rPr lang="en-US" altLang="ja-JP" dirty="0"/>
              <a:t> 	</a:t>
            </a:r>
            <a:r>
              <a:rPr lang="en-US" altLang="ja-JP" dirty="0" smtClean="0"/>
              <a:t>	</a:t>
            </a:r>
            <a:r>
              <a:rPr lang="ja-JP" alt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■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・アクセント</a:t>
            </a:r>
            <a:r>
              <a:rPr lang="en-US" altLang="ja-JP" dirty="0" smtClean="0"/>
              <a:t>	</a:t>
            </a:r>
            <a:r>
              <a:rPr lang="ja-JP" altLang="en-US" dirty="0" smtClean="0">
                <a:solidFill>
                  <a:schemeClr val="accent1">
                    <a:lumMod val="75000"/>
                  </a:schemeClr>
                </a:solidFill>
              </a:rPr>
              <a:t>■</a:t>
            </a: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8756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27</Words>
  <Application>Microsoft Office PowerPoint</Application>
  <PresentationFormat>画面に合わせる (4:3)</PresentationFormat>
  <Paragraphs>64</Paragraphs>
  <Slides>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Office ​​テーマ</vt:lpstr>
      <vt:lpstr>季節の味を楽しむスープ屋 四季</vt:lpstr>
      <vt:lpstr>目的とターゲット</vt:lpstr>
      <vt:lpstr>サイトマップ</vt:lpstr>
      <vt:lpstr>カラー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季節の味を楽しむスープ屋 四季</dc:title>
  <dc:creator>s1423115</dc:creator>
  <cp:lastModifiedBy>s1423115</cp:lastModifiedBy>
  <cp:revision>5</cp:revision>
  <dcterms:created xsi:type="dcterms:W3CDTF">2014-12-22T08:23:17Z</dcterms:created>
  <dcterms:modified xsi:type="dcterms:W3CDTF">2014-12-24T07:41:57Z</dcterms:modified>
</cp:coreProperties>
</file>