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sldIdLst>
    <p:sldId id="267" r:id="rId5"/>
    <p:sldId id="269" r:id="rId6"/>
    <p:sldId id="270" r:id="rId7"/>
    <p:sldId id="271" r:id="rId8"/>
    <p:sldId id="272" r:id="rId9"/>
    <p:sldId id="273" r:id="rId10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rgbClr val="636363"/>
        </a:solidFill>
        <a:latin typeface="Arial" panose="020B0604020202020204" pitchFamily="34" charset="0"/>
        <a:ea typeface="ヒラギノ角ゴ ProN W3" panose="020B0300000000000000" pitchFamily="3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58696-1C50-4083-AAAD-970D38390B34}" v="8" dt="2024-05-01T12:08:27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100" d="100"/>
          <a:sy n="100" d="100"/>
        </p:scale>
        <p:origin x="-346" y="-138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Hannah (LBB)" userId="f23d47b1-6626-4119-9702-aa0033a5edfa" providerId="ADAL" clId="{B2C58696-1C50-4083-AAAD-970D38390B34}"/>
    <pc:docChg chg="addSld modSld">
      <pc:chgData name="Chang, Hannah (LBB)" userId="f23d47b1-6626-4119-9702-aa0033a5edfa" providerId="ADAL" clId="{B2C58696-1C50-4083-AAAD-970D38390B34}" dt="2024-05-01T11:59:51.536" v="90" actId="729"/>
      <pc:docMkLst>
        <pc:docMk/>
      </pc:docMkLst>
      <pc:sldChg chg="modSp mod">
        <pc:chgData name="Chang, Hannah (LBB)" userId="f23d47b1-6626-4119-9702-aa0033a5edfa" providerId="ADAL" clId="{B2C58696-1C50-4083-AAAD-970D38390B34}" dt="2024-05-01T11:56:30.532" v="84" actId="20577"/>
        <pc:sldMkLst>
          <pc:docMk/>
          <pc:sldMk cId="3308589126" sldId="269"/>
        </pc:sldMkLst>
        <pc:spChg chg="mod">
          <ac:chgData name="Chang, Hannah (LBB)" userId="f23d47b1-6626-4119-9702-aa0033a5edfa" providerId="ADAL" clId="{B2C58696-1C50-4083-AAAD-970D38390B34}" dt="2024-05-01T11:56:30.532" v="84" actId="20577"/>
          <ac:spMkLst>
            <pc:docMk/>
            <pc:sldMk cId="3308589126" sldId="269"/>
            <ac:spMk id="3" creationId="{D9B85686-493E-B689-6509-FA068C635C68}"/>
          </ac:spMkLst>
        </pc:spChg>
      </pc:sldChg>
      <pc:sldChg chg="modSp mod">
        <pc:chgData name="Chang, Hannah (LBB)" userId="f23d47b1-6626-4119-9702-aa0033a5edfa" providerId="ADAL" clId="{B2C58696-1C50-4083-AAAD-970D38390B34}" dt="2024-05-01T09:25:42.695" v="61" actId="20577"/>
        <pc:sldMkLst>
          <pc:docMk/>
          <pc:sldMk cId="984868478" sldId="271"/>
        </pc:sldMkLst>
        <pc:spChg chg="mod">
          <ac:chgData name="Chang, Hannah (LBB)" userId="f23d47b1-6626-4119-9702-aa0033a5edfa" providerId="ADAL" clId="{B2C58696-1C50-4083-AAAD-970D38390B34}" dt="2024-05-01T09:25:42.695" v="61" actId="20577"/>
          <ac:spMkLst>
            <pc:docMk/>
            <pc:sldMk cId="984868478" sldId="271"/>
            <ac:spMk id="3" creationId="{D9B85686-493E-B689-6509-FA068C635C68}"/>
          </ac:spMkLst>
        </pc:spChg>
      </pc:sldChg>
      <pc:sldChg chg="modSp mod">
        <pc:chgData name="Chang, Hannah (LBB)" userId="f23d47b1-6626-4119-9702-aa0033a5edfa" providerId="ADAL" clId="{B2C58696-1C50-4083-AAAD-970D38390B34}" dt="2024-05-01T09:25:15.674" v="23" actId="255"/>
        <pc:sldMkLst>
          <pc:docMk/>
          <pc:sldMk cId="1466729939" sldId="272"/>
        </pc:sldMkLst>
        <pc:spChg chg="mod">
          <ac:chgData name="Chang, Hannah (LBB)" userId="f23d47b1-6626-4119-9702-aa0033a5edfa" providerId="ADAL" clId="{B2C58696-1C50-4083-AAAD-970D38390B34}" dt="2024-05-01T09:25:15.674" v="23" actId="255"/>
          <ac:spMkLst>
            <pc:docMk/>
            <pc:sldMk cId="1466729939" sldId="272"/>
            <ac:spMk id="3" creationId="{D9B85686-493E-B689-6509-FA068C635C68}"/>
          </ac:spMkLst>
        </pc:spChg>
      </pc:sldChg>
      <pc:sldChg chg="addSp modSp new mod modShow">
        <pc:chgData name="Chang, Hannah (LBB)" userId="f23d47b1-6626-4119-9702-aa0033a5edfa" providerId="ADAL" clId="{B2C58696-1C50-4083-AAAD-970D38390B34}" dt="2024-05-01T11:59:51.536" v="90" actId="729"/>
        <pc:sldMkLst>
          <pc:docMk/>
          <pc:sldMk cId="1771991408" sldId="273"/>
        </pc:sldMkLst>
        <pc:graphicFrameChg chg="add mod">
          <ac:chgData name="Chang, Hannah (LBB)" userId="f23d47b1-6626-4119-9702-aa0033a5edfa" providerId="ADAL" clId="{B2C58696-1C50-4083-AAAD-970D38390B34}" dt="2024-05-01T11:59:33.383" v="89" actId="1076"/>
          <ac:graphicFrameMkLst>
            <pc:docMk/>
            <pc:sldMk cId="1771991408" sldId="273"/>
            <ac:graphicFrameMk id="2" creationId="{8FEBBE12-D951-A557-A9D1-6E428A42114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52" y="484313"/>
            <a:ext cx="11737304" cy="3600399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52" y="4228729"/>
            <a:ext cx="11737304" cy="4032448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921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268288"/>
            <a:ext cx="11593288" cy="1206227"/>
          </a:xfrm>
        </p:spPr>
        <p:txBody>
          <a:bodyPr anchor="ctr"/>
          <a:lstStyle>
            <a:lvl1pPr algn="l"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760" y="1780456"/>
            <a:ext cx="11593288" cy="6480720"/>
          </a:xfrm>
        </p:spPr>
        <p:txBody>
          <a:bodyPr/>
          <a:lstStyle>
            <a:lvl1pPr marL="457200" indent="-457200" algn="l">
              <a:buClr>
                <a:srgbClr val="00988E"/>
              </a:buClr>
              <a:buFont typeface="Arial"/>
              <a:buChar char="•"/>
              <a:defRPr sz="3000"/>
            </a:lvl1pPr>
            <a:lvl2pPr marL="457200" indent="-457200" algn="l">
              <a:buClr>
                <a:srgbClr val="00988E"/>
              </a:buClr>
              <a:buFont typeface="Arial"/>
              <a:buChar char="•"/>
              <a:defRPr sz="3000"/>
            </a:lvl2pPr>
            <a:lvl3pPr marL="900000" indent="-457200" algn="l">
              <a:buClr>
                <a:srgbClr val="4D4E53"/>
              </a:buClr>
              <a:buFont typeface="Arial"/>
              <a:buChar char="•"/>
              <a:defRPr sz="2800"/>
            </a:lvl3pPr>
            <a:lvl4pPr marL="1332000" indent="-457200" algn="l">
              <a:buClr>
                <a:srgbClr val="9E9E9E"/>
              </a:buClr>
              <a:buFont typeface="Arial"/>
              <a:buChar char="•"/>
              <a:defRPr sz="2400"/>
            </a:lvl4pPr>
            <a:lvl5pPr marL="1800000" indent="-457200" algn="l">
              <a:buClr>
                <a:srgbClr val="9E9E9E"/>
              </a:buClr>
              <a:buFont typeface="Arial"/>
              <a:buChar char="•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2"/>
            <a:r>
              <a:rPr lang="en-GB" dirty="0"/>
              <a:t>Second level</a:t>
            </a:r>
          </a:p>
          <a:p>
            <a:pPr lvl="3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41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268288"/>
            <a:ext cx="11665296" cy="1224000"/>
          </a:xfrm>
        </p:spPr>
        <p:txBody>
          <a:bodyPr anchor="ctr"/>
          <a:lstStyle>
            <a:lvl1pPr algn="ctr"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760" y="1780456"/>
            <a:ext cx="5568950" cy="6408712"/>
          </a:xfrm>
        </p:spPr>
        <p:txBody>
          <a:bodyPr/>
          <a:lstStyle>
            <a:lvl1pPr marL="457200" indent="-457200" algn="l">
              <a:buClr>
                <a:srgbClr val="00988E"/>
              </a:buClr>
              <a:buFont typeface="Arial"/>
              <a:buChar char="•"/>
              <a:defRPr sz="2800"/>
            </a:lvl1pPr>
            <a:lvl2pPr marL="342900" indent="-342900" algn="l">
              <a:buClr>
                <a:srgbClr val="4D4E53"/>
              </a:buClr>
              <a:buFont typeface="Arial"/>
              <a:buChar char="•"/>
              <a:defRPr sz="2400"/>
            </a:lvl2pPr>
            <a:lvl3pPr marL="342900" indent="-342900" algn="l">
              <a:buClr>
                <a:srgbClr val="9E9E9E"/>
              </a:buClr>
              <a:buFont typeface="Arial"/>
              <a:buChar char="•"/>
              <a:defRPr sz="2000">
                <a:solidFill>
                  <a:srgbClr val="4D4E53"/>
                </a:solidFill>
              </a:defRPr>
            </a:lvl3pPr>
            <a:lvl4pPr marL="285750" indent="-285750" algn="l">
              <a:buClr>
                <a:srgbClr val="9E9E9E"/>
              </a:buClr>
              <a:buFont typeface="Arial"/>
              <a:buChar char="•"/>
              <a:defRPr sz="1800">
                <a:solidFill>
                  <a:srgbClr val="4D4E53"/>
                </a:solidFill>
              </a:defRPr>
            </a:lvl4pPr>
            <a:lvl5pPr marL="285750" indent="-285750" algn="l">
              <a:buClr>
                <a:srgbClr val="9E9E9E"/>
              </a:buClr>
              <a:buFont typeface="Arial"/>
              <a:buChar char="•"/>
              <a:defRPr sz="1800">
                <a:solidFill>
                  <a:srgbClr val="4D4E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8106" y="1780456"/>
            <a:ext cx="5568950" cy="6408712"/>
          </a:xfrm>
        </p:spPr>
        <p:txBody>
          <a:bodyPr/>
          <a:lstStyle>
            <a:lvl1pPr marL="457200" indent="-457200" algn="l">
              <a:buClr>
                <a:srgbClr val="00988E"/>
              </a:buClr>
              <a:buFont typeface="Arial"/>
              <a:buChar char="•"/>
              <a:defRPr sz="2800"/>
            </a:lvl1pPr>
            <a:lvl2pPr marL="342900" indent="-342900" algn="l">
              <a:buClr>
                <a:srgbClr val="4D4E53"/>
              </a:buClr>
              <a:buFont typeface="Arial"/>
              <a:buChar char="•"/>
              <a:defRPr sz="2400"/>
            </a:lvl2pPr>
            <a:lvl3pPr marL="342900" indent="-342900" algn="l">
              <a:buClr>
                <a:srgbClr val="9E9E9E"/>
              </a:buClr>
              <a:buFont typeface="Arial"/>
              <a:buChar char="•"/>
              <a:defRPr sz="2000"/>
            </a:lvl3pPr>
            <a:lvl4pPr marL="285750" indent="-285750" algn="l">
              <a:buClr>
                <a:srgbClr val="9E9E9E"/>
              </a:buClr>
              <a:buFont typeface="Arial"/>
              <a:buChar char="•"/>
              <a:defRPr sz="1800"/>
            </a:lvl4pPr>
            <a:lvl5pPr marL="285750" indent="-285750" algn="l">
              <a:buClr>
                <a:srgbClr val="9E9E9E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293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268288"/>
            <a:ext cx="11665296" cy="1224000"/>
          </a:xfrm>
        </p:spPr>
        <p:txBody>
          <a:bodyPr anchor="ctr"/>
          <a:lstStyle>
            <a:lvl1pPr algn="ctr"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20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ctr"/>
          <a:lstStyle>
            <a:lvl1pPr algn="ctr">
              <a:defRPr sz="36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7872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219651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5462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65" y="6238131"/>
            <a:ext cx="11768484" cy="806450"/>
          </a:xfrm>
        </p:spPr>
        <p:txBody>
          <a:bodyPr/>
          <a:lstStyle>
            <a:lvl1pPr algn="ctr">
              <a:defRPr sz="42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6565" y="340297"/>
            <a:ext cx="11768484" cy="5760639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-Bold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565" y="7044581"/>
            <a:ext cx="11768484" cy="1144587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8763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8430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30608DB-074E-455D-77F7-14B8578C7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68288"/>
            <a:ext cx="1166495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57799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eorgia-Bold" charset="0"/>
              </a:rPr>
              <a:t>Click to edit Master title style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7B8CABA-C498-65B8-B371-542FC8441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4210050"/>
            <a:ext cx="11664950" cy="39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-BoldMT" charset="0"/>
              </a:rPr>
              <a:t>Click to edit Master text styles</a:t>
            </a:r>
          </a:p>
          <a:p>
            <a:pPr lvl="1"/>
            <a:r>
              <a:rPr lang="en-US" dirty="0">
                <a:sym typeface="Arial-BoldMT" charset="0"/>
              </a:rPr>
              <a:t>Second level</a:t>
            </a:r>
          </a:p>
          <a:p>
            <a:pPr lvl="2"/>
            <a:r>
              <a:rPr lang="en-US" dirty="0">
                <a:sym typeface="Arial-BoldMT" charset="0"/>
              </a:rPr>
              <a:t>Third level</a:t>
            </a:r>
          </a:p>
          <a:p>
            <a:pPr lvl="3"/>
            <a:r>
              <a:rPr lang="en-US" dirty="0">
                <a:sym typeface="Arial-BoldMT" charset="0"/>
              </a:rPr>
              <a:t>Fourth level</a:t>
            </a:r>
          </a:p>
          <a:p>
            <a:pPr lvl="4"/>
            <a:r>
              <a:rPr lang="en-US" dirty="0">
                <a:sym typeface="Arial-BoldMT" charset="0"/>
              </a:rPr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BD8D9-1D40-1725-C2C0-47456A33197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8404698"/>
            <a:ext cx="13004800" cy="13489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/>
  <p:txStyles>
    <p:titleStyle>
      <a:lvl1pPr marL="57150" indent="-57150" algn="r" rtl="0" eaLnBrk="0" fontAlgn="base" hangingPunct="0">
        <a:spcBef>
          <a:spcPct val="0"/>
        </a:spcBef>
        <a:spcAft>
          <a:spcPct val="0"/>
        </a:spcAft>
        <a:defRPr sz="6400" b="1">
          <a:solidFill>
            <a:srgbClr val="00988E"/>
          </a:solidFill>
          <a:latin typeface="Georgia"/>
          <a:ea typeface="+mj-ea"/>
          <a:cs typeface="Georgia"/>
          <a:sym typeface="Georgia-Bold" panose="02040502050405020303" pitchFamily="18" charset="0"/>
        </a:defRPr>
      </a:lvl1pPr>
      <a:lvl2pPr marL="57150" indent="-57150" algn="r" rtl="0" eaLnBrk="0" fontAlgn="base" hangingPunct="0">
        <a:spcBef>
          <a:spcPct val="0"/>
        </a:spcBef>
        <a:spcAft>
          <a:spcPct val="0"/>
        </a:spcAft>
        <a:defRPr sz="6400" b="1">
          <a:solidFill>
            <a:srgbClr val="00988E"/>
          </a:solidFill>
          <a:latin typeface="Georgia" charset="0"/>
          <a:ea typeface="ヒラギノ明朝 ProN W6" charset="0"/>
          <a:cs typeface="Georgia" panose="02040502050405020303" pitchFamily="18" charset="0"/>
          <a:sym typeface="Georgia-Bold" panose="02040502050405020303" pitchFamily="18" charset="0"/>
        </a:defRPr>
      </a:lvl2pPr>
      <a:lvl3pPr marL="57150" indent="-57150" algn="r" rtl="0" eaLnBrk="0" fontAlgn="base" hangingPunct="0">
        <a:spcBef>
          <a:spcPct val="0"/>
        </a:spcBef>
        <a:spcAft>
          <a:spcPct val="0"/>
        </a:spcAft>
        <a:defRPr sz="6400" b="1">
          <a:solidFill>
            <a:srgbClr val="00988E"/>
          </a:solidFill>
          <a:latin typeface="Georgia" charset="0"/>
          <a:ea typeface="ヒラギノ明朝 ProN W6" charset="0"/>
          <a:cs typeface="Georgia" panose="02040502050405020303" pitchFamily="18" charset="0"/>
          <a:sym typeface="Georgia-Bold" panose="02040502050405020303" pitchFamily="18" charset="0"/>
        </a:defRPr>
      </a:lvl3pPr>
      <a:lvl4pPr marL="57150" indent="-57150" algn="r" rtl="0" eaLnBrk="0" fontAlgn="base" hangingPunct="0">
        <a:spcBef>
          <a:spcPct val="0"/>
        </a:spcBef>
        <a:spcAft>
          <a:spcPct val="0"/>
        </a:spcAft>
        <a:defRPr sz="6400" b="1">
          <a:solidFill>
            <a:srgbClr val="00988E"/>
          </a:solidFill>
          <a:latin typeface="Georgia" charset="0"/>
          <a:ea typeface="ヒラギノ明朝 ProN W6" charset="0"/>
          <a:cs typeface="Georgia" panose="02040502050405020303" pitchFamily="18" charset="0"/>
          <a:sym typeface="Georgia-Bold" panose="02040502050405020303" pitchFamily="18" charset="0"/>
        </a:defRPr>
      </a:lvl4pPr>
      <a:lvl5pPr marL="57150" indent="-57150" algn="r" rtl="0" eaLnBrk="0" fontAlgn="base" hangingPunct="0">
        <a:spcBef>
          <a:spcPct val="0"/>
        </a:spcBef>
        <a:spcAft>
          <a:spcPct val="0"/>
        </a:spcAft>
        <a:defRPr sz="6400" b="1">
          <a:solidFill>
            <a:srgbClr val="00988E"/>
          </a:solidFill>
          <a:latin typeface="Georgia" charset="0"/>
          <a:ea typeface="ヒラギノ明朝 ProN W6" charset="0"/>
          <a:cs typeface="Georgia" panose="02040502050405020303" pitchFamily="18" charset="0"/>
          <a:sym typeface="Georgia-Bold" panose="02040502050405020303" pitchFamily="18" charset="0"/>
        </a:defRPr>
      </a:lvl5pPr>
      <a:lvl6pPr marL="514350" algn="ctr" rtl="0" fontAlgn="base">
        <a:spcBef>
          <a:spcPct val="0"/>
        </a:spcBef>
        <a:spcAft>
          <a:spcPct val="0"/>
        </a:spcAft>
        <a:defRPr sz="7000">
          <a:solidFill>
            <a:srgbClr val="00988D"/>
          </a:solidFill>
          <a:latin typeface="Georgia-Bold" charset="0"/>
          <a:ea typeface="ヒラギノ明朝 ProN W6" charset="0"/>
          <a:cs typeface="ヒラギノ明朝 ProN W6" charset="0"/>
          <a:sym typeface="Georgia-Bold" charset="0"/>
        </a:defRPr>
      </a:lvl6pPr>
      <a:lvl7pPr marL="971550" algn="ctr" rtl="0" fontAlgn="base">
        <a:spcBef>
          <a:spcPct val="0"/>
        </a:spcBef>
        <a:spcAft>
          <a:spcPct val="0"/>
        </a:spcAft>
        <a:defRPr sz="7000">
          <a:solidFill>
            <a:srgbClr val="00988D"/>
          </a:solidFill>
          <a:latin typeface="Georgia-Bold" charset="0"/>
          <a:ea typeface="ヒラギノ明朝 ProN W6" charset="0"/>
          <a:cs typeface="ヒラギノ明朝 ProN W6" charset="0"/>
          <a:sym typeface="Georgia-Bold" charset="0"/>
        </a:defRPr>
      </a:lvl7pPr>
      <a:lvl8pPr marL="1428750" algn="ctr" rtl="0" fontAlgn="base">
        <a:spcBef>
          <a:spcPct val="0"/>
        </a:spcBef>
        <a:spcAft>
          <a:spcPct val="0"/>
        </a:spcAft>
        <a:defRPr sz="7000">
          <a:solidFill>
            <a:srgbClr val="00988D"/>
          </a:solidFill>
          <a:latin typeface="Georgia-Bold" charset="0"/>
          <a:ea typeface="ヒラギノ明朝 ProN W6" charset="0"/>
          <a:cs typeface="ヒラギノ明朝 ProN W6" charset="0"/>
          <a:sym typeface="Georgia-Bold" charset="0"/>
        </a:defRPr>
      </a:lvl8pPr>
      <a:lvl9pPr marL="1885950" algn="ctr" rtl="0" fontAlgn="base">
        <a:spcBef>
          <a:spcPct val="0"/>
        </a:spcBef>
        <a:spcAft>
          <a:spcPct val="0"/>
        </a:spcAft>
        <a:defRPr sz="7000">
          <a:solidFill>
            <a:srgbClr val="00988D"/>
          </a:solidFill>
          <a:latin typeface="Georgia-Bold" charset="0"/>
          <a:ea typeface="ヒラギノ明朝 ProN W6" charset="0"/>
          <a:cs typeface="ヒラギノ明朝 ProN W6" charset="0"/>
          <a:sym typeface="Georgia-Bold" charset="0"/>
        </a:defRPr>
      </a:lvl9pPr>
    </p:titleStyle>
    <p:bodyStyle>
      <a:lvl1pPr marL="342900" indent="-342900" algn="r" rtl="0" eaLnBrk="0" fontAlgn="base" hangingPunct="0">
        <a:lnSpc>
          <a:spcPct val="120000"/>
        </a:lnSpc>
        <a:spcBef>
          <a:spcPts val="700"/>
        </a:spcBef>
        <a:spcAft>
          <a:spcPct val="0"/>
        </a:spcAft>
        <a:defRPr sz="3200" b="1">
          <a:solidFill>
            <a:srgbClr val="4D4E53"/>
          </a:solidFill>
          <a:latin typeface="Arial"/>
          <a:ea typeface="+mn-ea"/>
          <a:cs typeface="Arial"/>
          <a:sym typeface="Arial-BoldMT" pitchFamily="123" charset="0"/>
        </a:defRPr>
      </a:lvl1pPr>
      <a:lvl2pPr marL="285750" indent="-285750" algn="r" rtl="0" eaLnBrk="0" fontAlgn="base" hangingPunct="0">
        <a:lnSpc>
          <a:spcPct val="120000"/>
        </a:lnSpc>
        <a:spcBef>
          <a:spcPts val="700"/>
        </a:spcBef>
        <a:spcAft>
          <a:spcPct val="0"/>
        </a:spcAft>
        <a:defRPr sz="3200" b="1">
          <a:solidFill>
            <a:srgbClr val="4D4E53"/>
          </a:solidFill>
          <a:latin typeface="Arial"/>
          <a:ea typeface="+mn-ea"/>
          <a:cs typeface="Arial"/>
          <a:sym typeface="Arial-BoldMT" pitchFamily="123" charset="0"/>
        </a:defRPr>
      </a:lvl2pPr>
      <a:lvl3pPr marL="228600" indent="-228600" algn="r" rtl="0" eaLnBrk="0" fontAlgn="base" hangingPunct="0">
        <a:lnSpc>
          <a:spcPct val="120000"/>
        </a:lnSpc>
        <a:spcBef>
          <a:spcPts val="700"/>
        </a:spcBef>
        <a:spcAft>
          <a:spcPct val="0"/>
        </a:spcAft>
        <a:defRPr sz="3200" b="1">
          <a:solidFill>
            <a:srgbClr val="4D4E53"/>
          </a:solidFill>
          <a:latin typeface="Arial"/>
          <a:ea typeface="+mn-ea"/>
          <a:cs typeface="Arial"/>
          <a:sym typeface="Arial-BoldMT" pitchFamily="123" charset="0"/>
        </a:defRPr>
      </a:lvl3pPr>
      <a:lvl4pPr marL="228600" indent="-228600" algn="r" rtl="0" eaLnBrk="0" fontAlgn="base" hangingPunct="0">
        <a:lnSpc>
          <a:spcPct val="120000"/>
        </a:lnSpc>
        <a:spcBef>
          <a:spcPts val="700"/>
        </a:spcBef>
        <a:spcAft>
          <a:spcPct val="0"/>
        </a:spcAft>
        <a:defRPr sz="3200" b="1">
          <a:solidFill>
            <a:srgbClr val="4D4E53"/>
          </a:solidFill>
          <a:latin typeface="Arial"/>
          <a:ea typeface="+mn-ea"/>
          <a:cs typeface="Arial"/>
          <a:sym typeface="Arial-BoldMT" pitchFamily="123" charset="0"/>
        </a:defRPr>
      </a:lvl4pPr>
      <a:lvl5pPr marL="228600" indent="-228600" algn="r" rtl="0" eaLnBrk="0" fontAlgn="base" hangingPunct="0">
        <a:lnSpc>
          <a:spcPct val="120000"/>
        </a:lnSpc>
        <a:spcBef>
          <a:spcPts val="700"/>
        </a:spcBef>
        <a:spcAft>
          <a:spcPct val="0"/>
        </a:spcAft>
        <a:defRPr sz="3200" b="1">
          <a:solidFill>
            <a:srgbClr val="4D4E53"/>
          </a:solidFill>
          <a:latin typeface="Arial"/>
          <a:ea typeface="+mn-ea"/>
          <a:cs typeface="Arial"/>
          <a:sym typeface="Arial-BoldMT" pitchFamily="123" charset="0"/>
        </a:defRPr>
      </a:lvl5pPr>
      <a:lvl6pPr marL="685800" indent="-228600" algn="ctr" rtl="0" fontAlgn="base">
        <a:lnSpc>
          <a:spcPct val="120000"/>
        </a:lnSpc>
        <a:spcBef>
          <a:spcPts val="700"/>
        </a:spcBef>
        <a:spcAft>
          <a:spcPct val="0"/>
        </a:spcAft>
        <a:defRPr sz="3200">
          <a:solidFill>
            <a:srgbClr val="4D4E53"/>
          </a:solidFill>
          <a:latin typeface="+mn-lt"/>
          <a:ea typeface="+mn-ea"/>
          <a:cs typeface="+mn-cs"/>
          <a:sym typeface="Arial-BoldMT" charset="0"/>
        </a:defRPr>
      </a:lvl6pPr>
      <a:lvl7pPr marL="1143000" indent="-228600" algn="ctr" rtl="0" fontAlgn="base">
        <a:lnSpc>
          <a:spcPct val="120000"/>
        </a:lnSpc>
        <a:spcBef>
          <a:spcPts val="700"/>
        </a:spcBef>
        <a:spcAft>
          <a:spcPct val="0"/>
        </a:spcAft>
        <a:defRPr sz="3200">
          <a:solidFill>
            <a:srgbClr val="4D4E53"/>
          </a:solidFill>
          <a:latin typeface="+mn-lt"/>
          <a:ea typeface="+mn-ea"/>
          <a:cs typeface="+mn-cs"/>
          <a:sym typeface="Arial-BoldMT" charset="0"/>
        </a:defRPr>
      </a:lvl7pPr>
      <a:lvl8pPr marL="1600200" indent="-228600" algn="ctr" rtl="0" fontAlgn="base">
        <a:lnSpc>
          <a:spcPct val="120000"/>
        </a:lnSpc>
        <a:spcBef>
          <a:spcPts val="700"/>
        </a:spcBef>
        <a:spcAft>
          <a:spcPct val="0"/>
        </a:spcAft>
        <a:defRPr sz="3200">
          <a:solidFill>
            <a:srgbClr val="4D4E53"/>
          </a:solidFill>
          <a:latin typeface="+mn-lt"/>
          <a:ea typeface="+mn-ea"/>
          <a:cs typeface="+mn-cs"/>
          <a:sym typeface="Arial-BoldMT" charset="0"/>
        </a:defRPr>
      </a:lvl8pPr>
      <a:lvl9pPr marL="2057400" indent="-228600" algn="ctr" rtl="0" fontAlgn="base">
        <a:lnSpc>
          <a:spcPct val="120000"/>
        </a:lnSpc>
        <a:spcBef>
          <a:spcPts val="700"/>
        </a:spcBef>
        <a:spcAft>
          <a:spcPct val="0"/>
        </a:spcAft>
        <a:defRPr sz="3200">
          <a:solidFill>
            <a:srgbClr val="4D4E53"/>
          </a:solidFill>
          <a:latin typeface="+mn-lt"/>
          <a:ea typeface="+mn-ea"/>
          <a:cs typeface="+mn-cs"/>
          <a:sym typeface="Arial-BoldM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police.uk/docs/method/crime-stre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53FE0907-8695-6DE5-0777-FF23D4055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9925" y="484188"/>
            <a:ext cx="11736388" cy="3600450"/>
          </a:xfrm>
        </p:spPr>
        <p:txBody>
          <a:bodyPr rIns="115598"/>
          <a:lstStyle/>
          <a:p>
            <a:pPr marL="0" indent="57150" algn="l" eaLnBrk="1" hangingPunct="1">
              <a:defRPr/>
            </a:pPr>
            <a:r>
              <a:rPr lang="en-US" altLang="en-US" sz="3600" dirty="0">
                <a:solidFill>
                  <a:srgbClr val="4D4E53"/>
                </a:solidFill>
                <a:latin typeface="Georgia" pitchFamily="18" charset="0"/>
                <a:sym typeface="Georgia-Bold" charset="0"/>
              </a:rPr>
              <a:t>Insight &amp; Intelligence Hub</a:t>
            </a:r>
            <a:br>
              <a:rPr lang="en-US" altLang="en-US" dirty="0">
                <a:latin typeface="Georgia" pitchFamily="18" charset="0"/>
                <a:sym typeface="Georgia-Bold" charset="0"/>
              </a:rPr>
            </a:br>
            <a:r>
              <a:rPr lang="en-US" altLang="en-US" dirty="0">
                <a:latin typeface="Georgia" pitchFamily="18" charset="0"/>
                <a:sym typeface="Georgia-Bold" charset="0"/>
              </a:rPr>
              <a:t>ARC-LBB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C28C670-1DB2-E2F8-99A2-69131EAEDB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9925" y="4229100"/>
            <a:ext cx="11736388" cy="4319588"/>
          </a:xfrm>
        </p:spPr>
        <p:txBody>
          <a:bodyPr rIns="166398"/>
          <a:lstStyle/>
          <a:p>
            <a:pPr algn="l" eaLnBrk="1" hangingPunct="1">
              <a:defRPr/>
            </a:pPr>
            <a:r>
              <a:rPr lang="en-GB" sz="2800" dirty="0">
                <a:sym typeface="Arial-BoldMT" charset="0"/>
              </a:rPr>
              <a:t>Assessing the Risk of Crime in the London Borough of Barnet</a:t>
            </a:r>
            <a:endParaRPr lang="en-US" sz="2800" dirty="0">
              <a:sym typeface="Arial-BoldMT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466-8863-22DF-D4E2-4504F6C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5686-493E-B689-6509-FA068C63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Part of the ONS Data Science Accelerator Programme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Aims to assess the risk of five most prevalent types of crime in Barnet with machine learning algorithms based on places and socioeconomic data 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anti-social behaviour, violence and sexual offence, vehicle crime, other theft, and burglary 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Utilises </a:t>
            </a:r>
            <a:r>
              <a:rPr lang="en-GB" sz="2400" b="0" dirty="0">
                <a:solidFill>
                  <a:schemeClr val="tx2"/>
                </a:solidFill>
                <a:hlinkClick r:id="rId2"/>
              </a:rPr>
              <a:t>street-level crime data </a:t>
            </a:r>
            <a:r>
              <a:rPr lang="en-GB" sz="2400" b="0" dirty="0">
                <a:solidFill>
                  <a:schemeClr val="tx2"/>
                </a:solidFill>
              </a:rPr>
              <a:t>provided by DATA.POLICE.UK</a:t>
            </a:r>
          </a:p>
        </p:txBody>
      </p:sp>
    </p:spTree>
    <p:extLst>
      <p:ext uri="{BB962C8B-B14F-4D97-AF65-F5344CB8AC3E}">
        <p14:creationId xmlns:p14="http://schemas.microsoft.com/office/powerpoint/2010/main" val="3308589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466-8863-22DF-D4E2-4504F6C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5686-493E-B689-6509-FA068C63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60" y="1780456"/>
            <a:ext cx="5328592" cy="648072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Sourcing data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  <a:highlight>
                  <a:srgbClr val="FFFF00"/>
                </a:highlight>
              </a:rPr>
              <a:t>Geographical aggregation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Hotspot identification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Dimensionality reduction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Prediction </a:t>
            </a: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4FDD5-A933-95E5-81A0-235BE32B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2835"/>
            <a:ext cx="5785558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FDD5BE-36C2-A8D9-6A7A-51AEC204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50" y="20572"/>
            <a:ext cx="52387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C891A-21F4-9C42-DDA9-96F8674EBF01}"/>
              </a:ext>
            </a:extLst>
          </p:cNvPr>
          <p:cNvSpPr txBox="1"/>
          <p:nvPr/>
        </p:nvSpPr>
        <p:spPr>
          <a:xfrm>
            <a:off x="7078464" y="4144934"/>
            <a:ext cx="5638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u="none" strike="noStrike" dirty="0" err="1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Cichosz</a:t>
            </a:r>
            <a:r>
              <a:rPr lang="en-GB" sz="1000" b="0" i="0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sz="1000" b="0" i="0" u="none" strike="noStrike" dirty="0" err="1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Paweł</a:t>
            </a:r>
            <a:r>
              <a:rPr lang="en-GB" sz="1000" b="0" i="0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. 2020. "Urban Crime Risk Prediction Using Point of Interest Data" </a:t>
            </a:r>
            <a:r>
              <a:rPr lang="en-GB" sz="1000" b="0" i="1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ISPRS International Journal of Geo-Information</a:t>
            </a:r>
            <a:r>
              <a:rPr lang="en-GB" sz="1000" b="0" i="0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 9, no. 7: 459. https://doi.org/10.3390/ijgi9070459</a:t>
            </a:r>
            <a:endParaRPr lang="en-GB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960285-3626-F9FB-C4ED-E066D9EA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78" y="4802313"/>
            <a:ext cx="5566575" cy="3587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3EADB-837B-76BD-4FCF-80E5CA8C6A76}"/>
              </a:ext>
            </a:extLst>
          </p:cNvPr>
          <p:cNvSpPr txBox="1"/>
          <p:nvPr/>
        </p:nvSpPr>
        <p:spPr>
          <a:xfrm>
            <a:off x="7128792" y="8437130"/>
            <a:ext cx="5638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Greater London Authority. 2018. “Green Infrastructure Focus Map” </a:t>
            </a:r>
            <a:r>
              <a:rPr lang="en-GB" sz="1000" b="0" i="1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London Data Store </a:t>
            </a:r>
            <a:r>
              <a:rPr lang="en-GB" sz="1000" b="0" u="none" strike="noStrike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https://apps.london.gov.uk/green-infrastructure/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405110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466-8863-22DF-D4E2-4504F6C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5686-493E-B689-6509-FA068C63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  <a:highlight>
                  <a:srgbClr val="FFFF00"/>
                </a:highlight>
              </a:rPr>
              <a:t>Geographical aggregation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Partitioning area into a polygon grid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Street-level data will be aggregated into polygon grids 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400" b="0" dirty="0">
                <a:solidFill>
                  <a:schemeClr val="tx2"/>
                </a:solidFill>
              </a:rPr>
              <a:t>Why? Some difficulties with using administrative area (e.g., LSOA)</a:t>
            </a:r>
          </a:p>
          <a:p>
            <a:pPr lvl="3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Need of smaller areas due to the assumption of spatial homogeneity</a:t>
            </a:r>
          </a:p>
          <a:p>
            <a:pPr lvl="3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Need of single uniform area to reduce spatial bias and better compare areas </a:t>
            </a:r>
          </a:p>
        </p:txBody>
      </p:sp>
    </p:spTree>
    <p:extLst>
      <p:ext uri="{BB962C8B-B14F-4D97-AF65-F5344CB8AC3E}">
        <p14:creationId xmlns:p14="http://schemas.microsoft.com/office/powerpoint/2010/main" val="9848684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466-8863-22DF-D4E2-4504F6C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5686-493E-B689-6509-FA068C63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  <a:highlight>
                  <a:srgbClr val="FFFF00"/>
                </a:highlight>
              </a:rPr>
              <a:t>Geographical aggregation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What is the maximum level of granularity that should better not be compromised on to confer the practical utility of final model to police officers? 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How many streets (or any other units) can an officer patrol per day on average? 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How does patrol works? How many officers are involved per area and how are time slots allocated? </a:t>
            </a:r>
          </a:p>
          <a:p>
            <a:pPr lvl="2">
              <a:lnSpc>
                <a:spcPct val="150000"/>
              </a:lnSpc>
              <a:spcAft>
                <a:spcPts val="700"/>
              </a:spcAft>
            </a:pPr>
            <a:r>
              <a:rPr lang="en-GB" sz="2200" b="0" dirty="0">
                <a:solidFill>
                  <a:schemeClr val="tx2"/>
                </a:solidFill>
              </a:rPr>
              <a:t>According to the street-level crime data in Barnet, streets near supermarkets appear to be most crime-prone streets. Is there general consensus on crime-prone places (e.g., bus stops, tube stations, etc.)? Is there analysis around this by any chance?</a:t>
            </a:r>
          </a:p>
        </p:txBody>
      </p:sp>
    </p:spTree>
    <p:extLst>
      <p:ext uri="{BB962C8B-B14F-4D97-AF65-F5344CB8AC3E}">
        <p14:creationId xmlns:p14="http://schemas.microsoft.com/office/powerpoint/2010/main" val="1466729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FEBBE12-D951-A557-A9D1-6E428A4211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14615"/>
                  </p:ext>
                </p:extLst>
              </p:nvPr>
            </p:nvGraphicFramePr>
            <p:xfrm>
              <a:off x="-12328" y="628328"/>
              <a:ext cx="13004800" cy="8261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FEBBE12-D951-A557-A9D1-6E428A421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328" y="628328"/>
                <a:ext cx="13004800" cy="8261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9914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arnet Introdution">
  <a:themeElements>
    <a:clrScheme name="">
      <a:dk1>
        <a:srgbClr val="636363"/>
      </a:dk1>
      <a:lt1>
        <a:srgbClr val="FFFFFF"/>
      </a:lt1>
      <a:dk2>
        <a:srgbClr val="000000"/>
      </a:dk2>
      <a:lt2>
        <a:srgbClr val="808080"/>
      </a:lt2>
      <a:accent1>
        <a:srgbClr val="8EAE20"/>
      </a:accent1>
      <a:accent2>
        <a:srgbClr val="333399"/>
      </a:accent2>
      <a:accent3>
        <a:srgbClr val="FFFFFF"/>
      </a:accent3>
      <a:accent4>
        <a:srgbClr val="535353"/>
      </a:accent4>
      <a:accent5>
        <a:srgbClr val="C6D3AB"/>
      </a:accent5>
      <a:accent6>
        <a:srgbClr val="2D2D8A"/>
      </a:accent6>
      <a:hlink>
        <a:srgbClr val="009999"/>
      </a:hlink>
      <a:folHlink>
        <a:srgbClr val="99CC00"/>
      </a:folHlink>
    </a:clrScheme>
    <a:fontScheme name="Barnet Introdution">
      <a:majorFont>
        <a:latin typeface="Georgia-Bold"/>
        <a:ea typeface="ヒラギノ明朝 ProN W6"/>
        <a:cs typeface="ヒラギノ明朝 ProN W6"/>
      </a:majorFont>
      <a:minorFont>
        <a:latin typeface="Arial-BoldMT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EAE20"/>
        </a:solidFill>
        <a:ln w="12700" cap="flat" cmpd="sng" algn="ctr">
          <a:solidFill>
            <a:srgbClr val="63636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636363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EAE20"/>
        </a:solidFill>
        <a:ln w="12700" cap="flat" cmpd="sng" algn="ctr">
          <a:solidFill>
            <a:srgbClr val="63636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636363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Barnet Introdu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webextensions/webextension1.xml><?xml version="1.0" encoding="utf-8"?>
<we:webextension xmlns:we="http://schemas.microsoft.com/office/webextensions/webextension/2010/11" id="{2ACE1140-8F81-4EE9-AC79-CA9C675D068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C76C37B-2DEA-4475-82AC-17F695C0483E&quot;"/>
    <we:property name="reportUrl" value="&quot;/links/QsMJXWtBIP?ctid=1ba468b9-1414-4675-be4f-53c478ad47bb&amp;pbi_source=linkShare&quot;"/>
    <we:property name="reportName" value="&quot;crime_v1.2&quot;"/>
    <we:property name="reportState" value="&quot;CONNECTED&quot;"/>
    <we:property name="embedUrl" value="&quot;/reportEmbed?reportId=2e1fd2f0-b828-4559-b090-e7655002fb5f&amp;config=eyJjbHVzdGVyVXJsIjoiaHR0cHM6Ly9XQUJJLVVLLVNPVVRILXJlZGlyZWN0LmFuYWx5c2lzLndpbmRvd3MubmV0IiwiZW1iZWRGZWF0dXJlcyI6eyJ1c2FnZU1ldHJpY3NWTmV4dCI6dHJ1ZX19&amp;disableSensitivityBanner=true&quot;"/>
    <we:property name="pageName" value="&quot;ReportSection64f981903b8660ba5b03&quot;"/>
    <we:property name="pageDisplayName" value="&quot;CRIME BY STREET&quot;"/>
    <we:property name="datasetId" value="&quot;2ef95402-21be-4317-ada8-1427a89e76eb&quot;"/>
    <we:property name="backgroundColor" value="&quot;#FFFFFF&quot;"/>
    <we:property name="bookmark" value="&quot;H4sIAAAAAAAAA+1aa2/bOBb9K4W/FFhkC1IPkuq32E6wg207mabIYDEojEvyytGMLHkpOYm3yH/fS8lO7MROXDuPmamLFIn4uDz3kPdF6VvHZtU4h+knGGHnfadbln+MwP3xhncOOsVym0ij2Jg0VIEWkcUE01TRqHJcZ2VRdd5/69TghlifZdUEci+QGn/7etCBPD+BoX9KIa/woDNGV5UF5Nn/sB1MXbWb4PVBB6/GeenAizytoUYv9oKG0zNB4e9CWhFMnV3gKZq6bf2M49LVs2cRpYniCQu1EoJpiDXzc6q2t4H5+Hi/aAOsVxY1ZAUB8G2BFFLykOlYylCgQGCBb0+zvJ4N0dOjq7Ejvb/N6TtuOkMZ6CBlSWIiJlmcxIkKCFY9HfsxPdJ0WLrMQE6NrTgv7WyueXDQOXblqJE72ypDI4+KOqun/sFlIxwQ0dT4pZHJron5X8/RYTOJFLFZyxdJKGv/yyPFqpo1/lQst1WzeflkVNwffVpOnMHPmN4+NJiuaQ9PXEk73OD6tR8Enz5SK4E5g3zSHAkS+yEjDUlZr6NvpqFv3/phX6/9v6/tSVhYbyMcK+hYh+egc15e9hwS8daTdfBtvheH9gIKQ613IXxEqCYOd8Zg6kFVPwhh+Tg8CxEfTn8+DPi2VPwro91z5nz6AS8wvw/mpv9+1xzDGbisNfPZ4dlGoZkp3MjqLOk4IuM9b8Yt4On0Sc83tw2+e6ZF5z8IbuuN+Zty8ssEnPdGe1qWaPl4M2FvPC0jfZi+tlOraodYv2sC730oPqhUWTHMZ0nHbZRvI2ZnnF2U9RfQOfq0Rv9OCYKP6TStdBZdd9pExH7m5pkHReWjZw0RPmy22Q51/r6YwpSX3xGfvyMu0oKtyFb83/Sszhz9LM2Aopqnm63Wrsybv1qaiZLcz2v7/jtBNyWwTf8NyHczAmlsVhGBOYwrf+p8VktNFhu1/o3TZ9u1rDrJimK+pre7NUhvIv/LYl1IOL4H7aJJrwG8LIoGubLNb+eqzBPPYpLnftMJWBwxDglGQsSxRaEpJTfrM/mXygxHcPVYavj8GLJiMNo+uD0lFetgPOrIsciz4XmNBbkAOK1LN+33j7tSHQoehUdR0Ds+PO72YtbrHXPVT6TqLzt8v6SOtQ7i1JgoDCOrFbKIb1rrJRoVRCmwBJJYxFoEbLdaDxZrPSAmXrfMg7u79amNuI8Xed4Em4FrasAj2lUo7NuHxnwgHcviCavFhtDVGi0fPf6XSmeqPDN0tBZPdmeEbtgYpyXLaHZ+3K6XYdtf2qYbm4O9mv8+zbDlZbMD1zN/ujJJuTkLz8TI18ZQI6NlFGvLLeMsDiSw9gJnb6h7Q339y5Qf0UoXU73GRBPQAURkYhAg/dcsSNjeRPcm+oImWk5qU1JXRVXepHpn2hVX3Vj8iBa7np3WgMn8Uh5LwaSROuGok1j9OcqlS/taBYIlh6RYKCXjXCCoyKoH8o6X5CSvSngtVvwrLkgZE1RgowDiJhR+oYcv3mCIn+AiGwItukImBtKkJk65JP/PZRIx3J7pw+HQ4RDmjv1oB2/zD4cpDTq/FwChqj+3Xf4S6ks283/Hk2J2cxhusT0GnN3wYpLfvZj8syjderWIKZGkYGNmQhklwAO9aW0dgEhNEsYsAs2UVEqAvM0H1m7696lY4QU6/+cdFbP7zqYJY0sIlUoFWBtBJLTVAEwztgHCJ9yhdfArU7q7e8IeistPROdaZ5WTuvXErqpuXxBEWQx3QPGE+7b+dcBitrKbEznp/jTonQ2OuuEhWaEayLgXDyIZiUHSV91BEMeHsiuPen3R39DX3HsJ8hKMLG/a0nFuXYwNOHDFjeCGSg9tDIv160fnm45BvlXecj8EeCE89h+iaGYjzgIT2iTS8aMxt8arWpdXK/KaSKFRyIUVyFlCJyIMHpUGDf/dSV0372buiJT+ixmkss9XfxGTKjRqe4CJZZjaNGCxiiQn9xqqB6rJlysxtr6u3qagoEzd1f3ZB1IPVBU0HWsC/DZgAf8n8z9fGHvf/DSFxsFGtUkX60vEpdJk09Tjidld+0r06aui+ZJtDaSFCJUOEuTcMsWC0Mhow6Rlf4mxv8R41q/XfsQ7i9uX3415GmkAyNB4GEkbMma4erzwXBtjlIQ4tDaAmMfA4pBTzbFDxGIqTtNUJknIEpsIkSi5vTRheRhTaFZhYgyKhMEumhIwG8aJpjrMKBtYJoIdpKGmkt9ixICjB9cUP49Jy0ZU/6+QBQlnlghjjMSGlhm56de2OpCMh0S34JxrHYBka7+23cVSyzRFShjvHs2f2+Y3Q1dOxq/tNPZXnevoaIPF9WrtykldjcHgCRS4QsvmsyHraXxQ0+aD9xslr6//D8dviuVwLwAA&quot;"/>
    <we:property name="initialStateBookmark" value="&quot;H4sIAAAAAAAAA81VS2/cOAz+K4WOxWBBWbIs55ak6aVtGiRFLotgQUn0xK3HNmRNNtMg/72UZxZFH1kDs5e9WOZH6uNLop5EaKexw90lbkiciLNh+LLB+OWVFCvRH7CPH999OL1+99fl6YcLhocxtUM/iZMnkTCuKd220xa7zMDgn3crgV13hessNdhNtBIjxWnosWu/0t6YVSlu6Xkl6HHshoiZ8iZhokz7wOYss2/5h2KP6FP7QDfk0x69pnGI6SAHByUo7UxpFQBBMNrynmmvncNcts9O58DOhz5h23MAGQuFq7BpSii0JVTgPJmMT22/7g6pfN/7aTfmeiV6TG54zJVyn9lnZnp+5lTBOlf42kokS672slbFIhvOQZ9tU+LUf6EMVR2MBVBGlrL2IFWhM0XTdumQg9tdPI6RG8Pt2lOehgfsPQUxVz/StC/2kzhdryOtMR3Eix+U50O33fwGvxm20dM1NbOqT23asY/XkRo2uhc5yqs48AmY8fc4peu96g13+1PLRyybvN32h+6qLN4Pf59HYoMgTuD5jpF/LZLHGH4sDgsxUDzbzYm/aeM/h0eufor//5I0Z8mQM6YJqkEnA2ltg4HKHX/iHDGb9RUfE11CWYErq+PZvA6kvK2wtM7ooJys6Hg2jsk24IwipoICNOhwPJskTb5yIGuwZGVhQMEi23SPvP5atcKrpmgArNGuVmCsXO7BS1w8QqxXqApTaM/jxpXLcb2YZeVKK21tyhLqoir5ulf+eDbiRkIduO4AugKFvB7PVlrkQoGkAD74SkoesYtsIz8Tl/jQ8v0b4m84tVI1+lCAAYsIoYTlfF/ohGxUqAKCqgpw3A3yRf1f7oIvUBoAaUFqQu2oXGRrN5zuz1wz3XdEbIjf1PwzbNM0oqcr7GmeYuN+orQ02/Hoxj5QOPzHvL5veervHd9it80+5xdYzE44ltZ1tLAhv8tiDusuf74Becp1AiIIAAA=&quot;"/>
    <we:property name="isFiltersActionButtonVisible" value="true"/>
    <we:property name="isVisualContainerHeaderHidden" value="false"/>
    <we:property name="reportEmbeddedTime" value="&quot;2024-05-01T11:59:08.715Z&quot;"/>
    <we:property name="creatorTenantId" value="&quot;1ba468b9-1414-4675-be4f-53c478ad47bb&quot;"/>
    <we:property name="creatorUserId" value="&quot;100320024F94A78F&quot;"/>
    <we:property name="creatorSessionId" value="&quot;5de1dc87-6f90-4d2e-b5ea-fcf1c24f2b4e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870554D709E4B806BCA475A6F2B6F" ma:contentTypeVersion="17" ma:contentTypeDescription="Create a new document." ma:contentTypeScope="" ma:versionID="1db0855aec82f3c523009f75ee5aca3e">
  <xsd:schema xmlns:xsd="http://www.w3.org/2001/XMLSchema" xmlns:xs="http://www.w3.org/2001/XMLSchema" xmlns:p="http://schemas.microsoft.com/office/2006/metadata/properties" xmlns:ns2="3afbc23c-5d5f-490c-ba24-f26f24ccab85" xmlns:ns3="47a22b0c-a034-41ca-805d-a538799fcb18" targetNamespace="http://schemas.microsoft.com/office/2006/metadata/properties" ma:root="true" ma:fieldsID="a8fc7a0df3c463d95ed7ba75eedf936e" ns2:_="" ns3:_="">
    <xsd:import namespace="3afbc23c-5d5f-490c-ba24-f26f24ccab85"/>
    <xsd:import namespace="47a22b0c-a034-41ca-805d-a538799fcb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bc23c-5d5f-490c-ba24-f26f24ccab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c6b9df9-913f-4f8b-b453-8966a8cf09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22b0c-a034-41ca-805d-a538799fcb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42f5c22-89f5-4b9e-8cd4-0f79967b0f59}" ma:internalName="TaxCatchAll" ma:showField="CatchAllData" ma:web="47a22b0c-a034-41ca-805d-a538799fcb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fbc23c-5d5f-490c-ba24-f26f24ccab85">
      <Terms xmlns="http://schemas.microsoft.com/office/infopath/2007/PartnerControls"/>
    </lcf76f155ced4ddcb4097134ff3c332f>
    <TaxCatchAll xmlns="47a22b0c-a034-41ca-805d-a538799fcb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A1F1B9-5155-4403-BAF2-4E41F22764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bc23c-5d5f-490c-ba24-f26f24ccab85"/>
    <ds:schemaRef ds:uri="47a22b0c-a034-41ca-805d-a538799fc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9842D-F95E-4F67-9239-26C1C0856E8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688af32a-9b4f-4355-a38e-627474b76a01"/>
    <ds:schemaRef ds:uri="http://purl.org/dc/elements/1.1/"/>
    <ds:schemaRef ds:uri="http://purl.org/dc/terms/"/>
    <ds:schemaRef ds:uri="http://schemas.microsoft.com/office/infopath/2007/PartnerControls"/>
    <ds:schemaRef ds:uri="b4b5bef3-ec81-4cf0-8738-8b6ece2d23ec"/>
    <ds:schemaRef ds:uri="3afbc23c-5d5f-490c-ba24-f26f24ccab85"/>
    <ds:schemaRef ds:uri="47a22b0c-a034-41ca-805d-a538799fcb18"/>
  </ds:schemaRefs>
</ds:datastoreItem>
</file>

<file path=customXml/itemProps3.xml><?xml version="1.0" encoding="utf-8"?>
<ds:datastoreItem xmlns:ds="http://schemas.openxmlformats.org/officeDocument/2006/customXml" ds:itemID="{50A9BE31-4CA9-489C-9B92-8C20F35AEAF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cdf8477-5183-4317-8e8b-f69ff0053fb7}" enabled="1" method="Standard" siteId="{1ba468b9-1414-4675-be4f-53c478ad47b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Pages>0</Pages>
  <Words>332</Words>
  <Characters>0</Characters>
  <Application>Microsoft Office PowerPoint</Application>
  <PresentationFormat>Custom</PresentationFormat>
  <Lines>0</Lines>
  <Paragraphs>32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Arial-BoldMT</vt:lpstr>
      <vt:lpstr>Georgia</vt:lpstr>
      <vt:lpstr>Georgia-Bold</vt:lpstr>
      <vt:lpstr>Roboto</vt:lpstr>
      <vt:lpstr>Barnet Introdution</vt:lpstr>
      <vt:lpstr>Insight &amp; Intelligence Hub ARC-LBB</vt:lpstr>
      <vt:lpstr>Introduction</vt:lpstr>
      <vt:lpstr>Project Overview </vt:lpstr>
      <vt:lpstr>Project Overview  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Markey</dc:creator>
  <cp:lastModifiedBy>Chang, Hannah (LBB)</cp:lastModifiedBy>
  <cp:revision>16</cp:revision>
  <dcterms:modified xsi:type="dcterms:W3CDTF">2024-05-01T12:08:37Z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0x0101005DE870554D709E4B806BCA475A6F2B6F</vt:lpwstr>
  </property>
  <property fmtid="{D5CDD505-2E9C-101B-9397-08002B2CF9AE}" pid="4" name="MediaServiceImageTags">
    <vt:lpwstr/>
  </property>
</Properties>
</file>