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12"/>
  </p:notesMasterIdLst>
  <p:sldIdLst>
    <p:sldId id="267" r:id="rId5"/>
    <p:sldId id="269" r:id="rId6"/>
    <p:sldId id="270" r:id="rId7"/>
    <p:sldId id="274" r:id="rId8"/>
    <p:sldId id="275" r:id="rId9"/>
    <p:sldId id="276" r:id="rId10"/>
    <p:sldId id="273" r:id="rId11"/>
  </p:sldIdLst>
  <p:sldSz cx="13004800" cy="9753600"/>
  <p:notesSz cx="6858000" cy="9144000"/>
  <p:defaultTextStyle>
    <a:defPPr>
      <a:defRPr lang="en-US"/>
    </a:defPPr>
    <a:lvl1pPr algn="l" rtl="0" fontAlgn="base">
      <a:spcBef>
        <a:spcPct val="0"/>
      </a:spcBef>
      <a:spcAft>
        <a:spcPct val="0"/>
      </a:spcAft>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1pPr>
    <a:lvl2pPr marL="457200" algn="l" rtl="0" fontAlgn="base">
      <a:spcBef>
        <a:spcPct val="0"/>
      </a:spcBef>
      <a:spcAft>
        <a:spcPct val="0"/>
      </a:spcAft>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2pPr>
    <a:lvl3pPr marL="914400" algn="l" rtl="0" fontAlgn="base">
      <a:spcBef>
        <a:spcPct val="0"/>
      </a:spcBef>
      <a:spcAft>
        <a:spcPct val="0"/>
      </a:spcAft>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3pPr>
    <a:lvl4pPr marL="1371600" algn="l" rtl="0" fontAlgn="base">
      <a:spcBef>
        <a:spcPct val="0"/>
      </a:spcBef>
      <a:spcAft>
        <a:spcPct val="0"/>
      </a:spcAft>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4pPr>
    <a:lvl5pPr marL="1828800" algn="l" rtl="0" fontAlgn="base">
      <a:spcBef>
        <a:spcPct val="0"/>
      </a:spcBef>
      <a:spcAft>
        <a:spcPct val="0"/>
      </a:spcAft>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5pPr>
    <a:lvl6pPr marL="2286000" algn="l" defTabSz="914400" rtl="0" eaLnBrk="1" latinLnBrk="0" hangingPunct="1">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6pPr>
    <a:lvl7pPr marL="2743200" algn="l" defTabSz="914400" rtl="0" eaLnBrk="1" latinLnBrk="0" hangingPunct="1">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7pPr>
    <a:lvl8pPr marL="3200400" algn="l" defTabSz="914400" rtl="0" eaLnBrk="1" latinLnBrk="0" hangingPunct="1">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8pPr>
    <a:lvl9pPr marL="3657600" algn="l" defTabSz="914400" rtl="0" eaLnBrk="1" latinLnBrk="0" hangingPunct="1">
      <a:defRPr sz="2000" kern="1200">
        <a:solidFill>
          <a:srgbClr val="636363"/>
        </a:solidFill>
        <a:latin typeface="Arial" panose="020B0604020202020204" pitchFamily="34" charset="0"/>
        <a:ea typeface="ヒラギノ角ゴ ProN W3" panose="020B0300000000000000" pitchFamily="34" charset="-128"/>
        <a:cs typeface="+mn-cs"/>
        <a:sym typeface="Arial" panose="020B0604020202020204"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893D3-7C0B-4316-9505-3DA716D63E5A}" v="165" dt="2024-05-07T09:37: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55" d="100"/>
          <a:sy n="55" d="100"/>
        </p:scale>
        <p:origin x="782" y="48"/>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g, Hannah (LBB)" userId="f23d47b1-6626-4119-9702-aa0033a5edfa" providerId="ADAL" clId="{257893D3-7C0B-4316-9505-3DA716D63E5A}"/>
    <pc:docChg chg="undo redo custSel addSld delSld modSld">
      <pc:chgData name="Chang, Hannah (LBB)" userId="f23d47b1-6626-4119-9702-aa0033a5edfa" providerId="ADAL" clId="{257893D3-7C0B-4316-9505-3DA716D63E5A}" dt="2024-05-07T09:37:36.749" v="1447" actId="113"/>
      <pc:docMkLst>
        <pc:docMk/>
      </pc:docMkLst>
      <pc:sldChg chg="addSp modSp mod">
        <pc:chgData name="Chang, Hannah (LBB)" userId="f23d47b1-6626-4119-9702-aa0033a5edfa" providerId="ADAL" clId="{257893D3-7C0B-4316-9505-3DA716D63E5A}" dt="2024-05-07T09:37:36.749" v="1447" actId="113"/>
        <pc:sldMkLst>
          <pc:docMk/>
          <pc:sldMk cId="3308589126" sldId="269"/>
        </pc:sldMkLst>
        <pc:spChg chg="mod">
          <ac:chgData name="Chang, Hannah (LBB)" userId="f23d47b1-6626-4119-9702-aa0033a5edfa" providerId="ADAL" clId="{257893D3-7C0B-4316-9505-3DA716D63E5A}" dt="2024-05-07T09:37:36.749" v="1447" actId="113"/>
          <ac:spMkLst>
            <pc:docMk/>
            <pc:sldMk cId="3308589126" sldId="269"/>
            <ac:spMk id="3" creationId="{D9B85686-493E-B689-6509-FA068C635C68}"/>
          </ac:spMkLst>
        </pc:spChg>
        <pc:picChg chg="add mod">
          <ac:chgData name="Chang, Hannah (LBB)" userId="f23d47b1-6626-4119-9702-aa0033a5edfa" providerId="ADAL" clId="{257893D3-7C0B-4316-9505-3DA716D63E5A}" dt="2024-05-07T09:37:13.253" v="1446" actId="1076"/>
          <ac:picMkLst>
            <pc:docMk/>
            <pc:sldMk cId="3308589126" sldId="269"/>
            <ac:picMk id="5" creationId="{19176375-8B1E-B705-C70B-1A85C91789EE}"/>
          </ac:picMkLst>
        </pc:picChg>
      </pc:sldChg>
      <pc:sldChg chg="modSp mod modNotesTx">
        <pc:chgData name="Chang, Hannah (LBB)" userId="f23d47b1-6626-4119-9702-aa0033a5edfa" providerId="ADAL" clId="{257893D3-7C0B-4316-9505-3DA716D63E5A}" dt="2024-05-07T07:55:13.883" v="2"/>
        <pc:sldMkLst>
          <pc:docMk/>
          <pc:sldMk cId="1140511005" sldId="270"/>
        </pc:sldMkLst>
        <pc:spChg chg="mod">
          <ac:chgData name="Chang, Hannah (LBB)" userId="f23d47b1-6626-4119-9702-aa0033a5edfa" providerId="ADAL" clId="{257893D3-7C0B-4316-9505-3DA716D63E5A}" dt="2024-05-07T07:54:59.962" v="0" actId="13926"/>
          <ac:spMkLst>
            <pc:docMk/>
            <pc:sldMk cId="1140511005" sldId="270"/>
            <ac:spMk id="3" creationId="{D9B85686-493E-B689-6509-FA068C635C68}"/>
          </ac:spMkLst>
        </pc:spChg>
      </pc:sldChg>
      <pc:sldChg chg="del">
        <pc:chgData name="Chang, Hannah (LBB)" userId="f23d47b1-6626-4119-9702-aa0033a5edfa" providerId="ADAL" clId="{257893D3-7C0B-4316-9505-3DA716D63E5A}" dt="2024-05-07T07:55:19.170" v="3" actId="47"/>
        <pc:sldMkLst>
          <pc:docMk/>
          <pc:sldMk cId="984868478" sldId="271"/>
        </pc:sldMkLst>
      </pc:sldChg>
      <pc:sldChg chg="del">
        <pc:chgData name="Chang, Hannah (LBB)" userId="f23d47b1-6626-4119-9702-aa0033a5edfa" providerId="ADAL" clId="{257893D3-7C0B-4316-9505-3DA716D63E5A}" dt="2024-05-07T07:55:19.170" v="3" actId="47"/>
        <pc:sldMkLst>
          <pc:docMk/>
          <pc:sldMk cId="1466729939" sldId="272"/>
        </pc:sldMkLst>
      </pc:sldChg>
      <pc:sldChg chg="delSp modSp add mod">
        <pc:chgData name="Chang, Hannah (LBB)" userId="f23d47b1-6626-4119-9702-aa0033a5edfa" providerId="ADAL" clId="{257893D3-7C0B-4316-9505-3DA716D63E5A}" dt="2024-05-07T08:45:55.033" v="370" actId="20577"/>
        <pc:sldMkLst>
          <pc:docMk/>
          <pc:sldMk cId="2294059847" sldId="274"/>
        </pc:sldMkLst>
        <pc:spChg chg="mod">
          <ac:chgData name="Chang, Hannah (LBB)" userId="f23d47b1-6626-4119-9702-aa0033a5edfa" providerId="ADAL" clId="{257893D3-7C0B-4316-9505-3DA716D63E5A}" dt="2024-05-07T08:45:55.033" v="370" actId="20577"/>
          <ac:spMkLst>
            <pc:docMk/>
            <pc:sldMk cId="2294059847" sldId="274"/>
            <ac:spMk id="3" creationId="{D9B85686-493E-B689-6509-FA068C635C68}"/>
          </ac:spMkLst>
        </pc:spChg>
        <pc:spChg chg="del">
          <ac:chgData name="Chang, Hannah (LBB)" userId="f23d47b1-6626-4119-9702-aa0033a5edfa" providerId="ADAL" clId="{257893D3-7C0B-4316-9505-3DA716D63E5A}" dt="2024-05-07T07:55:27.110" v="4" actId="478"/>
          <ac:spMkLst>
            <pc:docMk/>
            <pc:sldMk cId="2294059847" sldId="274"/>
            <ac:spMk id="6" creationId="{15FC891A-21F4-9C42-DDA9-96F8674EBF01}"/>
          </ac:spMkLst>
        </pc:spChg>
        <pc:spChg chg="del">
          <ac:chgData name="Chang, Hannah (LBB)" userId="f23d47b1-6626-4119-9702-aa0033a5edfa" providerId="ADAL" clId="{257893D3-7C0B-4316-9505-3DA716D63E5A}" dt="2024-05-07T07:55:27.110" v="4" actId="478"/>
          <ac:spMkLst>
            <pc:docMk/>
            <pc:sldMk cId="2294059847" sldId="274"/>
            <ac:spMk id="11" creationId="{1383EADB-837B-76BD-4FCF-80E5CA8C6A76}"/>
          </ac:spMkLst>
        </pc:spChg>
        <pc:picChg chg="del">
          <ac:chgData name="Chang, Hannah (LBB)" userId="f23d47b1-6626-4119-9702-aa0033a5edfa" providerId="ADAL" clId="{257893D3-7C0B-4316-9505-3DA716D63E5A}" dt="2024-05-07T07:55:27.110" v="4" actId="478"/>
          <ac:picMkLst>
            <pc:docMk/>
            <pc:sldMk cId="2294059847" sldId="274"/>
            <ac:picMk id="10" creationId="{6B960285-3626-F9FB-C4ED-E066D9EA5B8D}"/>
          </ac:picMkLst>
        </pc:picChg>
        <pc:picChg chg="del">
          <ac:chgData name="Chang, Hannah (LBB)" userId="f23d47b1-6626-4119-9702-aa0033a5edfa" providerId="ADAL" clId="{257893D3-7C0B-4316-9505-3DA716D63E5A}" dt="2024-05-07T07:55:27.110" v="4" actId="478"/>
          <ac:picMkLst>
            <pc:docMk/>
            <pc:sldMk cId="2294059847" sldId="274"/>
            <ac:picMk id="2050" creationId="{ADFDD5BE-36C2-A8D9-6A7A-51AEC204A50B}"/>
          </ac:picMkLst>
        </pc:picChg>
      </pc:sldChg>
      <pc:sldChg chg="addSp delSp modSp add mod">
        <pc:chgData name="Chang, Hannah (LBB)" userId="f23d47b1-6626-4119-9702-aa0033a5edfa" providerId="ADAL" clId="{257893D3-7C0B-4316-9505-3DA716D63E5A}" dt="2024-05-07T09:21:16.651" v="1427" actId="1035"/>
        <pc:sldMkLst>
          <pc:docMk/>
          <pc:sldMk cId="1532860178" sldId="275"/>
        </pc:sldMkLst>
        <pc:spChg chg="mod">
          <ac:chgData name="Chang, Hannah (LBB)" userId="f23d47b1-6626-4119-9702-aa0033a5edfa" providerId="ADAL" clId="{257893D3-7C0B-4316-9505-3DA716D63E5A}" dt="2024-05-07T08:46:22.481" v="400" actId="20577"/>
          <ac:spMkLst>
            <pc:docMk/>
            <pc:sldMk cId="1532860178" sldId="275"/>
            <ac:spMk id="2" creationId="{4B823466-8863-22DF-D4E2-4504F6C1CBEB}"/>
          </ac:spMkLst>
        </pc:spChg>
        <pc:spChg chg="mod">
          <ac:chgData name="Chang, Hannah (LBB)" userId="f23d47b1-6626-4119-9702-aa0033a5edfa" providerId="ADAL" clId="{257893D3-7C0B-4316-9505-3DA716D63E5A}" dt="2024-05-07T09:07:29.122" v="1189" actId="20577"/>
          <ac:spMkLst>
            <pc:docMk/>
            <pc:sldMk cId="1532860178" sldId="275"/>
            <ac:spMk id="3" creationId="{D9B85686-493E-B689-6509-FA068C635C68}"/>
          </ac:spMkLst>
        </pc:spChg>
        <pc:spChg chg="del mod">
          <ac:chgData name="Chang, Hannah (LBB)" userId="f23d47b1-6626-4119-9702-aa0033a5edfa" providerId="ADAL" clId="{257893D3-7C0B-4316-9505-3DA716D63E5A}" dt="2024-05-07T08:46:15.573" v="377" actId="478"/>
          <ac:spMkLst>
            <pc:docMk/>
            <pc:sldMk cId="1532860178" sldId="275"/>
            <ac:spMk id="4" creationId="{E954FDD5-A933-95E5-81A0-235BE32B8D81}"/>
          </ac:spMkLst>
        </pc:spChg>
        <pc:spChg chg="add del">
          <ac:chgData name="Chang, Hannah (LBB)" userId="f23d47b1-6626-4119-9702-aa0033a5edfa" providerId="ADAL" clId="{257893D3-7C0B-4316-9505-3DA716D63E5A}" dt="2024-05-07T08:56:28.795" v="906" actId="22"/>
          <ac:spMkLst>
            <pc:docMk/>
            <pc:sldMk cId="1532860178" sldId="275"/>
            <ac:spMk id="8" creationId="{EAE92466-D5AE-99EA-857D-765226D295E7}"/>
          </ac:spMkLst>
        </pc:spChg>
        <pc:spChg chg="add mod">
          <ac:chgData name="Chang, Hannah (LBB)" userId="f23d47b1-6626-4119-9702-aa0033a5edfa" providerId="ADAL" clId="{257893D3-7C0B-4316-9505-3DA716D63E5A}" dt="2024-05-07T09:06:14.482" v="1169" actId="1076"/>
          <ac:spMkLst>
            <pc:docMk/>
            <pc:sldMk cId="1532860178" sldId="275"/>
            <ac:spMk id="10" creationId="{E6231B56-4FB8-142B-BA61-864DEBAF3CB9}"/>
          </ac:spMkLst>
        </pc:spChg>
        <pc:spChg chg="add mod">
          <ac:chgData name="Chang, Hannah (LBB)" userId="f23d47b1-6626-4119-9702-aa0033a5edfa" providerId="ADAL" clId="{257893D3-7C0B-4316-9505-3DA716D63E5A}" dt="2024-05-07T09:19:51.647" v="1425" actId="1036"/>
          <ac:spMkLst>
            <pc:docMk/>
            <pc:sldMk cId="1532860178" sldId="275"/>
            <ac:spMk id="12" creationId="{EE5822B5-CEE2-B96D-BEEE-108EF404805B}"/>
          </ac:spMkLst>
        </pc:spChg>
        <pc:picChg chg="add mod">
          <ac:chgData name="Chang, Hannah (LBB)" userId="f23d47b1-6626-4119-9702-aa0033a5edfa" providerId="ADAL" clId="{257893D3-7C0B-4316-9505-3DA716D63E5A}" dt="2024-05-07T09:05:59.667" v="1165" actId="1035"/>
          <ac:picMkLst>
            <pc:docMk/>
            <pc:sldMk cId="1532860178" sldId="275"/>
            <ac:picMk id="6" creationId="{EDCEC68A-89E8-0673-F06A-2F0BDB8FEF5B}"/>
          </ac:picMkLst>
        </pc:picChg>
        <pc:picChg chg="add mod">
          <ac:chgData name="Chang, Hannah (LBB)" userId="f23d47b1-6626-4119-9702-aa0033a5edfa" providerId="ADAL" clId="{257893D3-7C0B-4316-9505-3DA716D63E5A}" dt="2024-05-07T09:21:16.651" v="1427" actId="1035"/>
          <ac:picMkLst>
            <pc:docMk/>
            <pc:sldMk cId="1532860178" sldId="275"/>
            <ac:picMk id="1026" creationId="{307817D6-043A-0172-5DB8-5AAA61D6565E}"/>
          </ac:picMkLst>
        </pc:picChg>
        <pc:picChg chg="add mod">
          <ac:chgData name="Chang, Hannah (LBB)" userId="f23d47b1-6626-4119-9702-aa0033a5edfa" providerId="ADAL" clId="{257893D3-7C0B-4316-9505-3DA716D63E5A}" dt="2024-05-07T09:06:10.516" v="1168" actId="1076"/>
          <ac:picMkLst>
            <pc:docMk/>
            <pc:sldMk cId="1532860178" sldId="275"/>
            <ac:picMk id="1028" creationId="{4AB42054-0FDA-9144-8D7D-1A8A50BB42F3}"/>
          </ac:picMkLst>
        </pc:picChg>
      </pc:sldChg>
      <pc:sldChg chg="addSp delSp modSp add mod">
        <pc:chgData name="Chang, Hannah (LBB)" userId="f23d47b1-6626-4119-9702-aa0033a5edfa" providerId="ADAL" clId="{257893D3-7C0B-4316-9505-3DA716D63E5A}" dt="2024-05-07T09:22:17.704" v="1428" actId="166"/>
        <pc:sldMkLst>
          <pc:docMk/>
          <pc:sldMk cId="1586430891" sldId="276"/>
        </pc:sldMkLst>
        <pc:spChg chg="mod">
          <ac:chgData name="Chang, Hannah (LBB)" userId="f23d47b1-6626-4119-9702-aa0033a5edfa" providerId="ADAL" clId="{257893D3-7C0B-4316-9505-3DA716D63E5A}" dt="2024-05-07T09:08:36.360" v="1206" actId="20577"/>
          <ac:spMkLst>
            <pc:docMk/>
            <pc:sldMk cId="1586430891" sldId="276"/>
            <ac:spMk id="2" creationId="{4B823466-8863-22DF-D4E2-4504F6C1CBEB}"/>
          </ac:spMkLst>
        </pc:spChg>
        <pc:spChg chg="del">
          <ac:chgData name="Chang, Hannah (LBB)" userId="f23d47b1-6626-4119-9702-aa0033a5edfa" providerId="ADAL" clId="{257893D3-7C0B-4316-9505-3DA716D63E5A}" dt="2024-05-07T09:08:50.417" v="1211" actId="478"/>
          <ac:spMkLst>
            <pc:docMk/>
            <pc:sldMk cId="1586430891" sldId="276"/>
            <ac:spMk id="3" creationId="{D9B85686-493E-B689-6509-FA068C635C68}"/>
          </ac:spMkLst>
        </pc:spChg>
        <pc:spChg chg="add del mod">
          <ac:chgData name="Chang, Hannah (LBB)" userId="f23d47b1-6626-4119-9702-aa0033a5edfa" providerId="ADAL" clId="{257893D3-7C0B-4316-9505-3DA716D63E5A}" dt="2024-05-07T09:08:54.198" v="1212" actId="478"/>
          <ac:spMkLst>
            <pc:docMk/>
            <pc:sldMk cId="1586430891" sldId="276"/>
            <ac:spMk id="4" creationId="{C60470C6-377B-AFF1-20F4-1E22F03CDF5D}"/>
          </ac:spMkLst>
        </pc:spChg>
        <pc:spChg chg="add mod">
          <ac:chgData name="Chang, Hannah (LBB)" userId="f23d47b1-6626-4119-9702-aa0033a5edfa" providerId="ADAL" clId="{257893D3-7C0B-4316-9505-3DA716D63E5A}" dt="2024-05-07T09:16:09.350" v="1376" actId="1076"/>
          <ac:spMkLst>
            <pc:docMk/>
            <pc:sldMk cId="1586430891" sldId="276"/>
            <ac:spMk id="5" creationId="{3F95D34F-30ED-F820-E935-9096471A79A0}"/>
          </ac:spMkLst>
        </pc:spChg>
        <pc:spChg chg="add mod">
          <ac:chgData name="Chang, Hannah (LBB)" userId="f23d47b1-6626-4119-9702-aa0033a5edfa" providerId="ADAL" clId="{257893D3-7C0B-4316-9505-3DA716D63E5A}" dt="2024-05-07T09:16:09.350" v="1376" actId="1076"/>
          <ac:spMkLst>
            <pc:docMk/>
            <pc:sldMk cId="1586430891" sldId="276"/>
            <ac:spMk id="7" creationId="{C6D50FC6-16F3-70A3-432E-CE6058ADE6FE}"/>
          </ac:spMkLst>
        </pc:spChg>
        <pc:spChg chg="add mod">
          <ac:chgData name="Chang, Hannah (LBB)" userId="f23d47b1-6626-4119-9702-aa0033a5edfa" providerId="ADAL" clId="{257893D3-7C0B-4316-9505-3DA716D63E5A}" dt="2024-05-07T09:16:09.350" v="1376" actId="1076"/>
          <ac:spMkLst>
            <pc:docMk/>
            <pc:sldMk cId="1586430891" sldId="276"/>
            <ac:spMk id="8" creationId="{DEF7C382-DBB0-2B36-CE59-5EF1B97E9F2E}"/>
          </ac:spMkLst>
        </pc:spChg>
        <pc:spChg chg="add mod">
          <ac:chgData name="Chang, Hannah (LBB)" userId="f23d47b1-6626-4119-9702-aa0033a5edfa" providerId="ADAL" clId="{257893D3-7C0B-4316-9505-3DA716D63E5A}" dt="2024-05-07T09:16:09.350" v="1376" actId="1076"/>
          <ac:spMkLst>
            <pc:docMk/>
            <pc:sldMk cId="1586430891" sldId="276"/>
            <ac:spMk id="9" creationId="{6A465810-D76D-DFF8-9070-AE294AA85DF0}"/>
          </ac:spMkLst>
        </pc:spChg>
        <pc:spChg chg="del">
          <ac:chgData name="Chang, Hannah (LBB)" userId="f23d47b1-6626-4119-9702-aa0033a5edfa" providerId="ADAL" clId="{257893D3-7C0B-4316-9505-3DA716D63E5A}" dt="2024-05-07T09:08:58.094" v="1213" actId="478"/>
          <ac:spMkLst>
            <pc:docMk/>
            <pc:sldMk cId="1586430891" sldId="276"/>
            <ac:spMk id="10" creationId="{E6231B56-4FB8-142B-BA61-864DEBAF3CB9}"/>
          </ac:spMkLst>
        </pc:spChg>
        <pc:spChg chg="add mod">
          <ac:chgData name="Chang, Hannah (LBB)" userId="f23d47b1-6626-4119-9702-aa0033a5edfa" providerId="ADAL" clId="{257893D3-7C0B-4316-9505-3DA716D63E5A}" dt="2024-05-07T09:16:09.350" v="1376" actId="1076"/>
          <ac:spMkLst>
            <pc:docMk/>
            <pc:sldMk cId="1586430891" sldId="276"/>
            <ac:spMk id="11" creationId="{163E23A1-4AB1-79CC-3F72-EA2928CAE687}"/>
          </ac:spMkLst>
        </pc:spChg>
        <pc:spChg chg="add mod">
          <ac:chgData name="Chang, Hannah (LBB)" userId="f23d47b1-6626-4119-9702-aa0033a5edfa" providerId="ADAL" clId="{257893D3-7C0B-4316-9505-3DA716D63E5A}" dt="2024-05-07T09:16:09.350" v="1376" actId="1076"/>
          <ac:spMkLst>
            <pc:docMk/>
            <pc:sldMk cId="1586430891" sldId="276"/>
            <ac:spMk id="12" creationId="{8CBF53E4-001E-B3B8-6959-2AEC5FC83211}"/>
          </ac:spMkLst>
        </pc:spChg>
        <pc:spChg chg="add mod">
          <ac:chgData name="Chang, Hannah (LBB)" userId="f23d47b1-6626-4119-9702-aa0033a5edfa" providerId="ADAL" clId="{257893D3-7C0B-4316-9505-3DA716D63E5A}" dt="2024-05-07T09:17:21.575" v="1386" actId="14100"/>
          <ac:spMkLst>
            <pc:docMk/>
            <pc:sldMk cId="1586430891" sldId="276"/>
            <ac:spMk id="19" creationId="{B9C04C4A-33D1-DF56-EBA0-25F84D2C8D0C}"/>
          </ac:spMkLst>
        </pc:spChg>
        <pc:spChg chg="add mod">
          <ac:chgData name="Chang, Hannah (LBB)" userId="f23d47b1-6626-4119-9702-aa0033a5edfa" providerId="ADAL" clId="{257893D3-7C0B-4316-9505-3DA716D63E5A}" dt="2024-05-07T09:18:18.341" v="1413" actId="1038"/>
          <ac:spMkLst>
            <pc:docMk/>
            <pc:sldMk cId="1586430891" sldId="276"/>
            <ac:spMk id="20" creationId="{98C6B9CF-5716-9C47-F16C-6F0FC01C02A4}"/>
          </ac:spMkLst>
        </pc:spChg>
        <pc:spChg chg="add mod">
          <ac:chgData name="Chang, Hannah (LBB)" userId="f23d47b1-6626-4119-9702-aa0033a5edfa" providerId="ADAL" clId="{257893D3-7C0B-4316-9505-3DA716D63E5A}" dt="2024-05-07T09:22:17.704" v="1428" actId="166"/>
          <ac:spMkLst>
            <pc:docMk/>
            <pc:sldMk cId="1586430891" sldId="276"/>
            <ac:spMk id="21" creationId="{DF701B92-88CC-B793-3468-9B89DD6975E4}"/>
          </ac:spMkLst>
        </pc:spChg>
        <pc:grpChg chg="add mod">
          <ac:chgData name="Chang, Hannah (LBB)" userId="f23d47b1-6626-4119-9702-aa0033a5edfa" providerId="ADAL" clId="{257893D3-7C0B-4316-9505-3DA716D63E5A}" dt="2024-05-07T09:16:09.350" v="1376" actId="1076"/>
          <ac:grpSpMkLst>
            <pc:docMk/>
            <pc:sldMk cId="1586430891" sldId="276"/>
            <ac:grpSpMk id="17" creationId="{45DCFA81-A739-C6DD-F085-FCAA6419EF57}"/>
          </ac:grpSpMkLst>
        </pc:grpChg>
        <pc:grpChg chg="add mod">
          <ac:chgData name="Chang, Hannah (LBB)" userId="f23d47b1-6626-4119-9702-aa0033a5edfa" providerId="ADAL" clId="{257893D3-7C0B-4316-9505-3DA716D63E5A}" dt="2024-05-07T09:16:28.287" v="1379" actId="1076"/>
          <ac:grpSpMkLst>
            <pc:docMk/>
            <pc:sldMk cId="1586430891" sldId="276"/>
            <ac:grpSpMk id="18" creationId="{F9D8AF70-2DE0-6AEC-13BC-7CABDCADF64A}"/>
          </ac:grpSpMkLst>
        </pc:grpChg>
        <pc:picChg chg="del">
          <ac:chgData name="Chang, Hannah (LBB)" userId="f23d47b1-6626-4119-9702-aa0033a5edfa" providerId="ADAL" clId="{257893D3-7C0B-4316-9505-3DA716D63E5A}" dt="2024-05-07T09:08:40.367" v="1207" actId="478"/>
          <ac:picMkLst>
            <pc:docMk/>
            <pc:sldMk cId="1586430891" sldId="276"/>
            <ac:picMk id="6" creationId="{EDCEC68A-89E8-0673-F06A-2F0BDB8FEF5B}"/>
          </ac:picMkLst>
        </pc:picChg>
        <pc:picChg chg="del">
          <ac:chgData name="Chang, Hannah (LBB)" userId="f23d47b1-6626-4119-9702-aa0033a5edfa" providerId="ADAL" clId="{257893D3-7C0B-4316-9505-3DA716D63E5A}" dt="2024-05-07T09:08:58.094" v="1213" actId="478"/>
          <ac:picMkLst>
            <pc:docMk/>
            <pc:sldMk cId="1586430891" sldId="276"/>
            <ac:picMk id="1026" creationId="{307817D6-043A-0172-5DB8-5AAA61D6565E}"/>
          </ac:picMkLst>
        </pc:picChg>
        <pc:picChg chg="del">
          <ac:chgData name="Chang, Hannah (LBB)" userId="f23d47b1-6626-4119-9702-aa0033a5edfa" providerId="ADAL" clId="{257893D3-7C0B-4316-9505-3DA716D63E5A}" dt="2024-05-07T09:08:58.094" v="1213" actId="478"/>
          <ac:picMkLst>
            <pc:docMk/>
            <pc:sldMk cId="1586430891" sldId="276"/>
            <ac:picMk id="1028" creationId="{4AB42054-0FDA-9144-8D7D-1A8A50BB42F3}"/>
          </ac:picMkLst>
        </pc:picChg>
        <pc:picChg chg="add mod">
          <ac:chgData name="Chang, Hannah (LBB)" userId="f23d47b1-6626-4119-9702-aa0033a5edfa" providerId="ADAL" clId="{257893D3-7C0B-4316-9505-3DA716D63E5A}" dt="2024-05-07T09:16:09.350" v="1376" actId="1076"/>
          <ac:picMkLst>
            <pc:docMk/>
            <pc:sldMk cId="1586430891" sldId="276"/>
            <ac:picMk id="2050" creationId="{52690746-2868-B4A6-76CA-85B73380397A}"/>
          </ac:picMkLst>
        </pc:picChg>
        <pc:picChg chg="add mod">
          <ac:chgData name="Chang, Hannah (LBB)" userId="f23d47b1-6626-4119-9702-aa0033a5edfa" providerId="ADAL" clId="{257893D3-7C0B-4316-9505-3DA716D63E5A}" dt="2024-05-07T09:16:28.287" v="1379" actId="1076"/>
          <ac:picMkLst>
            <pc:docMk/>
            <pc:sldMk cId="1586430891" sldId="276"/>
            <ac:picMk id="2052" creationId="{288AA530-576C-0707-55ED-C5BCDADA05B3}"/>
          </ac:picMkLst>
        </pc:picChg>
        <pc:picChg chg="add mod">
          <ac:chgData name="Chang, Hannah (LBB)" userId="f23d47b1-6626-4119-9702-aa0033a5edfa" providerId="ADAL" clId="{257893D3-7C0B-4316-9505-3DA716D63E5A}" dt="2024-05-07T09:16:28.287" v="1379" actId="1076"/>
          <ac:picMkLst>
            <pc:docMk/>
            <pc:sldMk cId="1586430891" sldId="276"/>
            <ac:picMk id="2054" creationId="{8FC0119C-3A98-2104-267E-07C09DF0AA52}"/>
          </ac:picMkLst>
        </pc:picChg>
        <pc:picChg chg="add mod">
          <ac:chgData name="Chang, Hannah (LBB)" userId="f23d47b1-6626-4119-9702-aa0033a5edfa" providerId="ADAL" clId="{257893D3-7C0B-4316-9505-3DA716D63E5A}" dt="2024-05-07T09:16:49.567" v="1381" actId="1076"/>
          <ac:picMkLst>
            <pc:docMk/>
            <pc:sldMk cId="1586430891" sldId="276"/>
            <ac:picMk id="2056" creationId="{AA03D9D2-F801-4BCF-34B8-2423FFB5DC31}"/>
          </ac:picMkLst>
        </pc:picChg>
        <pc:picChg chg="add mod">
          <ac:chgData name="Chang, Hannah (LBB)" userId="f23d47b1-6626-4119-9702-aa0033a5edfa" providerId="ADAL" clId="{257893D3-7C0B-4316-9505-3DA716D63E5A}" dt="2024-05-07T09:18:24.444" v="1415" actId="1076"/>
          <ac:picMkLst>
            <pc:docMk/>
            <pc:sldMk cId="1586430891" sldId="276"/>
            <ac:picMk id="2058" creationId="{BAACF370-B57D-A0AF-C421-5E0B7A3D2937}"/>
          </ac:picMkLst>
        </pc:picChg>
        <pc:cxnChg chg="add mod">
          <ac:chgData name="Chang, Hannah (LBB)" userId="f23d47b1-6626-4119-9702-aa0033a5edfa" providerId="ADAL" clId="{257893D3-7C0B-4316-9505-3DA716D63E5A}" dt="2024-05-07T09:16:28.287" v="1379" actId="1076"/>
          <ac:cxnSpMkLst>
            <pc:docMk/>
            <pc:sldMk cId="1586430891" sldId="276"/>
            <ac:cxnSpMk id="14" creationId="{628B817A-EA2A-9276-AED5-CE968DB62763}"/>
          </ac:cxnSpMkLst>
        </pc:cxnChg>
        <pc:cxnChg chg="add mod">
          <ac:chgData name="Chang, Hannah (LBB)" userId="f23d47b1-6626-4119-9702-aa0033a5edfa" providerId="ADAL" clId="{257893D3-7C0B-4316-9505-3DA716D63E5A}" dt="2024-05-07T09:16:28.287" v="1379" actId="1076"/>
          <ac:cxnSpMkLst>
            <pc:docMk/>
            <pc:sldMk cId="1586430891" sldId="276"/>
            <ac:cxnSpMk id="16" creationId="{2E93EA56-F9C1-5806-95A4-3890F3361D1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7BB67-0C93-4F13-A9D4-F6940A64B16F}" type="datetimeFigureOut">
              <a:rPr lang="en-GB" smtClean="0"/>
              <a:t>07/05/2024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F1DEA-35D7-4CB1-A68D-365A7332464F}" type="slidenum">
              <a:rPr lang="en-GB" smtClean="0"/>
              <a:t>‹#›</a:t>
            </a:fld>
            <a:endParaRPr lang="en-GB"/>
          </a:p>
        </p:txBody>
      </p:sp>
    </p:spTree>
    <p:extLst>
      <p:ext uri="{BB962C8B-B14F-4D97-AF65-F5344CB8AC3E}">
        <p14:creationId xmlns:p14="http://schemas.microsoft.com/office/powerpoint/2010/main" val="280680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700"/>
              </a:spcAft>
            </a:pPr>
            <a:r>
              <a:rPr lang="en-GB" sz="2400" b="0" dirty="0">
                <a:solidFill>
                  <a:schemeClr val="tx2"/>
                </a:solidFill>
                <a:highlight>
                  <a:srgbClr val="FFFF00"/>
                </a:highlight>
              </a:rPr>
              <a:t>Geographical aggregation</a:t>
            </a:r>
          </a:p>
          <a:p>
            <a:pPr lvl="2">
              <a:lnSpc>
                <a:spcPct val="150000"/>
              </a:lnSpc>
              <a:spcAft>
                <a:spcPts val="700"/>
              </a:spcAft>
            </a:pPr>
            <a:r>
              <a:rPr lang="en-GB" sz="2400" b="0" dirty="0">
                <a:solidFill>
                  <a:schemeClr val="tx2"/>
                </a:solidFill>
              </a:rPr>
              <a:t>Partitioning area into a polygon grid</a:t>
            </a:r>
          </a:p>
          <a:p>
            <a:pPr lvl="2">
              <a:lnSpc>
                <a:spcPct val="150000"/>
              </a:lnSpc>
              <a:spcAft>
                <a:spcPts val="700"/>
              </a:spcAft>
            </a:pPr>
            <a:r>
              <a:rPr lang="en-GB" sz="2400" b="0" dirty="0">
                <a:solidFill>
                  <a:schemeClr val="tx2"/>
                </a:solidFill>
              </a:rPr>
              <a:t>Street-level data will be aggregated into polygon grids </a:t>
            </a:r>
          </a:p>
          <a:p>
            <a:pPr lvl="2">
              <a:lnSpc>
                <a:spcPct val="150000"/>
              </a:lnSpc>
              <a:spcAft>
                <a:spcPts val="700"/>
              </a:spcAft>
            </a:pPr>
            <a:r>
              <a:rPr lang="en-GB" sz="2400" b="0" dirty="0">
                <a:solidFill>
                  <a:schemeClr val="tx2"/>
                </a:solidFill>
              </a:rPr>
              <a:t>Why? Some difficulties with using administrative area (e.g., LSOA)</a:t>
            </a:r>
          </a:p>
          <a:p>
            <a:pPr lvl="3">
              <a:lnSpc>
                <a:spcPct val="150000"/>
              </a:lnSpc>
              <a:spcAft>
                <a:spcPts val="700"/>
              </a:spcAft>
            </a:pPr>
            <a:r>
              <a:rPr lang="en-GB" sz="2200" b="0" dirty="0">
                <a:solidFill>
                  <a:schemeClr val="tx2"/>
                </a:solidFill>
              </a:rPr>
              <a:t>Need of smaller areas due to the assumption of spatial homogeneity</a:t>
            </a:r>
          </a:p>
          <a:p>
            <a:pPr lvl="3">
              <a:lnSpc>
                <a:spcPct val="150000"/>
              </a:lnSpc>
              <a:spcAft>
                <a:spcPts val="700"/>
              </a:spcAft>
            </a:pPr>
            <a:r>
              <a:rPr lang="en-GB" sz="2200" b="0" dirty="0">
                <a:solidFill>
                  <a:schemeClr val="tx2"/>
                </a:solidFill>
              </a:rPr>
              <a:t>Need of single uniform area to reduce spatial bias and better compare areas </a:t>
            </a:r>
          </a:p>
          <a:p>
            <a:endParaRPr lang="en-GB" dirty="0"/>
          </a:p>
        </p:txBody>
      </p:sp>
      <p:sp>
        <p:nvSpPr>
          <p:cNvPr id="4" name="Slide Number Placeholder 3"/>
          <p:cNvSpPr>
            <a:spLocks noGrp="1"/>
          </p:cNvSpPr>
          <p:nvPr>
            <p:ph type="sldNum" sz="quarter" idx="5"/>
          </p:nvPr>
        </p:nvSpPr>
        <p:spPr/>
        <p:txBody>
          <a:bodyPr/>
          <a:lstStyle/>
          <a:p>
            <a:fld id="{547F1DEA-35D7-4CB1-A68D-365A7332464F}" type="slidenum">
              <a:rPr lang="en-GB" smtClean="0"/>
              <a:t>3</a:t>
            </a:fld>
            <a:endParaRPr lang="en-GB"/>
          </a:p>
        </p:txBody>
      </p:sp>
    </p:spTree>
    <p:extLst>
      <p:ext uri="{BB962C8B-B14F-4D97-AF65-F5344CB8AC3E}">
        <p14:creationId xmlns:p14="http://schemas.microsoft.com/office/powerpoint/2010/main" val="150858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7F1DEA-35D7-4CB1-A68D-365A7332464F}" type="slidenum">
              <a:rPr lang="en-GB" smtClean="0"/>
              <a:t>4</a:t>
            </a:fld>
            <a:endParaRPr lang="en-GB"/>
          </a:p>
        </p:txBody>
      </p:sp>
    </p:spTree>
    <p:extLst>
      <p:ext uri="{BB962C8B-B14F-4D97-AF65-F5344CB8AC3E}">
        <p14:creationId xmlns:p14="http://schemas.microsoft.com/office/powerpoint/2010/main" val="223154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7F1DEA-35D7-4CB1-A68D-365A7332464F}" type="slidenum">
              <a:rPr lang="en-GB" smtClean="0"/>
              <a:t>5</a:t>
            </a:fld>
            <a:endParaRPr lang="en-GB"/>
          </a:p>
        </p:txBody>
      </p:sp>
    </p:spTree>
    <p:extLst>
      <p:ext uri="{BB962C8B-B14F-4D97-AF65-F5344CB8AC3E}">
        <p14:creationId xmlns:p14="http://schemas.microsoft.com/office/powerpoint/2010/main" val="116207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7F1DEA-35D7-4CB1-A68D-365A7332464F}" type="slidenum">
              <a:rPr lang="en-GB" smtClean="0"/>
              <a:t>6</a:t>
            </a:fld>
            <a:endParaRPr lang="en-GB"/>
          </a:p>
        </p:txBody>
      </p:sp>
    </p:spTree>
    <p:extLst>
      <p:ext uri="{BB962C8B-B14F-4D97-AF65-F5344CB8AC3E}">
        <p14:creationId xmlns:p14="http://schemas.microsoft.com/office/powerpoint/2010/main" val="9486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752" y="484313"/>
            <a:ext cx="11737304" cy="3600399"/>
          </a:xfrm>
        </p:spPr>
        <p:txBody>
          <a:bodyPr/>
          <a:lstStyle>
            <a:lvl1pPr algn="r">
              <a:defRPr/>
            </a:lvl1pPr>
          </a:lstStyle>
          <a:p>
            <a:r>
              <a:rPr lang="en-GB" dirty="0"/>
              <a:t>Click to edit Master title style</a:t>
            </a:r>
            <a:endParaRPr lang="en-US" dirty="0"/>
          </a:p>
        </p:txBody>
      </p:sp>
      <p:sp>
        <p:nvSpPr>
          <p:cNvPr id="3" name="Subtitle 2"/>
          <p:cNvSpPr>
            <a:spLocks noGrp="1"/>
          </p:cNvSpPr>
          <p:nvPr>
            <p:ph type="subTitle" idx="1"/>
          </p:nvPr>
        </p:nvSpPr>
        <p:spPr>
          <a:xfrm>
            <a:off x="669752" y="4228729"/>
            <a:ext cx="11737304" cy="4032448"/>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6297921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1760" y="268288"/>
            <a:ext cx="11593288" cy="1206227"/>
          </a:xfrm>
        </p:spPr>
        <p:txBody>
          <a:bodyPr anchor="ctr"/>
          <a:lstStyle>
            <a:lvl1pPr algn="l">
              <a:defRPr sz="4200"/>
            </a:lvl1pPr>
          </a:lstStyle>
          <a:p>
            <a:r>
              <a:rPr lang="en-GB" dirty="0"/>
              <a:t>Click to edit Master title style</a:t>
            </a:r>
            <a:endParaRPr lang="en-US" dirty="0"/>
          </a:p>
        </p:txBody>
      </p:sp>
      <p:sp>
        <p:nvSpPr>
          <p:cNvPr id="3" name="Content Placeholder 2"/>
          <p:cNvSpPr>
            <a:spLocks noGrp="1"/>
          </p:cNvSpPr>
          <p:nvPr>
            <p:ph idx="1"/>
          </p:nvPr>
        </p:nvSpPr>
        <p:spPr>
          <a:xfrm>
            <a:off x="741760" y="1780456"/>
            <a:ext cx="11593288" cy="6480720"/>
          </a:xfrm>
        </p:spPr>
        <p:txBody>
          <a:bodyPr/>
          <a:lstStyle>
            <a:lvl1pPr marL="457200" indent="-457200" algn="l">
              <a:buClr>
                <a:srgbClr val="00988E"/>
              </a:buClr>
              <a:buFont typeface="Arial"/>
              <a:buChar char="•"/>
              <a:defRPr sz="3000"/>
            </a:lvl1pPr>
            <a:lvl2pPr marL="457200" indent="-457200" algn="l">
              <a:buClr>
                <a:srgbClr val="00988E"/>
              </a:buClr>
              <a:buFont typeface="Arial"/>
              <a:buChar char="•"/>
              <a:defRPr sz="3000"/>
            </a:lvl2pPr>
            <a:lvl3pPr marL="900000" indent="-457200" algn="l">
              <a:buClr>
                <a:srgbClr val="4D4E53"/>
              </a:buClr>
              <a:buFont typeface="Arial"/>
              <a:buChar char="•"/>
              <a:defRPr sz="2800"/>
            </a:lvl3pPr>
            <a:lvl4pPr marL="1332000" indent="-457200" algn="l">
              <a:buClr>
                <a:srgbClr val="9E9E9E"/>
              </a:buClr>
              <a:buFont typeface="Arial"/>
              <a:buChar char="•"/>
              <a:defRPr sz="2400"/>
            </a:lvl4pPr>
            <a:lvl5pPr marL="1800000" indent="-457200" algn="l">
              <a:buClr>
                <a:srgbClr val="9E9E9E"/>
              </a:buClr>
              <a:buFont typeface="Arial"/>
              <a:buChar char="•"/>
              <a:defRPr sz="2000"/>
            </a:lvl5pPr>
          </a:lstStyle>
          <a:p>
            <a:pPr lvl="0"/>
            <a:r>
              <a:rPr lang="en-GB" dirty="0"/>
              <a:t>Click to edit Master text styles</a:t>
            </a:r>
          </a:p>
          <a:p>
            <a:pPr lvl="2"/>
            <a:r>
              <a:rPr lang="en-GB" dirty="0"/>
              <a:t>Second level</a:t>
            </a:r>
          </a:p>
          <a:p>
            <a:pPr lvl="3"/>
            <a:r>
              <a:rPr lang="en-GB" dirty="0"/>
              <a:t>Third level</a:t>
            </a:r>
          </a:p>
          <a:p>
            <a:pPr lvl="4"/>
            <a:r>
              <a:rPr lang="en-GB" dirty="0"/>
              <a:t>Fourth level</a:t>
            </a:r>
          </a:p>
          <a:p>
            <a:pPr lvl="4"/>
            <a:r>
              <a:rPr lang="en-GB" dirty="0"/>
              <a:t>Fifth level</a:t>
            </a:r>
            <a:endParaRPr lang="en-US" dirty="0"/>
          </a:p>
        </p:txBody>
      </p:sp>
    </p:spTree>
    <p:extLst>
      <p:ext uri="{BB962C8B-B14F-4D97-AF65-F5344CB8AC3E}">
        <p14:creationId xmlns:p14="http://schemas.microsoft.com/office/powerpoint/2010/main" val="40658641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41760" y="268288"/>
            <a:ext cx="11665296" cy="1224000"/>
          </a:xfrm>
        </p:spPr>
        <p:txBody>
          <a:bodyPr anchor="ctr"/>
          <a:lstStyle>
            <a:lvl1pPr algn="ctr">
              <a:defRPr sz="4200"/>
            </a:lvl1pPr>
          </a:lstStyle>
          <a:p>
            <a:r>
              <a:rPr lang="en-GB" dirty="0"/>
              <a:t>Click to edit Master title style</a:t>
            </a:r>
            <a:endParaRPr lang="en-US" dirty="0"/>
          </a:p>
        </p:txBody>
      </p:sp>
      <p:sp>
        <p:nvSpPr>
          <p:cNvPr id="3" name="Content Placeholder 2"/>
          <p:cNvSpPr>
            <a:spLocks noGrp="1"/>
          </p:cNvSpPr>
          <p:nvPr>
            <p:ph sz="half" idx="1"/>
          </p:nvPr>
        </p:nvSpPr>
        <p:spPr>
          <a:xfrm>
            <a:off x="741760" y="1780456"/>
            <a:ext cx="5568950" cy="6408712"/>
          </a:xfrm>
        </p:spPr>
        <p:txBody>
          <a:bodyPr/>
          <a:lstStyle>
            <a:lvl1pPr marL="457200" indent="-457200" algn="l">
              <a:buClr>
                <a:srgbClr val="00988E"/>
              </a:buClr>
              <a:buFont typeface="Arial"/>
              <a:buChar char="•"/>
              <a:defRPr sz="2800"/>
            </a:lvl1pPr>
            <a:lvl2pPr marL="342900" indent="-342900" algn="l">
              <a:buClr>
                <a:srgbClr val="4D4E53"/>
              </a:buClr>
              <a:buFont typeface="Arial"/>
              <a:buChar char="•"/>
              <a:defRPr sz="2400"/>
            </a:lvl2pPr>
            <a:lvl3pPr marL="342900" indent="-342900" algn="l">
              <a:buClr>
                <a:srgbClr val="9E9E9E"/>
              </a:buClr>
              <a:buFont typeface="Arial"/>
              <a:buChar char="•"/>
              <a:defRPr sz="2000">
                <a:solidFill>
                  <a:srgbClr val="4D4E53"/>
                </a:solidFill>
              </a:defRPr>
            </a:lvl3pPr>
            <a:lvl4pPr marL="285750" indent="-285750" algn="l">
              <a:buClr>
                <a:srgbClr val="9E9E9E"/>
              </a:buClr>
              <a:buFont typeface="Arial"/>
              <a:buChar char="•"/>
              <a:defRPr sz="1800">
                <a:solidFill>
                  <a:srgbClr val="4D4E53"/>
                </a:solidFill>
              </a:defRPr>
            </a:lvl4pPr>
            <a:lvl5pPr marL="285750" indent="-285750" algn="l">
              <a:buClr>
                <a:srgbClr val="9E9E9E"/>
              </a:buClr>
              <a:buFont typeface="Arial"/>
              <a:buChar char="•"/>
              <a:defRPr sz="1800">
                <a:solidFill>
                  <a:srgbClr val="4D4E53"/>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838106" y="1780456"/>
            <a:ext cx="5568950" cy="6408712"/>
          </a:xfrm>
        </p:spPr>
        <p:txBody>
          <a:bodyPr/>
          <a:lstStyle>
            <a:lvl1pPr marL="457200" indent="-457200" algn="l">
              <a:buClr>
                <a:srgbClr val="00988E"/>
              </a:buClr>
              <a:buFont typeface="Arial"/>
              <a:buChar char="•"/>
              <a:defRPr sz="2800"/>
            </a:lvl1pPr>
            <a:lvl2pPr marL="342900" indent="-342900" algn="l">
              <a:buClr>
                <a:srgbClr val="4D4E53"/>
              </a:buClr>
              <a:buFont typeface="Arial"/>
              <a:buChar char="•"/>
              <a:defRPr sz="2400"/>
            </a:lvl2pPr>
            <a:lvl3pPr marL="342900" indent="-342900" algn="l">
              <a:buClr>
                <a:srgbClr val="9E9E9E"/>
              </a:buClr>
              <a:buFont typeface="Arial"/>
              <a:buChar char="•"/>
              <a:defRPr sz="2000"/>
            </a:lvl3pPr>
            <a:lvl4pPr marL="285750" indent="-285750" algn="l">
              <a:buClr>
                <a:srgbClr val="9E9E9E"/>
              </a:buClr>
              <a:buFont typeface="Arial"/>
              <a:buChar char="•"/>
              <a:defRPr sz="1800"/>
            </a:lvl4pPr>
            <a:lvl5pPr marL="285750" indent="-285750" algn="l">
              <a:buClr>
                <a:srgbClr val="9E9E9E"/>
              </a:buClr>
              <a:buFont typeface="Arial"/>
              <a:buChar cha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0963293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1760" y="268288"/>
            <a:ext cx="11665296" cy="1224000"/>
          </a:xfrm>
        </p:spPr>
        <p:txBody>
          <a:bodyPr anchor="ctr"/>
          <a:lstStyle>
            <a:lvl1pPr algn="ctr">
              <a:defRPr sz="4200"/>
            </a:lvl1pPr>
          </a:lstStyle>
          <a:p>
            <a:r>
              <a:rPr lang="en-GB" dirty="0"/>
              <a:t>Click to edit Master title style</a:t>
            </a:r>
            <a:endParaRPr lang="en-US" dirty="0"/>
          </a:p>
        </p:txBody>
      </p:sp>
    </p:spTree>
    <p:extLst>
      <p:ext uri="{BB962C8B-B14F-4D97-AF65-F5344CB8AC3E}">
        <p14:creationId xmlns:p14="http://schemas.microsoft.com/office/powerpoint/2010/main" val="30124820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ctr"/>
          <a:lstStyle>
            <a:lvl1pPr algn="ctr">
              <a:defRPr sz="3600" b="1"/>
            </a:lvl1pPr>
          </a:lstStyle>
          <a:p>
            <a:r>
              <a:rPr lang="en-GB" dirty="0"/>
              <a:t>Click to edit Master title style</a:t>
            </a:r>
            <a:endParaRPr lang="en-US" dirty="0"/>
          </a:p>
        </p:txBody>
      </p:sp>
      <p:sp>
        <p:nvSpPr>
          <p:cNvPr id="3" name="Content Placeholder 2"/>
          <p:cNvSpPr>
            <a:spLocks noGrp="1"/>
          </p:cNvSpPr>
          <p:nvPr>
            <p:ph idx="1"/>
          </p:nvPr>
        </p:nvSpPr>
        <p:spPr>
          <a:xfrm>
            <a:off x="5084763" y="388938"/>
            <a:ext cx="7269162" cy="78722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650875" y="2041525"/>
            <a:ext cx="4278313" cy="621965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22325462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565" y="6238131"/>
            <a:ext cx="11768484" cy="806450"/>
          </a:xfrm>
        </p:spPr>
        <p:txBody>
          <a:bodyPr/>
          <a:lstStyle>
            <a:lvl1pPr algn="ctr">
              <a:defRPr sz="4200" b="1"/>
            </a:lvl1pPr>
          </a:lstStyle>
          <a:p>
            <a:r>
              <a:rPr lang="en-GB" dirty="0"/>
              <a:t>Click to edit Master title style</a:t>
            </a:r>
            <a:endParaRPr lang="en-US" dirty="0"/>
          </a:p>
        </p:txBody>
      </p:sp>
      <p:sp>
        <p:nvSpPr>
          <p:cNvPr id="3" name="Picture Placeholder 2"/>
          <p:cNvSpPr>
            <a:spLocks noGrp="1"/>
          </p:cNvSpPr>
          <p:nvPr>
            <p:ph type="pic" idx="1"/>
          </p:nvPr>
        </p:nvSpPr>
        <p:spPr>
          <a:xfrm>
            <a:off x="566565" y="340297"/>
            <a:ext cx="11768484" cy="5760639"/>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BoldMT" charset="0"/>
            </a:endParaRPr>
          </a:p>
        </p:txBody>
      </p:sp>
      <p:sp>
        <p:nvSpPr>
          <p:cNvPr id="4" name="Text Placeholder 3"/>
          <p:cNvSpPr>
            <a:spLocks noGrp="1"/>
          </p:cNvSpPr>
          <p:nvPr>
            <p:ph type="body" sz="half" idx="2"/>
          </p:nvPr>
        </p:nvSpPr>
        <p:spPr>
          <a:xfrm>
            <a:off x="566565" y="7044581"/>
            <a:ext cx="11768484" cy="1144587"/>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33488763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8430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F30608DB-074E-455D-77F7-14B8578C750B}"/>
              </a:ext>
            </a:extLst>
          </p:cNvPr>
          <p:cNvSpPr>
            <a:spLocks noGrp="1" noChangeArrowheads="1"/>
          </p:cNvSpPr>
          <p:nvPr>
            <p:ph type="title"/>
          </p:nvPr>
        </p:nvSpPr>
        <p:spPr bwMode="auto">
          <a:xfrm>
            <a:off x="741363" y="268288"/>
            <a:ext cx="11664950"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0" tIns="0" rIns="57799" bIns="0" numCol="1" anchor="b" anchorCtr="0" compatLnSpc="1">
            <a:prstTxWarp prst="textNoShape">
              <a:avLst/>
            </a:prstTxWarp>
          </a:bodyPr>
          <a:lstStyle/>
          <a:p>
            <a:pPr lvl="0"/>
            <a:r>
              <a:rPr lang="en-US" dirty="0">
                <a:sym typeface="Georgia-Bold" charset="0"/>
              </a:rPr>
              <a:t>Click to edit Master title style</a:t>
            </a:r>
          </a:p>
        </p:txBody>
      </p:sp>
      <p:sp>
        <p:nvSpPr>
          <p:cNvPr id="3074" name="Rectangle 2">
            <a:extLst>
              <a:ext uri="{FF2B5EF4-FFF2-40B4-BE49-F238E27FC236}">
                <a16:creationId xmlns:a16="http://schemas.microsoft.com/office/drawing/2014/main" id="{27B8CABA-C498-65B8-B371-542FC84415BF}"/>
              </a:ext>
            </a:extLst>
          </p:cNvPr>
          <p:cNvSpPr>
            <a:spLocks noGrp="1" noChangeArrowheads="1"/>
          </p:cNvSpPr>
          <p:nvPr>
            <p:ph type="body" idx="1"/>
          </p:nvPr>
        </p:nvSpPr>
        <p:spPr bwMode="auto">
          <a:xfrm>
            <a:off x="741363" y="4210050"/>
            <a:ext cx="11664950" cy="3979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50800" tIns="50800" rIns="108599" bIns="50800" numCol="1" anchor="t" anchorCtr="0" compatLnSpc="1">
            <a:prstTxWarp prst="textNoShape">
              <a:avLst/>
            </a:prstTxWarp>
          </a:bodyPr>
          <a:lstStyle/>
          <a:p>
            <a:pPr lvl="0"/>
            <a:r>
              <a:rPr lang="en-US" dirty="0">
                <a:sym typeface="Arial-BoldMT" charset="0"/>
              </a:rPr>
              <a:t>Click to edit Master text styles</a:t>
            </a:r>
          </a:p>
          <a:p>
            <a:pPr lvl="1"/>
            <a:r>
              <a:rPr lang="en-US" dirty="0">
                <a:sym typeface="Arial-BoldMT" charset="0"/>
              </a:rPr>
              <a:t>Second level</a:t>
            </a:r>
          </a:p>
          <a:p>
            <a:pPr lvl="2"/>
            <a:r>
              <a:rPr lang="en-US" dirty="0">
                <a:sym typeface="Arial-BoldMT" charset="0"/>
              </a:rPr>
              <a:t>Third level</a:t>
            </a:r>
          </a:p>
          <a:p>
            <a:pPr lvl="3"/>
            <a:r>
              <a:rPr lang="en-US" dirty="0">
                <a:sym typeface="Arial-BoldMT" charset="0"/>
              </a:rPr>
              <a:t>Fourth level</a:t>
            </a:r>
          </a:p>
          <a:p>
            <a:pPr lvl="4"/>
            <a:r>
              <a:rPr lang="en-US" dirty="0">
                <a:sym typeface="Arial-BoldMT" charset="0"/>
              </a:rPr>
              <a:t>Fifth level</a:t>
            </a:r>
          </a:p>
        </p:txBody>
      </p:sp>
      <p:pic>
        <p:nvPicPr>
          <p:cNvPr id="2" name="Picture 1">
            <a:extLst>
              <a:ext uri="{FF2B5EF4-FFF2-40B4-BE49-F238E27FC236}">
                <a16:creationId xmlns:a16="http://schemas.microsoft.com/office/drawing/2014/main" id="{BC7BD8D9-1D40-1725-C2C0-47456A33197D}"/>
              </a:ext>
            </a:extLst>
          </p:cNvPr>
          <p:cNvPicPr>
            <a:picLocks noChangeAspect="1"/>
          </p:cNvPicPr>
          <p:nvPr userDrawn="1"/>
        </p:nvPicPr>
        <p:blipFill>
          <a:blip r:embed="rId9"/>
          <a:stretch>
            <a:fillRect/>
          </a:stretch>
        </p:blipFill>
        <p:spPr>
          <a:xfrm>
            <a:off x="0" y="8404698"/>
            <a:ext cx="13004800" cy="1348902"/>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p:txStyles>
    <p:titleStyle>
      <a:lvl1pPr marL="57150" indent="-57150" algn="r" rtl="0" eaLnBrk="0" fontAlgn="base" hangingPunct="0">
        <a:spcBef>
          <a:spcPct val="0"/>
        </a:spcBef>
        <a:spcAft>
          <a:spcPct val="0"/>
        </a:spcAft>
        <a:defRPr sz="6400" b="1">
          <a:solidFill>
            <a:srgbClr val="00988E"/>
          </a:solidFill>
          <a:latin typeface="Georgia"/>
          <a:ea typeface="+mj-ea"/>
          <a:cs typeface="Georgia"/>
          <a:sym typeface="Georgia-Bold" panose="02040502050405020303" pitchFamily="18" charset="0"/>
        </a:defRPr>
      </a:lvl1pPr>
      <a:lvl2pPr marL="57150" indent="-57150" algn="r" rtl="0" eaLnBrk="0" fontAlgn="base" hangingPunct="0">
        <a:spcBef>
          <a:spcPct val="0"/>
        </a:spcBef>
        <a:spcAft>
          <a:spcPct val="0"/>
        </a:spcAft>
        <a:defRPr sz="6400" b="1">
          <a:solidFill>
            <a:srgbClr val="00988E"/>
          </a:solidFill>
          <a:latin typeface="Georgia" charset="0"/>
          <a:ea typeface="ヒラギノ明朝 ProN W6" charset="0"/>
          <a:cs typeface="Georgia" panose="02040502050405020303" pitchFamily="18" charset="0"/>
          <a:sym typeface="Georgia-Bold" panose="02040502050405020303" pitchFamily="18" charset="0"/>
        </a:defRPr>
      </a:lvl2pPr>
      <a:lvl3pPr marL="57150" indent="-57150" algn="r" rtl="0" eaLnBrk="0" fontAlgn="base" hangingPunct="0">
        <a:spcBef>
          <a:spcPct val="0"/>
        </a:spcBef>
        <a:spcAft>
          <a:spcPct val="0"/>
        </a:spcAft>
        <a:defRPr sz="6400" b="1">
          <a:solidFill>
            <a:srgbClr val="00988E"/>
          </a:solidFill>
          <a:latin typeface="Georgia" charset="0"/>
          <a:ea typeface="ヒラギノ明朝 ProN W6" charset="0"/>
          <a:cs typeface="Georgia" panose="02040502050405020303" pitchFamily="18" charset="0"/>
          <a:sym typeface="Georgia-Bold" panose="02040502050405020303" pitchFamily="18" charset="0"/>
        </a:defRPr>
      </a:lvl3pPr>
      <a:lvl4pPr marL="57150" indent="-57150" algn="r" rtl="0" eaLnBrk="0" fontAlgn="base" hangingPunct="0">
        <a:spcBef>
          <a:spcPct val="0"/>
        </a:spcBef>
        <a:spcAft>
          <a:spcPct val="0"/>
        </a:spcAft>
        <a:defRPr sz="6400" b="1">
          <a:solidFill>
            <a:srgbClr val="00988E"/>
          </a:solidFill>
          <a:latin typeface="Georgia" charset="0"/>
          <a:ea typeface="ヒラギノ明朝 ProN W6" charset="0"/>
          <a:cs typeface="Georgia" panose="02040502050405020303" pitchFamily="18" charset="0"/>
          <a:sym typeface="Georgia-Bold" panose="02040502050405020303" pitchFamily="18" charset="0"/>
        </a:defRPr>
      </a:lvl4pPr>
      <a:lvl5pPr marL="57150" indent="-57150" algn="r" rtl="0" eaLnBrk="0" fontAlgn="base" hangingPunct="0">
        <a:spcBef>
          <a:spcPct val="0"/>
        </a:spcBef>
        <a:spcAft>
          <a:spcPct val="0"/>
        </a:spcAft>
        <a:defRPr sz="6400" b="1">
          <a:solidFill>
            <a:srgbClr val="00988E"/>
          </a:solidFill>
          <a:latin typeface="Georgia" charset="0"/>
          <a:ea typeface="ヒラギノ明朝 ProN W6" charset="0"/>
          <a:cs typeface="Georgia" panose="02040502050405020303" pitchFamily="18" charset="0"/>
          <a:sym typeface="Georgia-Bold" panose="02040502050405020303" pitchFamily="18" charset="0"/>
        </a:defRPr>
      </a:lvl5pPr>
      <a:lvl6pPr marL="514350" algn="ctr" rtl="0" fontAlgn="base">
        <a:spcBef>
          <a:spcPct val="0"/>
        </a:spcBef>
        <a:spcAft>
          <a:spcPct val="0"/>
        </a:spcAft>
        <a:defRPr sz="7000">
          <a:solidFill>
            <a:srgbClr val="00988D"/>
          </a:solidFill>
          <a:latin typeface="Georgia-Bold" charset="0"/>
          <a:ea typeface="ヒラギノ明朝 ProN W6" charset="0"/>
          <a:cs typeface="ヒラギノ明朝 ProN W6" charset="0"/>
          <a:sym typeface="Georgia-Bold" charset="0"/>
        </a:defRPr>
      </a:lvl6pPr>
      <a:lvl7pPr marL="971550" algn="ctr" rtl="0" fontAlgn="base">
        <a:spcBef>
          <a:spcPct val="0"/>
        </a:spcBef>
        <a:spcAft>
          <a:spcPct val="0"/>
        </a:spcAft>
        <a:defRPr sz="7000">
          <a:solidFill>
            <a:srgbClr val="00988D"/>
          </a:solidFill>
          <a:latin typeface="Georgia-Bold" charset="0"/>
          <a:ea typeface="ヒラギノ明朝 ProN W6" charset="0"/>
          <a:cs typeface="ヒラギノ明朝 ProN W6" charset="0"/>
          <a:sym typeface="Georgia-Bold" charset="0"/>
        </a:defRPr>
      </a:lvl7pPr>
      <a:lvl8pPr marL="1428750" algn="ctr" rtl="0" fontAlgn="base">
        <a:spcBef>
          <a:spcPct val="0"/>
        </a:spcBef>
        <a:spcAft>
          <a:spcPct val="0"/>
        </a:spcAft>
        <a:defRPr sz="7000">
          <a:solidFill>
            <a:srgbClr val="00988D"/>
          </a:solidFill>
          <a:latin typeface="Georgia-Bold" charset="0"/>
          <a:ea typeface="ヒラギノ明朝 ProN W6" charset="0"/>
          <a:cs typeface="ヒラギノ明朝 ProN W6" charset="0"/>
          <a:sym typeface="Georgia-Bold" charset="0"/>
        </a:defRPr>
      </a:lvl8pPr>
      <a:lvl9pPr marL="1885950" algn="ctr" rtl="0" fontAlgn="base">
        <a:spcBef>
          <a:spcPct val="0"/>
        </a:spcBef>
        <a:spcAft>
          <a:spcPct val="0"/>
        </a:spcAft>
        <a:defRPr sz="7000">
          <a:solidFill>
            <a:srgbClr val="00988D"/>
          </a:solidFill>
          <a:latin typeface="Georgia-Bold" charset="0"/>
          <a:ea typeface="ヒラギノ明朝 ProN W6" charset="0"/>
          <a:cs typeface="ヒラギノ明朝 ProN W6" charset="0"/>
          <a:sym typeface="Georgia-Bold" charset="0"/>
        </a:defRPr>
      </a:lvl9pPr>
    </p:titleStyle>
    <p:bodyStyle>
      <a:lvl1pPr marL="342900" indent="-342900" algn="r" rtl="0" eaLnBrk="0" fontAlgn="base" hangingPunct="0">
        <a:lnSpc>
          <a:spcPct val="120000"/>
        </a:lnSpc>
        <a:spcBef>
          <a:spcPts val="700"/>
        </a:spcBef>
        <a:spcAft>
          <a:spcPct val="0"/>
        </a:spcAft>
        <a:defRPr sz="3200" b="1">
          <a:solidFill>
            <a:srgbClr val="4D4E53"/>
          </a:solidFill>
          <a:latin typeface="Arial"/>
          <a:ea typeface="+mn-ea"/>
          <a:cs typeface="Arial"/>
          <a:sym typeface="Arial-BoldMT" pitchFamily="123" charset="0"/>
        </a:defRPr>
      </a:lvl1pPr>
      <a:lvl2pPr marL="285750" indent="-285750" algn="r" rtl="0" eaLnBrk="0" fontAlgn="base" hangingPunct="0">
        <a:lnSpc>
          <a:spcPct val="120000"/>
        </a:lnSpc>
        <a:spcBef>
          <a:spcPts val="700"/>
        </a:spcBef>
        <a:spcAft>
          <a:spcPct val="0"/>
        </a:spcAft>
        <a:defRPr sz="3200" b="1">
          <a:solidFill>
            <a:srgbClr val="4D4E53"/>
          </a:solidFill>
          <a:latin typeface="Arial"/>
          <a:ea typeface="+mn-ea"/>
          <a:cs typeface="Arial"/>
          <a:sym typeface="Arial-BoldMT" pitchFamily="123" charset="0"/>
        </a:defRPr>
      </a:lvl2pPr>
      <a:lvl3pPr marL="228600" indent="-228600" algn="r" rtl="0" eaLnBrk="0" fontAlgn="base" hangingPunct="0">
        <a:lnSpc>
          <a:spcPct val="120000"/>
        </a:lnSpc>
        <a:spcBef>
          <a:spcPts val="700"/>
        </a:spcBef>
        <a:spcAft>
          <a:spcPct val="0"/>
        </a:spcAft>
        <a:defRPr sz="3200" b="1">
          <a:solidFill>
            <a:srgbClr val="4D4E53"/>
          </a:solidFill>
          <a:latin typeface="Arial"/>
          <a:ea typeface="+mn-ea"/>
          <a:cs typeface="Arial"/>
          <a:sym typeface="Arial-BoldMT" pitchFamily="123" charset="0"/>
        </a:defRPr>
      </a:lvl3pPr>
      <a:lvl4pPr marL="228600" indent="-228600" algn="r" rtl="0" eaLnBrk="0" fontAlgn="base" hangingPunct="0">
        <a:lnSpc>
          <a:spcPct val="120000"/>
        </a:lnSpc>
        <a:spcBef>
          <a:spcPts val="700"/>
        </a:spcBef>
        <a:spcAft>
          <a:spcPct val="0"/>
        </a:spcAft>
        <a:defRPr sz="3200" b="1">
          <a:solidFill>
            <a:srgbClr val="4D4E53"/>
          </a:solidFill>
          <a:latin typeface="Arial"/>
          <a:ea typeface="+mn-ea"/>
          <a:cs typeface="Arial"/>
          <a:sym typeface="Arial-BoldMT" pitchFamily="123" charset="0"/>
        </a:defRPr>
      </a:lvl4pPr>
      <a:lvl5pPr marL="228600" indent="-228600" algn="r" rtl="0" eaLnBrk="0" fontAlgn="base" hangingPunct="0">
        <a:lnSpc>
          <a:spcPct val="120000"/>
        </a:lnSpc>
        <a:spcBef>
          <a:spcPts val="700"/>
        </a:spcBef>
        <a:spcAft>
          <a:spcPct val="0"/>
        </a:spcAft>
        <a:defRPr sz="3200" b="1">
          <a:solidFill>
            <a:srgbClr val="4D4E53"/>
          </a:solidFill>
          <a:latin typeface="Arial"/>
          <a:ea typeface="+mn-ea"/>
          <a:cs typeface="Arial"/>
          <a:sym typeface="Arial-BoldMT" pitchFamily="123" charset="0"/>
        </a:defRPr>
      </a:lvl5pPr>
      <a:lvl6pPr marL="685800" indent="-228600" algn="ctr" rtl="0" fontAlgn="base">
        <a:lnSpc>
          <a:spcPct val="120000"/>
        </a:lnSpc>
        <a:spcBef>
          <a:spcPts val="700"/>
        </a:spcBef>
        <a:spcAft>
          <a:spcPct val="0"/>
        </a:spcAft>
        <a:defRPr sz="3200">
          <a:solidFill>
            <a:srgbClr val="4D4E53"/>
          </a:solidFill>
          <a:latin typeface="+mn-lt"/>
          <a:ea typeface="+mn-ea"/>
          <a:cs typeface="+mn-cs"/>
          <a:sym typeface="Arial-BoldMT" charset="0"/>
        </a:defRPr>
      </a:lvl6pPr>
      <a:lvl7pPr marL="1143000" indent="-228600" algn="ctr" rtl="0" fontAlgn="base">
        <a:lnSpc>
          <a:spcPct val="120000"/>
        </a:lnSpc>
        <a:spcBef>
          <a:spcPts val="700"/>
        </a:spcBef>
        <a:spcAft>
          <a:spcPct val="0"/>
        </a:spcAft>
        <a:defRPr sz="3200">
          <a:solidFill>
            <a:srgbClr val="4D4E53"/>
          </a:solidFill>
          <a:latin typeface="+mn-lt"/>
          <a:ea typeface="+mn-ea"/>
          <a:cs typeface="+mn-cs"/>
          <a:sym typeface="Arial-BoldMT" charset="0"/>
        </a:defRPr>
      </a:lvl7pPr>
      <a:lvl8pPr marL="1600200" indent="-228600" algn="ctr" rtl="0" fontAlgn="base">
        <a:lnSpc>
          <a:spcPct val="120000"/>
        </a:lnSpc>
        <a:spcBef>
          <a:spcPts val="700"/>
        </a:spcBef>
        <a:spcAft>
          <a:spcPct val="0"/>
        </a:spcAft>
        <a:defRPr sz="3200">
          <a:solidFill>
            <a:srgbClr val="4D4E53"/>
          </a:solidFill>
          <a:latin typeface="+mn-lt"/>
          <a:ea typeface="+mn-ea"/>
          <a:cs typeface="+mn-cs"/>
          <a:sym typeface="Arial-BoldMT" charset="0"/>
        </a:defRPr>
      </a:lvl8pPr>
      <a:lvl9pPr marL="2057400" indent="-228600" algn="ctr" rtl="0" fontAlgn="base">
        <a:lnSpc>
          <a:spcPct val="120000"/>
        </a:lnSpc>
        <a:spcBef>
          <a:spcPts val="700"/>
        </a:spcBef>
        <a:spcAft>
          <a:spcPct val="0"/>
        </a:spcAft>
        <a:defRPr sz="3200">
          <a:solidFill>
            <a:srgbClr val="4D4E53"/>
          </a:solidFill>
          <a:latin typeface="+mn-lt"/>
          <a:ea typeface="+mn-ea"/>
          <a:cs typeface="+mn-cs"/>
          <a:sym typeface="Arial-BoldM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police.uk/docs/method/crime-stre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eographicdata.science/book/notebooks/07_local_autocorrelation.htm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a:extLst>
              <a:ext uri="{FF2B5EF4-FFF2-40B4-BE49-F238E27FC236}">
                <a16:creationId xmlns:a16="http://schemas.microsoft.com/office/drawing/2014/main" id="{53FE0907-8695-6DE5-0777-FF23D405545C}"/>
              </a:ext>
            </a:extLst>
          </p:cNvPr>
          <p:cNvSpPr>
            <a:spLocks noGrp="1" noChangeArrowheads="1"/>
          </p:cNvSpPr>
          <p:nvPr>
            <p:ph type="ctrTitle"/>
          </p:nvPr>
        </p:nvSpPr>
        <p:spPr>
          <a:xfrm>
            <a:off x="669925" y="484188"/>
            <a:ext cx="11736388" cy="3600450"/>
          </a:xfrm>
        </p:spPr>
        <p:txBody>
          <a:bodyPr rIns="115598"/>
          <a:lstStyle/>
          <a:p>
            <a:pPr marL="0" indent="57150" algn="l" eaLnBrk="1" hangingPunct="1">
              <a:defRPr/>
            </a:pPr>
            <a:r>
              <a:rPr lang="en-US" altLang="en-US" sz="3600" dirty="0">
                <a:solidFill>
                  <a:srgbClr val="4D4E53"/>
                </a:solidFill>
                <a:latin typeface="Georgia" pitchFamily="18" charset="0"/>
                <a:sym typeface="Georgia-Bold" charset="0"/>
              </a:rPr>
              <a:t>Insight &amp; Intelligence Hub</a:t>
            </a:r>
            <a:br>
              <a:rPr lang="en-US" altLang="en-US" dirty="0">
                <a:latin typeface="Georgia" pitchFamily="18" charset="0"/>
                <a:sym typeface="Georgia-Bold" charset="0"/>
              </a:rPr>
            </a:br>
            <a:r>
              <a:rPr lang="en-US" altLang="en-US" dirty="0">
                <a:latin typeface="Georgia" pitchFamily="18" charset="0"/>
                <a:sym typeface="Georgia-Bold" charset="0"/>
              </a:rPr>
              <a:t>ARC-LBB</a:t>
            </a:r>
          </a:p>
        </p:txBody>
      </p:sp>
      <p:sp>
        <p:nvSpPr>
          <p:cNvPr id="4103" name="Rectangle 7">
            <a:extLst>
              <a:ext uri="{FF2B5EF4-FFF2-40B4-BE49-F238E27FC236}">
                <a16:creationId xmlns:a16="http://schemas.microsoft.com/office/drawing/2014/main" id="{AC28C670-1DB2-E2F8-99A2-69131EAEDB42}"/>
              </a:ext>
            </a:extLst>
          </p:cNvPr>
          <p:cNvSpPr>
            <a:spLocks noGrp="1" noChangeArrowheads="1"/>
          </p:cNvSpPr>
          <p:nvPr>
            <p:ph type="subTitle" idx="1"/>
          </p:nvPr>
        </p:nvSpPr>
        <p:spPr>
          <a:xfrm>
            <a:off x="669925" y="4229100"/>
            <a:ext cx="11736388" cy="4319588"/>
          </a:xfrm>
        </p:spPr>
        <p:txBody>
          <a:bodyPr rIns="166398"/>
          <a:lstStyle/>
          <a:p>
            <a:pPr algn="l" eaLnBrk="1" hangingPunct="1">
              <a:defRPr/>
            </a:pPr>
            <a:r>
              <a:rPr lang="en-GB" sz="2800" dirty="0">
                <a:sym typeface="Arial-BoldMT" charset="0"/>
              </a:rPr>
              <a:t>Assessing the Risk of Crime in the London Borough of Barnet</a:t>
            </a:r>
            <a:endParaRPr lang="en-US" sz="2800" dirty="0">
              <a:sym typeface="Arial-BoldMT"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466-8863-22DF-D4E2-4504F6C1CBE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9B85686-493E-B689-6509-FA068C635C68}"/>
              </a:ext>
            </a:extLst>
          </p:cNvPr>
          <p:cNvSpPr>
            <a:spLocks noGrp="1"/>
          </p:cNvSpPr>
          <p:nvPr>
            <p:ph idx="1"/>
          </p:nvPr>
        </p:nvSpPr>
        <p:spPr>
          <a:xfrm>
            <a:off x="741760" y="1780456"/>
            <a:ext cx="4464496" cy="6480720"/>
          </a:xfrm>
        </p:spPr>
        <p:txBody>
          <a:bodyPr/>
          <a:lstStyle/>
          <a:p>
            <a:pPr>
              <a:lnSpc>
                <a:spcPct val="150000"/>
              </a:lnSpc>
              <a:spcAft>
                <a:spcPts val="700"/>
              </a:spcAft>
            </a:pPr>
            <a:r>
              <a:rPr lang="en-GB" sz="2000" b="0" dirty="0">
                <a:solidFill>
                  <a:schemeClr val="tx2"/>
                </a:solidFill>
              </a:rPr>
              <a:t>Part of the ONS Data Science Accelerator Programme</a:t>
            </a:r>
          </a:p>
          <a:p>
            <a:pPr>
              <a:lnSpc>
                <a:spcPct val="150000"/>
              </a:lnSpc>
              <a:spcAft>
                <a:spcPts val="700"/>
              </a:spcAft>
            </a:pPr>
            <a:r>
              <a:rPr lang="en-GB" sz="2000" b="0" dirty="0">
                <a:solidFill>
                  <a:schemeClr val="tx2"/>
                </a:solidFill>
              </a:rPr>
              <a:t>Aims to assess the risk of five most prevalent types of crime in Barnet with machine learning algorithms based on </a:t>
            </a:r>
            <a:r>
              <a:rPr lang="en-GB" sz="2000" dirty="0">
                <a:solidFill>
                  <a:schemeClr val="tx2"/>
                </a:solidFill>
              </a:rPr>
              <a:t>places of interest</a:t>
            </a:r>
          </a:p>
          <a:p>
            <a:pPr lvl="2">
              <a:lnSpc>
                <a:spcPct val="150000"/>
              </a:lnSpc>
              <a:spcAft>
                <a:spcPts val="700"/>
              </a:spcAft>
            </a:pPr>
            <a:r>
              <a:rPr lang="en-GB" sz="2000" b="0" dirty="0">
                <a:solidFill>
                  <a:schemeClr val="tx2"/>
                </a:solidFill>
              </a:rPr>
              <a:t>anti-social behaviour, violence and sexual offence, vehicle crime, other theft, and burglary </a:t>
            </a:r>
          </a:p>
          <a:p>
            <a:pPr>
              <a:lnSpc>
                <a:spcPct val="150000"/>
              </a:lnSpc>
              <a:spcAft>
                <a:spcPts val="700"/>
              </a:spcAft>
            </a:pPr>
            <a:r>
              <a:rPr lang="en-GB" sz="2000" b="0" dirty="0">
                <a:solidFill>
                  <a:schemeClr val="tx2"/>
                </a:solidFill>
              </a:rPr>
              <a:t>Utilises </a:t>
            </a:r>
            <a:r>
              <a:rPr lang="en-GB" sz="2000" b="0" dirty="0">
                <a:solidFill>
                  <a:schemeClr val="tx2"/>
                </a:solidFill>
                <a:hlinkClick r:id="rId2"/>
              </a:rPr>
              <a:t>street-level crime data </a:t>
            </a:r>
            <a:r>
              <a:rPr lang="en-GB" sz="2000" b="0" dirty="0">
                <a:solidFill>
                  <a:schemeClr val="tx2"/>
                </a:solidFill>
              </a:rPr>
              <a:t>provided by DATA.POLICE.UK</a:t>
            </a:r>
          </a:p>
        </p:txBody>
      </p:sp>
      <p:pic>
        <p:nvPicPr>
          <p:cNvPr id="5" name="Picture 4">
            <a:extLst>
              <a:ext uri="{FF2B5EF4-FFF2-40B4-BE49-F238E27FC236}">
                <a16:creationId xmlns:a16="http://schemas.microsoft.com/office/drawing/2014/main" id="{19176375-8B1E-B705-C70B-1A85C91789EE}"/>
              </a:ext>
            </a:extLst>
          </p:cNvPr>
          <p:cNvPicPr>
            <a:picLocks noChangeAspect="1"/>
          </p:cNvPicPr>
          <p:nvPr/>
        </p:nvPicPr>
        <p:blipFill>
          <a:blip r:embed="rId3"/>
          <a:stretch>
            <a:fillRect/>
          </a:stretch>
        </p:blipFill>
        <p:spPr>
          <a:xfrm>
            <a:off x="5080000" y="1204392"/>
            <a:ext cx="7924800" cy="7172325"/>
          </a:xfrm>
          <a:prstGeom prst="rect">
            <a:avLst/>
          </a:prstGeom>
        </p:spPr>
      </p:pic>
    </p:spTree>
    <p:extLst>
      <p:ext uri="{BB962C8B-B14F-4D97-AF65-F5344CB8AC3E}">
        <p14:creationId xmlns:p14="http://schemas.microsoft.com/office/powerpoint/2010/main" val="33085891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466-8863-22DF-D4E2-4504F6C1CBEB}"/>
              </a:ext>
            </a:extLst>
          </p:cNvPr>
          <p:cNvSpPr>
            <a:spLocks noGrp="1"/>
          </p:cNvSpPr>
          <p:nvPr>
            <p:ph type="title"/>
          </p:nvPr>
        </p:nvSpPr>
        <p:spPr/>
        <p:txBody>
          <a:bodyPr/>
          <a:lstStyle/>
          <a:p>
            <a:r>
              <a:rPr lang="en-GB" dirty="0"/>
              <a:t>Project Overview </a:t>
            </a:r>
          </a:p>
        </p:txBody>
      </p:sp>
      <p:sp>
        <p:nvSpPr>
          <p:cNvPr id="3" name="Content Placeholder 2">
            <a:extLst>
              <a:ext uri="{FF2B5EF4-FFF2-40B4-BE49-F238E27FC236}">
                <a16:creationId xmlns:a16="http://schemas.microsoft.com/office/drawing/2014/main" id="{D9B85686-493E-B689-6509-FA068C635C68}"/>
              </a:ext>
            </a:extLst>
          </p:cNvPr>
          <p:cNvSpPr>
            <a:spLocks noGrp="1"/>
          </p:cNvSpPr>
          <p:nvPr>
            <p:ph idx="1"/>
          </p:nvPr>
        </p:nvSpPr>
        <p:spPr>
          <a:xfrm>
            <a:off x="741760" y="1780456"/>
            <a:ext cx="5328592" cy="6480720"/>
          </a:xfrm>
        </p:spPr>
        <p:txBody>
          <a:bodyPr/>
          <a:lstStyle/>
          <a:p>
            <a:pPr>
              <a:lnSpc>
                <a:spcPct val="150000"/>
              </a:lnSpc>
              <a:spcAft>
                <a:spcPts val="700"/>
              </a:spcAft>
            </a:pPr>
            <a:r>
              <a:rPr lang="en-GB" sz="2400" b="0" dirty="0">
                <a:solidFill>
                  <a:schemeClr val="tx2"/>
                </a:solidFill>
              </a:rPr>
              <a:t>Sourcing data</a:t>
            </a:r>
          </a:p>
          <a:p>
            <a:pPr>
              <a:lnSpc>
                <a:spcPct val="150000"/>
              </a:lnSpc>
              <a:spcAft>
                <a:spcPts val="700"/>
              </a:spcAft>
            </a:pPr>
            <a:r>
              <a:rPr lang="en-GB" sz="2400" b="0" dirty="0">
                <a:solidFill>
                  <a:schemeClr val="tx2"/>
                </a:solidFill>
              </a:rPr>
              <a:t>Exploratory data analysis</a:t>
            </a:r>
          </a:p>
          <a:p>
            <a:pPr>
              <a:lnSpc>
                <a:spcPct val="150000"/>
              </a:lnSpc>
              <a:spcAft>
                <a:spcPts val="700"/>
              </a:spcAft>
            </a:pPr>
            <a:r>
              <a:rPr lang="en-GB" sz="2400" b="0" dirty="0">
                <a:solidFill>
                  <a:schemeClr val="tx2"/>
                </a:solidFill>
              </a:rPr>
              <a:t>Geographical aggregation</a:t>
            </a:r>
          </a:p>
          <a:p>
            <a:pPr>
              <a:lnSpc>
                <a:spcPct val="150000"/>
              </a:lnSpc>
              <a:spcAft>
                <a:spcPts val="700"/>
              </a:spcAft>
            </a:pPr>
            <a:r>
              <a:rPr lang="en-GB" sz="2400" b="0" dirty="0">
                <a:solidFill>
                  <a:schemeClr val="tx2"/>
                </a:solidFill>
              </a:rPr>
              <a:t>Hotspot identification</a:t>
            </a:r>
          </a:p>
          <a:p>
            <a:pPr>
              <a:lnSpc>
                <a:spcPct val="150000"/>
              </a:lnSpc>
              <a:spcAft>
                <a:spcPts val="700"/>
              </a:spcAft>
            </a:pPr>
            <a:r>
              <a:rPr lang="en-GB" sz="2400" b="0" dirty="0">
                <a:solidFill>
                  <a:schemeClr val="tx2"/>
                </a:solidFill>
              </a:rPr>
              <a:t>Dimensionality reduction</a:t>
            </a:r>
          </a:p>
          <a:p>
            <a:pPr>
              <a:lnSpc>
                <a:spcPct val="150000"/>
              </a:lnSpc>
              <a:spcAft>
                <a:spcPts val="700"/>
              </a:spcAft>
            </a:pPr>
            <a:r>
              <a:rPr lang="en-GB" sz="2400" b="0" dirty="0">
                <a:solidFill>
                  <a:schemeClr val="tx2"/>
                </a:solidFill>
              </a:rPr>
              <a:t>Prediction </a:t>
            </a:r>
          </a:p>
          <a:p>
            <a:pPr>
              <a:lnSpc>
                <a:spcPct val="150000"/>
              </a:lnSpc>
              <a:spcAft>
                <a:spcPts val="700"/>
              </a:spcAft>
            </a:pPr>
            <a:r>
              <a:rPr lang="en-GB" sz="2400" b="0" dirty="0">
                <a:solidFill>
                  <a:schemeClr val="tx2"/>
                </a:solidFill>
              </a:rPr>
              <a:t>Evaluation</a:t>
            </a:r>
          </a:p>
        </p:txBody>
      </p:sp>
      <p:sp>
        <p:nvSpPr>
          <p:cNvPr id="4" name="Rectangle 1">
            <a:extLst>
              <a:ext uri="{FF2B5EF4-FFF2-40B4-BE49-F238E27FC236}">
                <a16:creationId xmlns:a16="http://schemas.microsoft.com/office/drawing/2014/main" id="{E954FDD5-A933-95E5-81A0-235BE32B8D81}"/>
              </a:ext>
            </a:extLst>
          </p:cNvPr>
          <p:cNvSpPr>
            <a:spLocks noChangeArrowheads="1"/>
          </p:cNvSpPr>
          <p:nvPr/>
        </p:nvSpPr>
        <p:spPr bwMode="auto">
          <a:xfrm>
            <a:off x="0" y="-2202835"/>
            <a:ext cx="578555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56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ADFDD5BE-36C2-A8D9-6A7A-51AEC204A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450" y="20572"/>
            <a:ext cx="5238750" cy="40767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FC891A-21F4-9C42-DDA9-96F8674EBF01}"/>
              </a:ext>
            </a:extLst>
          </p:cNvPr>
          <p:cNvSpPr txBox="1"/>
          <p:nvPr/>
        </p:nvSpPr>
        <p:spPr>
          <a:xfrm>
            <a:off x="7078464" y="4144934"/>
            <a:ext cx="5638304" cy="400110"/>
          </a:xfrm>
          <a:prstGeom prst="rect">
            <a:avLst/>
          </a:prstGeom>
          <a:noFill/>
        </p:spPr>
        <p:txBody>
          <a:bodyPr wrap="square">
            <a:spAutoFit/>
          </a:bodyPr>
          <a:lstStyle/>
          <a:p>
            <a:r>
              <a:rPr lang="en-GB" sz="1000" b="0" i="0" u="none" strike="noStrike" dirty="0" err="1">
                <a:solidFill>
                  <a:srgbClr val="999999"/>
                </a:solidFill>
                <a:effectLst/>
                <a:latin typeface="Roboto" panose="02000000000000000000" pitchFamily="2" charset="0"/>
              </a:rPr>
              <a:t>Cichosz</a:t>
            </a:r>
            <a:r>
              <a:rPr lang="en-GB" sz="1000" b="0" i="0" u="none" strike="noStrike" dirty="0">
                <a:solidFill>
                  <a:srgbClr val="999999"/>
                </a:solidFill>
                <a:effectLst/>
                <a:latin typeface="Roboto" panose="02000000000000000000" pitchFamily="2" charset="0"/>
              </a:rPr>
              <a:t>, </a:t>
            </a:r>
            <a:r>
              <a:rPr lang="en-GB" sz="1000" b="0" i="0" u="none" strike="noStrike" dirty="0" err="1">
                <a:solidFill>
                  <a:srgbClr val="999999"/>
                </a:solidFill>
                <a:effectLst/>
                <a:latin typeface="Roboto" panose="02000000000000000000" pitchFamily="2" charset="0"/>
              </a:rPr>
              <a:t>Paweł</a:t>
            </a:r>
            <a:r>
              <a:rPr lang="en-GB" sz="1000" b="0" i="0" u="none" strike="noStrike" dirty="0">
                <a:solidFill>
                  <a:srgbClr val="999999"/>
                </a:solidFill>
                <a:effectLst/>
                <a:latin typeface="Roboto" panose="02000000000000000000" pitchFamily="2" charset="0"/>
              </a:rPr>
              <a:t>. 2020. "Urban Crime Risk Prediction Using Point of Interest Data" </a:t>
            </a:r>
            <a:r>
              <a:rPr lang="en-GB" sz="1000" b="0" i="1" u="none" strike="noStrike" dirty="0">
                <a:solidFill>
                  <a:srgbClr val="999999"/>
                </a:solidFill>
                <a:effectLst/>
                <a:latin typeface="Roboto" panose="02000000000000000000" pitchFamily="2" charset="0"/>
              </a:rPr>
              <a:t>ISPRS International Journal of Geo-Information</a:t>
            </a:r>
            <a:r>
              <a:rPr lang="en-GB" sz="1000" b="0" i="0" u="none" strike="noStrike" dirty="0">
                <a:solidFill>
                  <a:srgbClr val="999999"/>
                </a:solidFill>
                <a:effectLst/>
                <a:latin typeface="Roboto" panose="02000000000000000000" pitchFamily="2" charset="0"/>
              </a:rPr>
              <a:t> 9, no. 7: 459. https://doi.org/10.3390/ijgi9070459</a:t>
            </a:r>
            <a:endParaRPr lang="en-GB" sz="1000" dirty="0"/>
          </a:p>
        </p:txBody>
      </p:sp>
      <p:pic>
        <p:nvPicPr>
          <p:cNvPr id="10" name="Picture 9">
            <a:extLst>
              <a:ext uri="{FF2B5EF4-FFF2-40B4-BE49-F238E27FC236}">
                <a16:creationId xmlns:a16="http://schemas.microsoft.com/office/drawing/2014/main" id="{6B960285-3626-F9FB-C4ED-E066D9EA5B8D}"/>
              </a:ext>
            </a:extLst>
          </p:cNvPr>
          <p:cNvPicPr>
            <a:picLocks noChangeAspect="1"/>
          </p:cNvPicPr>
          <p:nvPr/>
        </p:nvPicPr>
        <p:blipFill>
          <a:blip r:embed="rId4"/>
          <a:stretch>
            <a:fillRect/>
          </a:stretch>
        </p:blipFill>
        <p:spPr>
          <a:xfrm>
            <a:off x="7050678" y="4802313"/>
            <a:ext cx="5566575" cy="3587156"/>
          </a:xfrm>
          <a:prstGeom prst="rect">
            <a:avLst/>
          </a:prstGeom>
        </p:spPr>
      </p:pic>
      <p:sp>
        <p:nvSpPr>
          <p:cNvPr id="11" name="TextBox 10">
            <a:extLst>
              <a:ext uri="{FF2B5EF4-FFF2-40B4-BE49-F238E27FC236}">
                <a16:creationId xmlns:a16="http://schemas.microsoft.com/office/drawing/2014/main" id="{1383EADB-837B-76BD-4FCF-80E5CA8C6A76}"/>
              </a:ext>
            </a:extLst>
          </p:cNvPr>
          <p:cNvSpPr txBox="1"/>
          <p:nvPr/>
        </p:nvSpPr>
        <p:spPr>
          <a:xfrm>
            <a:off x="7128792" y="8437130"/>
            <a:ext cx="5638304" cy="400110"/>
          </a:xfrm>
          <a:prstGeom prst="rect">
            <a:avLst/>
          </a:prstGeom>
          <a:noFill/>
        </p:spPr>
        <p:txBody>
          <a:bodyPr wrap="square">
            <a:spAutoFit/>
          </a:bodyPr>
          <a:lstStyle/>
          <a:p>
            <a:r>
              <a:rPr lang="en-GB" sz="1000" b="0" i="0" u="none" strike="noStrike" dirty="0">
                <a:solidFill>
                  <a:srgbClr val="999999"/>
                </a:solidFill>
                <a:effectLst/>
                <a:latin typeface="Roboto" panose="02000000000000000000" pitchFamily="2" charset="0"/>
              </a:rPr>
              <a:t>Greater London Authority. 2018. “Green Infrastructure Focus Map” </a:t>
            </a:r>
            <a:r>
              <a:rPr lang="en-GB" sz="1000" b="0" i="1" u="none" strike="noStrike" dirty="0">
                <a:solidFill>
                  <a:srgbClr val="999999"/>
                </a:solidFill>
                <a:effectLst/>
                <a:latin typeface="Roboto" panose="02000000000000000000" pitchFamily="2" charset="0"/>
              </a:rPr>
              <a:t>London Data Store </a:t>
            </a:r>
            <a:r>
              <a:rPr lang="en-GB" sz="1000" b="0" u="none" strike="noStrike" dirty="0">
                <a:solidFill>
                  <a:srgbClr val="999999"/>
                </a:solidFill>
                <a:effectLst/>
                <a:latin typeface="Roboto" panose="02000000000000000000" pitchFamily="2" charset="0"/>
              </a:rPr>
              <a:t>https://apps.london.gov.uk/green-infrastructure/</a:t>
            </a:r>
            <a:endParaRPr lang="en-GB" sz="1000" dirty="0"/>
          </a:p>
        </p:txBody>
      </p:sp>
    </p:spTree>
    <p:extLst>
      <p:ext uri="{BB962C8B-B14F-4D97-AF65-F5344CB8AC3E}">
        <p14:creationId xmlns:p14="http://schemas.microsoft.com/office/powerpoint/2010/main" val="11405110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466-8863-22DF-D4E2-4504F6C1CBEB}"/>
              </a:ext>
            </a:extLst>
          </p:cNvPr>
          <p:cNvSpPr>
            <a:spLocks noGrp="1"/>
          </p:cNvSpPr>
          <p:nvPr>
            <p:ph type="title"/>
          </p:nvPr>
        </p:nvSpPr>
        <p:spPr/>
        <p:txBody>
          <a:bodyPr/>
          <a:lstStyle/>
          <a:p>
            <a:r>
              <a:rPr lang="en-GB" dirty="0"/>
              <a:t>Project Overview </a:t>
            </a:r>
          </a:p>
        </p:txBody>
      </p:sp>
      <p:sp>
        <p:nvSpPr>
          <p:cNvPr id="3" name="Content Placeholder 2">
            <a:extLst>
              <a:ext uri="{FF2B5EF4-FFF2-40B4-BE49-F238E27FC236}">
                <a16:creationId xmlns:a16="http://schemas.microsoft.com/office/drawing/2014/main" id="{D9B85686-493E-B689-6509-FA068C635C68}"/>
              </a:ext>
            </a:extLst>
          </p:cNvPr>
          <p:cNvSpPr>
            <a:spLocks noGrp="1"/>
          </p:cNvSpPr>
          <p:nvPr>
            <p:ph idx="1"/>
          </p:nvPr>
        </p:nvSpPr>
        <p:spPr>
          <a:xfrm>
            <a:off x="724318" y="1276400"/>
            <a:ext cx="10009112" cy="7416824"/>
          </a:xfrm>
        </p:spPr>
        <p:txBody>
          <a:bodyPr/>
          <a:lstStyle/>
          <a:p>
            <a:pPr>
              <a:lnSpc>
                <a:spcPct val="100000"/>
              </a:lnSpc>
              <a:spcAft>
                <a:spcPts val="700"/>
              </a:spcAft>
            </a:pPr>
            <a:r>
              <a:rPr lang="en-GB" sz="1600" b="0" dirty="0">
                <a:solidFill>
                  <a:schemeClr val="tx2"/>
                </a:solidFill>
                <a:highlight>
                  <a:srgbClr val="FFFF00"/>
                </a:highlight>
              </a:rPr>
              <a:t>Sourcing data - crime, POI (places of interest AKA spatial features)</a:t>
            </a:r>
          </a:p>
          <a:p>
            <a:pPr>
              <a:lnSpc>
                <a:spcPct val="100000"/>
              </a:lnSpc>
              <a:spcAft>
                <a:spcPts val="700"/>
              </a:spcAft>
            </a:pPr>
            <a:r>
              <a:rPr lang="en-GB" sz="1600" b="0" dirty="0">
                <a:solidFill>
                  <a:schemeClr val="tx2"/>
                </a:solidFill>
              </a:rPr>
              <a:t>Exploratory data analysis </a:t>
            </a:r>
          </a:p>
          <a:p>
            <a:pPr lvl="2">
              <a:lnSpc>
                <a:spcPct val="100000"/>
              </a:lnSpc>
              <a:spcAft>
                <a:spcPts val="700"/>
              </a:spcAft>
            </a:pPr>
            <a:r>
              <a:rPr lang="en-GB" sz="1200" b="0" dirty="0">
                <a:solidFill>
                  <a:schemeClr val="tx2"/>
                </a:solidFill>
                <a:highlight>
                  <a:srgbClr val="FFFF00"/>
                </a:highlight>
              </a:rPr>
              <a:t>Count of crime by category / administrative area</a:t>
            </a:r>
          </a:p>
          <a:p>
            <a:pPr lvl="2">
              <a:lnSpc>
                <a:spcPct val="100000"/>
              </a:lnSpc>
              <a:spcAft>
                <a:spcPts val="700"/>
              </a:spcAft>
            </a:pPr>
            <a:r>
              <a:rPr lang="en-GB" sz="1200" b="0" dirty="0">
                <a:solidFill>
                  <a:schemeClr val="tx2"/>
                </a:solidFill>
                <a:highlight>
                  <a:srgbClr val="FFFF00"/>
                </a:highlight>
              </a:rPr>
              <a:t>Count of POI by type / administrative area</a:t>
            </a:r>
          </a:p>
          <a:p>
            <a:pPr lvl="2">
              <a:lnSpc>
                <a:spcPct val="100000"/>
              </a:lnSpc>
              <a:spcAft>
                <a:spcPts val="700"/>
              </a:spcAft>
            </a:pPr>
            <a:r>
              <a:rPr lang="en-GB" sz="1200" b="0" dirty="0">
                <a:solidFill>
                  <a:schemeClr val="tx2"/>
                </a:solidFill>
              </a:rPr>
              <a:t>Timeseries analysis (down to month level) – decomposition </a:t>
            </a:r>
          </a:p>
          <a:p>
            <a:pPr lvl="2">
              <a:lnSpc>
                <a:spcPct val="100000"/>
              </a:lnSpc>
              <a:spcAft>
                <a:spcPts val="700"/>
              </a:spcAft>
            </a:pPr>
            <a:r>
              <a:rPr lang="en-GB" sz="1200" b="0" dirty="0">
                <a:solidFill>
                  <a:schemeClr val="tx2"/>
                </a:solidFill>
                <a:highlight>
                  <a:srgbClr val="FFFF00"/>
                </a:highlight>
              </a:rPr>
              <a:t>Spatial autocorrelation – how are my neighbours doing</a:t>
            </a:r>
          </a:p>
          <a:p>
            <a:pPr lvl="1">
              <a:lnSpc>
                <a:spcPct val="100000"/>
              </a:lnSpc>
              <a:spcAft>
                <a:spcPts val="700"/>
              </a:spcAft>
            </a:pPr>
            <a:r>
              <a:rPr lang="en-GB" sz="1600" b="0" dirty="0">
                <a:solidFill>
                  <a:schemeClr val="tx2"/>
                </a:solidFill>
              </a:rPr>
              <a:t>Geographical aggregation - partitioning area into a polygon grid of </a:t>
            </a:r>
            <a:r>
              <a:rPr lang="en-GB" sz="1600" b="0" dirty="0" err="1">
                <a:solidFill>
                  <a:schemeClr val="tx2"/>
                </a:solidFill>
              </a:rPr>
              <a:t>nxn</a:t>
            </a:r>
            <a:r>
              <a:rPr lang="en-GB" sz="1600" b="0" dirty="0">
                <a:solidFill>
                  <a:schemeClr val="tx2"/>
                </a:solidFill>
              </a:rPr>
              <a:t> m  </a:t>
            </a:r>
          </a:p>
          <a:p>
            <a:pPr>
              <a:lnSpc>
                <a:spcPct val="100000"/>
              </a:lnSpc>
              <a:spcAft>
                <a:spcPts val="700"/>
              </a:spcAft>
            </a:pPr>
            <a:r>
              <a:rPr lang="en-GB" sz="1600" b="0" dirty="0">
                <a:solidFill>
                  <a:schemeClr val="tx2"/>
                </a:solidFill>
                <a:highlight>
                  <a:srgbClr val="FFFF00"/>
                </a:highlight>
              </a:rPr>
              <a:t>Hotspot identification </a:t>
            </a:r>
          </a:p>
          <a:p>
            <a:pPr lvl="2">
              <a:lnSpc>
                <a:spcPct val="100000"/>
              </a:lnSpc>
              <a:spcAft>
                <a:spcPts val="700"/>
              </a:spcAft>
            </a:pPr>
            <a:r>
              <a:rPr lang="en-GB" sz="1200" b="0" dirty="0">
                <a:solidFill>
                  <a:schemeClr val="tx2"/>
                </a:solidFill>
              </a:rPr>
              <a:t>Binary labelling of crime risk for micro-areas: high / low</a:t>
            </a:r>
          </a:p>
          <a:p>
            <a:pPr lvl="2">
              <a:lnSpc>
                <a:spcPct val="100000"/>
              </a:lnSpc>
              <a:spcAft>
                <a:spcPts val="700"/>
              </a:spcAft>
            </a:pPr>
            <a:r>
              <a:rPr lang="en-GB" sz="1200" b="0" dirty="0">
                <a:solidFill>
                  <a:schemeClr val="tx2"/>
                </a:solidFill>
              </a:rPr>
              <a:t>Kernel Density Estimation for assessing risk level by distance</a:t>
            </a:r>
          </a:p>
          <a:p>
            <a:pPr lvl="2">
              <a:lnSpc>
                <a:spcPct val="100000"/>
              </a:lnSpc>
              <a:spcAft>
                <a:spcPts val="700"/>
              </a:spcAft>
            </a:pPr>
            <a:r>
              <a:rPr lang="en-GB" sz="1200" b="0" dirty="0">
                <a:solidFill>
                  <a:schemeClr val="tx2"/>
                </a:solidFill>
              </a:rPr>
              <a:t>Relative risk</a:t>
            </a:r>
          </a:p>
          <a:p>
            <a:pPr>
              <a:lnSpc>
                <a:spcPct val="100000"/>
              </a:lnSpc>
              <a:spcAft>
                <a:spcPts val="700"/>
              </a:spcAft>
            </a:pPr>
            <a:r>
              <a:rPr lang="en-GB" sz="1600" b="0" dirty="0">
                <a:solidFill>
                  <a:schemeClr val="tx2"/>
                </a:solidFill>
              </a:rPr>
              <a:t>Dimensionality reduction</a:t>
            </a:r>
          </a:p>
          <a:p>
            <a:pPr lvl="2">
              <a:lnSpc>
                <a:spcPct val="100000"/>
              </a:lnSpc>
              <a:spcAft>
                <a:spcPts val="700"/>
              </a:spcAft>
            </a:pPr>
            <a:r>
              <a:rPr lang="en-GB" sz="1200" b="0" dirty="0">
                <a:solidFill>
                  <a:schemeClr val="tx2"/>
                </a:solidFill>
              </a:rPr>
              <a:t>Attribute selection</a:t>
            </a:r>
          </a:p>
          <a:p>
            <a:pPr lvl="2">
              <a:lnSpc>
                <a:spcPct val="100000"/>
              </a:lnSpc>
              <a:spcAft>
                <a:spcPts val="700"/>
              </a:spcAft>
            </a:pPr>
            <a:r>
              <a:rPr lang="en-GB" sz="1200" b="0" dirty="0">
                <a:solidFill>
                  <a:schemeClr val="tx2"/>
                </a:solidFill>
              </a:rPr>
              <a:t>PCA transformation</a:t>
            </a:r>
          </a:p>
          <a:p>
            <a:pPr>
              <a:lnSpc>
                <a:spcPct val="100000"/>
              </a:lnSpc>
              <a:spcAft>
                <a:spcPts val="700"/>
              </a:spcAft>
            </a:pPr>
            <a:r>
              <a:rPr lang="en-GB" sz="1600" b="0" dirty="0">
                <a:solidFill>
                  <a:schemeClr val="tx2"/>
                </a:solidFill>
              </a:rPr>
              <a:t>Prediction - logistic regression, SVM, decision trees, random forest</a:t>
            </a:r>
          </a:p>
          <a:p>
            <a:pPr>
              <a:lnSpc>
                <a:spcPct val="100000"/>
              </a:lnSpc>
              <a:spcAft>
                <a:spcPts val="700"/>
              </a:spcAft>
            </a:pPr>
            <a:r>
              <a:rPr lang="en-GB" sz="1600" b="0" dirty="0">
                <a:solidFill>
                  <a:schemeClr val="tx2"/>
                </a:solidFill>
              </a:rPr>
              <a:t>Evaluation </a:t>
            </a:r>
          </a:p>
          <a:p>
            <a:pPr lvl="2">
              <a:lnSpc>
                <a:spcPct val="100000"/>
              </a:lnSpc>
              <a:spcAft>
                <a:spcPts val="700"/>
              </a:spcAft>
            </a:pPr>
            <a:r>
              <a:rPr lang="en-GB" sz="1200" b="0" dirty="0">
                <a:solidFill>
                  <a:schemeClr val="tx2"/>
                </a:solidFill>
              </a:rPr>
              <a:t>Prediction quality: ROC curves for LR, SVM, DT and RF</a:t>
            </a:r>
          </a:p>
          <a:p>
            <a:pPr lvl="2">
              <a:lnSpc>
                <a:spcPct val="100000"/>
              </a:lnSpc>
              <a:spcAft>
                <a:spcPts val="700"/>
              </a:spcAft>
            </a:pPr>
            <a:r>
              <a:rPr lang="en-GB" sz="1200" b="0" dirty="0">
                <a:solidFill>
                  <a:schemeClr val="tx2"/>
                </a:solidFill>
              </a:rPr>
              <a:t>Attribute predictive utility: RF MDA</a:t>
            </a:r>
          </a:p>
          <a:p>
            <a:pPr lvl="2">
              <a:lnSpc>
                <a:spcPct val="100000"/>
              </a:lnSpc>
              <a:spcAft>
                <a:spcPts val="700"/>
              </a:spcAft>
            </a:pPr>
            <a:r>
              <a:rPr lang="en-GB" sz="1200" b="0" dirty="0">
                <a:solidFill>
                  <a:schemeClr val="tx2"/>
                </a:solidFill>
              </a:rPr>
              <a:t>Model transfer</a:t>
            </a:r>
          </a:p>
        </p:txBody>
      </p:sp>
      <p:sp>
        <p:nvSpPr>
          <p:cNvPr id="4" name="Rectangle 1">
            <a:extLst>
              <a:ext uri="{FF2B5EF4-FFF2-40B4-BE49-F238E27FC236}">
                <a16:creationId xmlns:a16="http://schemas.microsoft.com/office/drawing/2014/main" id="{E954FDD5-A933-95E5-81A0-235BE32B8D81}"/>
              </a:ext>
            </a:extLst>
          </p:cNvPr>
          <p:cNvSpPr>
            <a:spLocks noChangeArrowheads="1"/>
          </p:cNvSpPr>
          <p:nvPr/>
        </p:nvSpPr>
        <p:spPr bwMode="auto">
          <a:xfrm>
            <a:off x="0" y="-2202835"/>
            <a:ext cx="578555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56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0598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466-8863-22DF-D4E2-4504F6C1CBEB}"/>
              </a:ext>
            </a:extLst>
          </p:cNvPr>
          <p:cNvSpPr>
            <a:spLocks noGrp="1"/>
          </p:cNvSpPr>
          <p:nvPr>
            <p:ph type="title"/>
          </p:nvPr>
        </p:nvSpPr>
        <p:spPr/>
        <p:txBody>
          <a:bodyPr/>
          <a:lstStyle/>
          <a:p>
            <a:r>
              <a:rPr lang="en-GB" dirty="0"/>
              <a:t>Spatial Autocorrelation</a:t>
            </a:r>
          </a:p>
        </p:txBody>
      </p:sp>
      <p:sp>
        <p:nvSpPr>
          <p:cNvPr id="3" name="Content Placeholder 2">
            <a:extLst>
              <a:ext uri="{FF2B5EF4-FFF2-40B4-BE49-F238E27FC236}">
                <a16:creationId xmlns:a16="http://schemas.microsoft.com/office/drawing/2014/main" id="{D9B85686-493E-B689-6509-FA068C635C68}"/>
              </a:ext>
            </a:extLst>
          </p:cNvPr>
          <p:cNvSpPr>
            <a:spLocks noGrp="1"/>
          </p:cNvSpPr>
          <p:nvPr>
            <p:ph idx="1"/>
          </p:nvPr>
        </p:nvSpPr>
        <p:spPr>
          <a:xfrm>
            <a:off x="724318" y="1276400"/>
            <a:ext cx="7434266" cy="7416824"/>
          </a:xfrm>
        </p:spPr>
        <p:txBody>
          <a:bodyPr/>
          <a:lstStyle/>
          <a:p>
            <a:pPr>
              <a:lnSpc>
                <a:spcPct val="100000"/>
              </a:lnSpc>
              <a:spcAft>
                <a:spcPts val="700"/>
              </a:spcAft>
            </a:pPr>
            <a:r>
              <a:rPr lang="en-GB" sz="1800" b="0" dirty="0">
                <a:solidFill>
                  <a:schemeClr val="tx2"/>
                </a:solidFill>
              </a:rPr>
              <a:t>Possible to detect clustering to some extent but needs some measures to quantify the extent of clustering</a:t>
            </a:r>
          </a:p>
          <a:p>
            <a:pPr>
              <a:lnSpc>
                <a:spcPct val="100000"/>
              </a:lnSpc>
              <a:spcAft>
                <a:spcPts val="700"/>
              </a:spcAft>
            </a:pPr>
            <a:r>
              <a:rPr lang="en-GB" sz="1800" dirty="0">
                <a:solidFill>
                  <a:schemeClr val="tx2"/>
                </a:solidFill>
              </a:rPr>
              <a:t>How to define neighbours</a:t>
            </a:r>
          </a:p>
          <a:p>
            <a:pPr lvl="2">
              <a:lnSpc>
                <a:spcPct val="100000"/>
              </a:lnSpc>
              <a:spcAft>
                <a:spcPts val="700"/>
              </a:spcAft>
            </a:pPr>
            <a:r>
              <a:rPr lang="en-GB" sz="1600" b="0" dirty="0">
                <a:solidFill>
                  <a:schemeClr val="tx2"/>
                </a:solidFill>
              </a:rPr>
              <a:t>Contiguous</a:t>
            </a:r>
          </a:p>
          <a:p>
            <a:pPr lvl="2">
              <a:lnSpc>
                <a:spcPct val="100000"/>
              </a:lnSpc>
              <a:spcAft>
                <a:spcPts val="700"/>
              </a:spcAft>
            </a:pPr>
            <a:r>
              <a:rPr lang="en-GB" sz="1600" b="0" dirty="0">
                <a:solidFill>
                  <a:schemeClr val="tx2"/>
                </a:solidFill>
              </a:rPr>
              <a:t>Distance band (e.g., within 100km)</a:t>
            </a:r>
          </a:p>
          <a:p>
            <a:pPr lvl="2">
              <a:lnSpc>
                <a:spcPct val="100000"/>
              </a:lnSpc>
              <a:spcAft>
                <a:spcPts val="700"/>
              </a:spcAft>
            </a:pPr>
            <a:r>
              <a:rPr lang="en-GB" sz="1600" b="0" dirty="0">
                <a:solidFill>
                  <a:schemeClr val="tx2"/>
                </a:solidFill>
              </a:rPr>
              <a:t>K nearest (e.g., two closest neighbours)</a:t>
            </a:r>
            <a:endParaRPr lang="en-GB" sz="1800" b="0" dirty="0">
              <a:solidFill>
                <a:schemeClr val="tx2"/>
              </a:solidFill>
            </a:endParaRPr>
          </a:p>
          <a:p>
            <a:pPr>
              <a:lnSpc>
                <a:spcPct val="100000"/>
              </a:lnSpc>
              <a:spcAft>
                <a:spcPts val="700"/>
              </a:spcAft>
            </a:pPr>
            <a:r>
              <a:rPr lang="en-GB" sz="1800" dirty="0">
                <a:solidFill>
                  <a:schemeClr val="tx2"/>
                </a:solidFill>
              </a:rPr>
              <a:t>Moran’s I coefficient</a:t>
            </a:r>
          </a:p>
          <a:p>
            <a:pPr lvl="2">
              <a:lnSpc>
                <a:spcPct val="100000"/>
              </a:lnSpc>
              <a:spcAft>
                <a:spcPts val="700"/>
              </a:spcAft>
            </a:pPr>
            <a:r>
              <a:rPr lang="en-GB" sz="1800" b="0" dirty="0">
                <a:solidFill>
                  <a:schemeClr val="tx2"/>
                </a:solidFill>
              </a:rPr>
              <a:t>Correlation coefficient for the relationship between a variable (e.g., % buildings with EPC rating per LSOA or count of crime per unit area) and its </a:t>
            </a:r>
            <a:r>
              <a:rPr lang="en-GB" sz="1800" b="0" i="1" dirty="0">
                <a:solidFill>
                  <a:schemeClr val="tx2"/>
                </a:solidFill>
              </a:rPr>
              <a:t>neighbouring</a:t>
            </a:r>
            <a:r>
              <a:rPr lang="en-GB" sz="1800" b="0" dirty="0">
                <a:solidFill>
                  <a:schemeClr val="tx2"/>
                </a:solidFill>
              </a:rPr>
              <a:t> values: X v. </a:t>
            </a:r>
            <a:r>
              <a:rPr lang="en-GB" sz="1800" b="0" dirty="0" err="1">
                <a:solidFill>
                  <a:schemeClr val="tx2"/>
                </a:solidFill>
              </a:rPr>
              <a:t>X</a:t>
            </a:r>
            <a:r>
              <a:rPr lang="en-GB" sz="1400" b="0" dirty="0" err="1">
                <a:solidFill>
                  <a:schemeClr val="tx2"/>
                </a:solidFill>
              </a:rPr>
              <a:t>lag</a:t>
            </a:r>
            <a:endParaRPr lang="en-GB" sz="1400" b="0" dirty="0">
              <a:solidFill>
                <a:schemeClr val="tx2"/>
              </a:solidFill>
            </a:endParaRPr>
          </a:p>
          <a:p>
            <a:pPr lvl="2">
              <a:lnSpc>
                <a:spcPct val="100000"/>
              </a:lnSpc>
              <a:spcAft>
                <a:spcPts val="700"/>
              </a:spcAft>
            </a:pPr>
            <a:r>
              <a:rPr lang="en-GB" sz="1800" b="0" dirty="0">
                <a:solidFill>
                  <a:schemeClr val="tx2"/>
                </a:solidFill>
              </a:rPr>
              <a:t>Global</a:t>
            </a:r>
          </a:p>
          <a:p>
            <a:pPr lvl="3">
              <a:lnSpc>
                <a:spcPct val="100000"/>
              </a:lnSpc>
              <a:spcAft>
                <a:spcPts val="700"/>
              </a:spcAft>
            </a:pPr>
            <a:r>
              <a:rPr lang="en-GB" sz="1400" b="0" dirty="0">
                <a:solidFill>
                  <a:schemeClr val="tx2"/>
                </a:solidFill>
              </a:rPr>
              <a:t>Moran’s I is the slope of the line between X and </a:t>
            </a:r>
            <a:r>
              <a:rPr lang="en-GB" sz="1400" b="0" dirty="0" err="1">
                <a:solidFill>
                  <a:schemeClr val="tx2"/>
                </a:solidFill>
              </a:rPr>
              <a:t>X</a:t>
            </a:r>
            <a:r>
              <a:rPr lang="en-GB" sz="1200" b="0" dirty="0" err="1">
                <a:solidFill>
                  <a:schemeClr val="tx2"/>
                </a:solidFill>
              </a:rPr>
              <a:t>lag</a:t>
            </a:r>
            <a:endParaRPr lang="en-GB" sz="1200" b="0" dirty="0">
              <a:solidFill>
                <a:schemeClr val="tx2"/>
              </a:solidFill>
            </a:endParaRPr>
          </a:p>
          <a:p>
            <a:pPr lvl="3">
              <a:lnSpc>
                <a:spcPct val="100000"/>
              </a:lnSpc>
              <a:spcAft>
                <a:spcPts val="700"/>
              </a:spcAft>
            </a:pPr>
            <a:r>
              <a:rPr lang="en-GB" sz="1400" b="0" dirty="0">
                <a:solidFill>
                  <a:schemeClr val="tx2"/>
                </a:solidFill>
              </a:rPr>
              <a:t>Significance testing through Monte Carlo approach </a:t>
            </a:r>
          </a:p>
          <a:p>
            <a:pPr lvl="3">
              <a:lnSpc>
                <a:spcPct val="100000"/>
              </a:lnSpc>
              <a:spcAft>
                <a:spcPts val="700"/>
              </a:spcAft>
            </a:pPr>
            <a:r>
              <a:rPr lang="en-GB" sz="1400" b="0" dirty="0">
                <a:solidFill>
                  <a:schemeClr val="tx2"/>
                </a:solidFill>
              </a:rPr>
              <a:t>Moran’s I at different lags (100km -&gt; 200km -&gt; 300km) </a:t>
            </a:r>
          </a:p>
          <a:p>
            <a:pPr lvl="2">
              <a:lnSpc>
                <a:spcPct val="100000"/>
              </a:lnSpc>
              <a:spcAft>
                <a:spcPts val="700"/>
              </a:spcAft>
            </a:pPr>
            <a:r>
              <a:rPr lang="en-GB" sz="1800" b="0" dirty="0">
                <a:solidFill>
                  <a:schemeClr val="tx2"/>
                </a:solidFill>
              </a:rPr>
              <a:t>Local </a:t>
            </a:r>
          </a:p>
          <a:p>
            <a:pPr lvl="3">
              <a:lnSpc>
                <a:spcPct val="100000"/>
              </a:lnSpc>
              <a:spcAft>
                <a:spcPts val="700"/>
              </a:spcAft>
            </a:pPr>
            <a:r>
              <a:rPr lang="en-GB" sz="1400" b="0" dirty="0">
                <a:solidFill>
                  <a:schemeClr val="tx2"/>
                </a:solidFill>
              </a:rPr>
              <a:t>Decomposing the global Moran’s I into a localized measure of autocorrelation–i.e. a map of “hot spots” and “cold spots”</a:t>
            </a:r>
          </a:p>
          <a:p>
            <a:pPr lvl="2">
              <a:lnSpc>
                <a:spcPct val="100000"/>
              </a:lnSpc>
              <a:spcAft>
                <a:spcPts val="700"/>
              </a:spcAft>
            </a:pPr>
            <a:endParaRPr lang="en-GB" sz="1600" b="0" dirty="0">
              <a:solidFill>
                <a:schemeClr val="tx2"/>
              </a:solidFill>
            </a:endParaRPr>
          </a:p>
        </p:txBody>
      </p:sp>
      <p:pic>
        <p:nvPicPr>
          <p:cNvPr id="6" name="Picture 5">
            <a:extLst>
              <a:ext uri="{FF2B5EF4-FFF2-40B4-BE49-F238E27FC236}">
                <a16:creationId xmlns:a16="http://schemas.microsoft.com/office/drawing/2014/main" id="{EDCEC68A-89E8-0673-F06A-2F0BDB8FEF5B}"/>
              </a:ext>
            </a:extLst>
          </p:cNvPr>
          <p:cNvPicPr>
            <a:picLocks noChangeAspect="1"/>
          </p:cNvPicPr>
          <p:nvPr/>
        </p:nvPicPr>
        <p:blipFill>
          <a:blip r:embed="rId3"/>
          <a:stretch>
            <a:fillRect/>
          </a:stretch>
        </p:blipFill>
        <p:spPr>
          <a:xfrm>
            <a:off x="8302600" y="700336"/>
            <a:ext cx="4288925" cy="3213311"/>
          </a:xfrm>
          <a:prstGeom prst="rect">
            <a:avLst/>
          </a:prstGeom>
        </p:spPr>
      </p:pic>
      <p:pic>
        <p:nvPicPr>
          <p:cNvPr id="1026" name="Picture 2" descr="Maps show the links between each polygon and their respective neighbor(s) based on the neighborhood definition. A contiguous neighbor is defined as one that shares a boundary or a vertex with the polygon of interest.  Orange numbers indicate the number of neighbors for each polygon. Note that the top most county has no neighbors when a neighborhood definition of a 100 km distance band is used (i.e. no centroids are within a 100 km search radius)">
            <a:extLst>
              <a:ext uri="{FF2B5EF4-FFF2-40B4-BE49-F238E27FC236}">
                <a16:creationId xmlns:a16="http://schemas.microsoft.com/office/drawing/2014/main" id="{307817D6-043A-0172-5DB8-5AAA61D65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358" y="4084712"/>
            <a:ext cx="4542167" cy="2211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231B56-4FB8-142B-BA61-864DEBAF3CB9}"/>
              </a:ext>
            </a:extLst>
          </p:cNvPr>
          <p:cNvSpPr txBox="1"/>
          <p:nvPr/>
        </p:nvSpPr>
        <p:spPr>
          <a:xfrm>
            <a:off x="8133889" y="8431344"/>
            <a:ext cx="3744416" cy="400110"/>
          </a:xfrm>
          <a:prstGeom prst="rect">
            <a:avLst/>
          </a:prstGeom>
          <a:noFill/>
        </p:spPr>
        <p:txBody>
          <a:bodyPr wrap="square">
            <a:spAutoFit/>
          </a:bodyPr>
          <a:lstStyle/>
          <a:p>
            <a:r>
              <a:rPr lang="en-GB" sz="1000" dirty="0">
                <a:solidFill>
                  <a:schemeClr val="bg1">
                    <a:lumMod val="50000"/>
                  </a:schemeClr>
                </a:solidFill>
              </a:rPr>
              <a:t>Manuel </a:t>
            </a:r>
            <a:r>
              <a:rPr lang="en-GB" sz="1000" dirty="0" err="1">
                <a:solidFill>
                  <a:schemeClr val="bg1">
                    <a:lumMod val="50000"/>
                  </a:schemeClr>
                </a:solidFill>
              </a:rPr>
              <a:t>Gimond</a:t>
            </a:r>
            <a:r>
              <a:rPr lang="en-GB" sz="1000" dirty="0">
                <a:solidFill>
                  <a:schemeClr val="bg1">
                    <a:lumMod val="50000"/>
                  </a:schemeClr>
                </a:solidFill>
              </a:rPr>
              <a:t>. 2023. Intro to GIS and Spatial Analysis. </a:t>
            </a:r>
          </a:p>
          <a:p>
            <a:r>
              <a:rPr lang="en-GB" sz="1000" dirty="0">
                <a:solidFill>
                  <a:schemeClr val="bg1">
                    <a:lumMod val="50000"/>
                  </a:schemeClr>
                </a:solidFill>
              </a:rPr>
              <a:t>https://mgimond.github.io/Spatial/spatial-autocorrelation.html</a:t>
            </a:r>
          </a:p>
        </p:txBody>
      </p:sp>
      <p:pic>
        <p:nvPicPr>
          <p:cNvPr id="1028" name="Picture 4" descr="Moran's *I* at different spatial lags defined by a 50 km width annulus at 50 km distance increments. Red dots indicate Moran *I* values for which a P-value was 0.05 or less.">
            <a:extLst>
              <a:ext uri="{FF2B5EF4-FFF2-40B4-BE49-F238E27FC236}">
                <a16:creationId xmlns:a16="http://schemas.microsoft.com/office/drawing/2014/main" id="{4AB42054-0FDA-9144-8D7D-1A8A50BB42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0907" y="6430928"/>
            <a:ext cx="3400243" cy="20455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E5822B5-CEE2-B96D-BEEE-108EF404805B}"/>
              </a:ext>
            </a:extLst>
          </p:cNvPr>
          <p:cNvSpPr txBox="1"/>
          <p:nvPr/>
        </p:nvSpPr>
        <p:spPr>
          <a:xfrm>
            <a:off x="1101800" y="8097415"/>
            <a:ext cx="6264696" cy="307777"/>
          </a:xfrm>
          <a:prstGeom prst="rect">
            <a:avLst/>
          </a:prstGeom>
          <a:noFill/>
        </p:spPr>
        <p:txBody>
          <a:bodyPr wrap="square">
            <a:spAutoFit/>
          </a:bodyPr>
          <a:lstStyle/>
          <a:p>
            <a:r>
              <a:rPr lang="en-GB" sz="1400" dirty="0">
                <a:hlinkClick r:id="rId6"/>
              </a:rPr>
              <a:t>Local Spatial Autocorrelation — Geographic Data Science with Python</a:t>
            </a:r>
            <a:endParaRPr lang="en-GB" sz="1400" dirty="0"/>
          </a:p>
        </p:txBody>
      </p:sp>
    </p:spTree>
    <p:extLst>
      <p:ext uri="{BB962C8B-B14F-4D97-AF65-F5344CB8AC3E}">
        <p14:creationId xmlns:p14="http://schemas.microsoft.com/office/powerpoint/2010/main" val="15328601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466-8863-22DF-D4E2-4504F6C1CBEB}"/>
              </a:ext>
            </a:extLst>
          </p:cNvPr>
          <p:cNvSpPr>
            <a:spLocks noGrp="1"/>
          </p:cNvSpPr>
          <p:nvPr>
            <p:ph type="title"/>
          </p:nvPr>
        </p:nvSpPr>
        <p:spPr/>
        <p:txBody>
          <a:bodyPr/>
          <a:lstStyle/>
          <a:p>
            <a:r>
              <a:rPr lang="en-GB" dirty="0"/>
              <a:t>Local Moran’s I</a:t>
            </a:r>
          </a:p>
        </p:txBody>
      </p:sp>
      <p:grpSp>
        <p:nvGrpSpPr>
          <p:cNvPr id="17" name="Group 16">
            <a:extLst>
              <a:ext uri="{FF2B5EF4-FFF2-40B4-BE49-F238E27FC236}">
                <a16:creationId xmlns:a16="http://schemas.microsoft.com/office/drawing/2014/main" id="{45DCFA81-A739-C6DD-F085-FCAA6419EF57}"/>
              </a:ext>
            </a:extLst>
          </p:cNvPr>
          <p:cNvGrpSpPr/>
          <p:nvPr/>
        </p:nvGrpSpPr>
        <p:grpSpPr>
          <a:xfrm>
            <a:off x="494211" y="1313923"/>
            <a:ext cx="5467582" cy="5184576"/>
            <a:chOff x="0" y="1636440"/>
            <a:chExt cx="5983536" cy="5673824"/>
          </a:xfrm>
        </p:grpSpPr>
        <p:pic>
          <p:nvPicPr>
            <p:cNvPr id="2050" name="Picture 2" descr="Grey vertical and horizontal lines define the mean values for both axes values. Red points highlight counties with relatively high income values (i.e. greater than the mean) surrounded by counties whose average income value is relatively high. Likewise, dark blue points highlight counties with relatively low income values surrounded by counties whose average income value is relatively low.">
              <a:extLst>
                <a:ext uri="{FF2B5EF4-FFF2-40B4-BE49-F238E27FC236}">
                  <a16:creationId xmlns:a16="http://schemas.microsoft.com/office/drawing/2014/main" id="{52690746-2868-B4A6-76CA-85B73380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2" y="1636440"/>
              <a:ext cx="5673824" cy="5673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95D34F-30ED-F820-E935-9096471A79A0}"/>
                </a:ext>
              </a:extLst>
            </p:cNvPr>
            <p:cNvSpPr txBox="1"/>
            <p:nvPr/>
          </p:nvSpPr>
          <p:spPr>
            <a:xfrm>
              <a:off x="3334048" y="2572544"/>
              <a:ext cx="1284326" cy="400110"/>
            </a:xfrm>
            <a:prstGeom prst="rect">
              <a:avLst/>
            </a:prstGeom>
            <a:noFill/>
          </p:spPr>
          <p:txBody>
            <a:bodyPr wrap="none" rtlCol="0">
              <a:spAutoFit/>
            </a:bodyPr>
            <a:lstStyle/>
            <a:p>
              <a:r>
                <a:rPr lang="en-GB" dirty="0">
                  <a:highlight>
                    <a:srgbClr val="FFFF00"/>
                  </a:highlight>
                </a:rPr>
                <a:t>High-high</a:t>
              </a:r>
            </a:p>
          </p:txBody>
        </p:sp>
        <p:sp>
          <p:nvSpPr>
            <p:cNvPr id="7" name="TextBox 6">
              <a:extLst>
                <a:ext uri="{FF2B5EF4-FFF2-40B4-BE49-F238E27FC236}">
                  <a16:creationId xmlns:a16="http://schemas.microsoft.com/office/drawing/2014/main" id="{C6D50FC6-16F3-70A3-432E-CE6058ADE6FE}"/>
                </a:ext>
              </a:extLst>
            </p:cNvPr>
            <p:cNvSpPr txBox="1"/>
            <p:nvPr/>
          </p:nvSpPr>
          <p:spPr>
            <a:xfrm>
              <a:off x="3408131" y="5380856"/>
              <a:ext cx="1184940" cy="400110"/>
            </a:xfrm>
            <a:prstGeom prst="rect">
              <a:avLst/>
            </a:prstGeom>
            <a:noFill/>
          </p:spPr>
          <p:txBody>
            <a:bodyPr wrap="none" rtlCol="0">
              <a:spAutoFit/>
            </a:bodyPr>
            <a:lstStyle/>
            <a:p>
              <a:r>
                <a:rPr lang="en-GB" dirty="0">
                  <a:highlight>
                    <a:srgbClr val="FFFF00"/>
                  </a:highlight>
                </a:rPr>
                <a:t>High-low</a:t>
              </a:r>
            </a:p>
          </p:txBody>
        </p:sp>
        <p:sp>
          <p:nvSpPr>
            <p:cNvPr id="8" name="TextBox 7">
              <a:extLst>
                <a:ext uri="{FF2B5EF4-FFF2-40B4-BE49-F238E27FC236}">
                  <a16:creationId xmlns:a16="http://schemas.microsoft.com/office/drawing/2014/main" id="{DEF7C382-DBB0-2B36-CE59-5EF1B97E9F2E}"/>
                </a:ext>
              </a:extLst>
            </p:cNvPr>
            <p:cNvSpPr txBox="1"/>
            <p:nvPr/>
          </p:nvSpPr>
          <p:spPr>
            <a:xfrm>
              <a:off x="1605856" y="2575996"/>
              <a:ext cx="1226618" cy="400110"/>
            </a:xfrm>
            <a:prstGeom prst="rect">
              <a:avLst/>
            </a:prstGeom>
            <a:noFill/>
          </p:spPr>
          <p:txBody>
            <a:bodyPr wrap="none" rtlCol="0">
              <a:spAutoFit/>
            </a:bodyPr>
            <a:lstStyle/>
            <a:p>
              <a:r>
                <a:rPr lang="en-GB" dirty="0">
                  <a:highlight>
                    <a:srgbClr val="FFFF00"/>
                  </a:highlight>
                </a:rPr>
                <a:t>Low-high</a:t>
              </a:r>
            </a:p>
          </p:txBody>
        </p:sp>
        <p:sp>
          <p:nvSpPr>
            <p:cNvPr id="9" name="TextBox 8">
              <a:extLst>
                <a:ext uri="{FF2B5EF4-FFF2-40B4-BE49-F238E27FC236}">
                  <a16:creationId xmlns:a16="http://schemas.microsoft.com/office/drawing/2014/main" id="{6A465810-D76D-DFF8-9070-AE294AA85DF0}"/>
                </a:ext>
              </a:extLst>
            </p:cNvPr>
            <p:cNvSpPr txBox="1"/>
            <p:nvPr/>
          </p:nvSpPr>
          <p:spPr>
            <a:xfrm>
              <a:off x="1425196" y="5380856"/>
              <a:ext cx="1127232" cy="400110"/>
            </a:xfrm>
            <a:prstGeom prst="rect">
              <a:avLst/>
            </a:prstGeom>
            <a:noFill/>
          </p:spPr>
          <p:txBody>
            <a:bodyPr wrap="none" rtlCol="0">
              <a:spAutoFit/>
            </a:bodyPr>
            <a:lstStyle/>
            <a:p>
              <a:r>
                <a:rPr lang="en-GB" dirty="0">
                  <a:highlight>
                    <a:srgbClr val="FFFF00"/>
                  </a:highlight>
                </a:rPr>
                <a:t>Low-low</a:t>
              </a:r>
            </a:p>
          </p:txBody>
        </p:sp>
        <p:sp>
          <p:nvSpPr>
            <p:cNvPr id="11" name="TextBox 10">
              <a:extLst>
                <a:ext uri="{FF2B5EF4-FFF2-40B4-BE49-F238E27FC236}">
                  <a16:creationId xmlns:a16="http://schemas.microsoft.com/office/drawing/2014/main" id="{163E23A1-4AB1-79CC-3F72-EA2928CAE687}"/>
                </a:ext>
              </a:extLst>
            </p:cNvPr>
            <p:cNvSpPr txBox="1"/>
            <p:nvPr/>
          </p:nvSpPr>
          <p:spPr>
            <a:xfrm>
              <a:off x="2729137" y="6818350"/>
              <a:ext cx="569387" cy="400110"/>
            </a:xfrm>
            <a:prstGeom prst="rect">
              <a:avLst/>
            </a:prstGeom>
            <a:noFill/>
          </p:spPr>
          <p:txBody>
            <a:bodyPr wrap="none" rtlCol="0">
              <a:spAutoFit/>
            </a:bodyPr>
            <a:lstStyle/>
            <a:p>
              <a:r>
                <a:rPr lang="en-GB" dirty="0">
                  <a:highlight>
                    <a:srgbClr val="00FFFF"/>
                  </a:highlight>
                </a:rPr>
                <a:t>ME</a:t>
              </a:r>
            </a:p>
          </p:txBody>
        </p:sp>
        <p:sp>
          <p:nvSpPr>
            <p:cNvPr id="12" name="TextBox 11">
              <a:extLst>
                <a:ext uri="{FF2B5EF4-FFF2-40B4-BE49-F238E27FC236}">
                  <a16:creationId xmlns:a16="http://schemas.microsoft.com/office/drawing/2014/main" id="{8CBF53E4-001E-B3B8-6959-2AEC5FC83211}"/>
                </a:ext>
              </a:extLst>
            </p:cNvPr>
            <p:cNvSpPr txBox="1"/>
            <p:nvPr/>
          </p:nvSpPr>
          <p:spPr>
            <a:xfrm>
              <a:off x="0" y="3292624"/>
              <a:ext cx="1326004" cy="400110"/>
            </a:xfrm>
            <a:prstGeom prst="rect">
              <a:avLst/>
            </a:prstGeom>
            <a:noFill/>
          </p:spPr>
          <p:txBody>
            <a:bodyPr wrap="none" rtlCol="0">
              <a:spAutoFit/>
            </a:bodyPr>
            <a:lstStyle/>
            <a:p>
              <a:r>
                <a:rPr lang="en-GB" dirty="0">
                  <a:highlight>
                    <a:srgbClr val="00FFFF"/>
                  </a:highlight>
                </a:rPr>
                <a:t>neighbour</a:t>
              </a:r>
            </a:p>
          </p:txBody>
        </p:sp>
      </p:grpSp>
      <p:grpSp>
        <p:nvGrpSpPr>
          <p:cNvPr id="18" name="Group 17">
            <a:extLst>
              <a:ext uri="{FF2B5EF4-FFF2-40B4-BE49-F238E27FC236}">
                <a16:creationId xmlns:a16="http://schemas.microsoft.com/office/drawing/2014/main" id="{F9D8AF70-2DE0-6AEC-13BC-7CABDCADF64A}"/>
              </a:ext>
            </a:extLst>
          </p:cNvPr>
          <p:cNvGrpSpPr/>
          <p:nvPr/>
        </p:nvGrpSpPr>
        <p:grpSpPr>
          <a:xfrm>
            <a:off x="7384191" y="119927"/>
            <a:ext cx="4873759" cy="3825589"/>
            <a:chOff x="5782320" y="115107"/>
            <a:chExt cx="7069180" cy="5548854"/>
          </a:xfrm>
        </p:grpSpPr>
        <p:pic>
          <p:nvPicPr>
            <p:cNvPr id="2052" name="Picture 4" descr="A map view of the low-low (blue), high-low (light-blue), high-high (red) and low-high (orange) counties. ">
              <a:extLst>
                <a:ext uri="{FF2B5EF4-FFF2-40B4-BE49-F238E27FC236}">
                  <a16:creationId xmlns:a16="http://schemas.microsoft.com/office/drawing/2014/main" id="{288AA530-576C-0707-55ED-C5BCDADA0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3236" y="115107"/>
              <a:ext cx="6548264" cy="36379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lygon whose *signifcance* value we are asessing in  this example.">
              <a:extLst>
                <a:ext uri="{FF2B5EF4-FFF2-40B4-BE49-F238E27FC236}">
                  <a16:creationId xmlns:a16="http://schemas.microsoft.com/office/drawing/2014/main" id="{8FC0119C-3A98-2104-267E-07C09DF0A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6110" y="2581463"/>
              <a:ext cx="2583369" cy="2583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628B817A-EA2A-9276-AED5-CE968DB62763}"/>
                </a:ext>
              </a:extLst>
            </p:cNvPr>
            <p:cNvCxnSpPr/>
            <p:nvPr/>
          </p:nvCxnSpPr>
          <p:spPr bwMode="auto">
            <a:xfrm flipH="1">
              <a:off x="5782320" y="2401518"/>
              <a:ext cx="2016224" cy="3262443"/>
            </a:xfrm>
            <a:prstGeom prst="line">
              <a:avLst/>
            </a:pr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2E93EA56-F9C1-5806-95A4-3890F3361D19}"/>
                </a:ext>
              </a:extLst>
            </p:cNvPr>
            <p:cNvCxnSpPr/>
            <p:nvPr/>
          </p:nvCxnSpPr>
          <p:spPr bwMode="auto">
            <a:xfrm>
              <a:off x="9886776" y="2274990"/>
              <a:ext cx="2016224" cy="3262443"/>
            </a:xfrm>
            <a:prstGeom prst="line">
              <a:avLst/>
            </a:pr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2056" name="Picture 8" descr="Map of the pseudo p-values for each polygons' $I_i$ statistic.">
            <a:extLst>
              <a:ext uri="{FF2B5EF4-FFF2-40B4-BE49-F238E27FC236}">
                <a16:creationId xmlns:a16="http://schemas.microsoft.com/office/drawing/2014/main" id="{AA03D9D2-F801-4BCF-34B8-2423FFB5DC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30" y="6632567"/>
            <a:ext cx="4860032" cy="2430016"/>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B9C04C4A-33D1-DF56-EBA0-25F84D2C8D0C}"/>
              </a:ext>
            </a:extLst>
          </p:cNvPr>
          <p:cNvSpPr/>
          <p:nvPr/>
        </p:nvSpPr>
        <p:spPr bwMode="auto">
          <a:xfrm rot="20981775">
            <a:off x="5496937" y="1655708"/>
            <a:ext cx="1857945" cy="973349"/>
          </a:xfrm>
          <a:prstGeom prst="rightArrow">
            <a:avLst/>
          </a:pr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636363"/>
              </a:solidFill>
              <a:effectLst/>
              <a:latin typeface="Arial" charset="0"/>
              <a:ea typeface="ヒラギノ角ゴ ProN W3" charset="0"/>
              <a:cs typeface="ヒラギノ角ゴ ProN W3" charset="0"/>
              <a:sym typeface="Arial" charset="0"/>
            </a:endParaRPr>
          </a:p>
        </p:txBody>
      </p:sp>
      <p:sp>
        <p:nvSpPr>
          <p:cNvPr id="20" name="Arrow: Right 19">
            <a:extLst>
              <a:ext uri="{FF2B5EF4-FFF2-40B4-BE49-F238E27FC236}">
                <a16:creationId xmlns:a16="http://schemas.microsoft.com/office/drawing/2014/main" id="{98C6B9CF-5716-9C47-F16C-6F0FC01C02A4}"/>
              </a:ext>
            </a:extLst>
          </p:cNvPr>
          <p:cNvSpPr/>
          <p:nvPr/>
        </p:nvSpPr>
        <p:spPr bwMode="auto">
          <a:xfrm rot="6940423">
            <a:off x="4087784" y="4594894"/>
            <a:ext cx="3661703" cy="973349"/>
          </a:xfrm>
          <a:prstGeom prst="rightArrow">
            <a:avLst/>
          </a:pr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636363"/>
              </a:solidFill>
              <a:effectLst/>
              <a:latin typeface="Arial" charset="0"/>
              <a:ea typeface="ヒラギノ角ゴ ProN W3" charset="0"/>
              <a:cs typeface="ヒラギノ角ゴ ProN W3" charset="0"/>
              <a:sym typeface="Arial" charset="0"/>
            </a:endParaRPr>
          </a:p>
        </p:txBody>
      </p:sp>
      <p:pic>
        <p:nvPicPr>
          <p:cNvPr id="2058" name="Picture 10" descr="Local Moran's *I* values having a signifcance level of 0.05 or less.">
            <a:extLst>
              <a:ext uri="{FF2B5EF4-FFF2-40B4-BE49-F238E27FC236}">
                <a16:creationId xmlns:a16="http://schemas.microsoft.com/office/drawing/2014/main" id="{BAACF370-B57D-A0AF-C421-5E0B7A3D2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1492" y="4786387"/>
            <a:ext cx="6504185" cy="2890837"/>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Right 20">
            <a:extLst>
              <a:ext uri="{FF2B5EF4-FFF2-40B4-BE49-F238E27FC236}">
                <a16:creationId xmlns:a16="http://schemas.microsoft.com/office/drawing/2014/main" id="{DF701B92-88CC-B793-3468-9B89DD6975E4}"/>
              </a:ext>
            </a:extLst>
          </p:cNvPr>
          <p:cNvSpPr/>
          <p:nvPr/>
        </p:nvSpPr>
        <p:spPr bwMode="auto">
          <a:xfrm rot="20352844">
            <a:off x="5429484" y="7649942"/>
            <a:ext cx="1857945" cy="973349"/>
          </a:xfrm>
          <a:prstGeom prst="rightArrow">
            <a:avLst/>
          </a:pr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636363"/>
              </a:solidFill>
              <a:effectLst/>
              <a:latin typeface="Arial" charset="0"/>
              <a:ea typeface="ヒラギノ角ゴ ProN W3" charset="0"/>
              <a:cs typeface="ヒラギノ角ゴ ProN W3" charset="0"/>
              <a:sym typeface="Arial" charset="0"/>
            </a:endParaRPr>
          </a:p>
        </p:txBody>
      </p:sp>
    </p:spTree>
    <p:extLst>
      <p:ext uri="{BB962C8B-B14F-4D97-AF65-F5344CB8AC3E}">
        <p14:creationId xmlns:p14="http://schemas.microsoft.com/office/powerpoint/2010/main" val="15864308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FEBBE12-D951-A557-A9D1-6E428A42114B}"/>
                  </a:ext>
                </a:extLst>
              </p:cNvPr>
              <p:cNvGraphicFramePr>
                <a:graphicFrameLocks noGrp="1"/>
              </p:cNvGraphicFramePr>
              <p:nvPr>
                <p:extLst>
                  <p:ext uri="{D42A27DB-BD31-4B8C-83A1-F6EECF244321}">
                    <p14:modId xmlns:p14="http://schemas.microsoft.com/office/powerpoint/2010/main" val="242214615"/>
                  </p:ext>
                </p:extLst>
              </p:nvPr>
            </p:nvGraphicFramePr>
            <p:xfrm>
              <a:off x="-12328" y="628328"/>
              <a:ext cx="13004800" cy="826117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FEBBE12-D951-A557-A9D1-6E428A42114B}"/>
                  </a:ext>
                </a:extLst>
              </p:cNvPr>
              <p:cNvPicPr>
                <a:picLocks noGrp="1" noRot="1" noChangeAspect="1" noMove="1" noResize="1" noEditPoints="1" noAdjustHandles="1" noChangeArrowheads="1" noChangeShapeType="1"/>
              </p:cNvPicPr>
              <p:nvPr/>
            </p:nvPicPr>
            <p:blipFill>
              <a:blip r:embed="rId3"/>
              <a:stretch>
                <a:fillRect/>
              </a:stretch>
            </p:blipFill>
            <p:spPr>
              <a:xfrm>
                <a:off x="-12328" y="628328"/>
                <a:ext cx="13004800" cy="8261176"/>
              </a:xfrm>
              <a:prstGeom prst="rect">
                <a:avLst/>
              </a:prstGeom>
            </p:spPr>
          </p:pic>
        </mc:Fallback>
      </mc:AlternateContent>
    </p:spTree>
    <p:extLst>
      <p:ext uri="{BB962C8B-B14F-4D97-AF65-F5344CB8AC3E}">
        <p14:creationId xmlns:p14="http://schemas.microsoft.com/office/powerpoint/2010/main" val="1771991408"/>
      </p:ext>
    </p:extLst>
  </p:cSld>
  <p:clrMapOvr>
    <a:masterClrMapping/>
  </p:clrMapOvr>
  <p:transition/>
</p:sld>
</file>

<file path=ppt/theme/theme1.xml><?xml version="1.0" encoding="utf-8"?>
<a:theme xmlns:a="http://schemas.openxmlformats.org/drawingml/2006/main" name="Barnet Introdution">
  <a:themeElements>
    <a:clrScheme name="">
      <a:dk1>
        <a:srgbClr val="636363"/>
      </a:dk1>
      <a:lt1>
        <a:srgbClr val="FFFFFF"/>
      </a:lt1>
      <a:dk2>
        <a:srgbClr val="000000"/>
      </a:dk2>
      <a:lt2>
        <a:srgbClr val="808080"/>
      </a:lt2>
      <a:accent1>
        <a:srgbClr val="8EAE20"/>
      </a:accent1>
      <a:accent2>
        <a:srgbClr val="333399"/>
      </a:accent2>
      <a:accent3>
        <a:srgbClr val="FFFFFF"/>
      </a:accent3>
      <a:accent4>
        <a:srgbClr val="535353"/>
      </a:accent4>
      <a:accent5>
        <a:srgbClr val="C6D3AB"/>
      </a:accent5>
      <a:accent6>
        <a:srgbClr val="2D2D8A"/>
      </a:accent6>
      <a:hlink>
        <a:srgbClr val="009999"/>
      </a:hlink>
      <a:folHlink>
        <a:srgbClr val="99CC00"/>
      </a:folHlink>
    </a:clrScheme>
    <a:fontScheme name="Barnet Introdution">
      <a:majorFont>
        <a:latin typeface="Georgia-Bold"/>
        <a:ea typeface="ヒラギノ明朝 ProN W6"/>
        <a:cs typeface="ヒラギノ明朝 ProN W6"/>
      </a:majorFont>
      <a:minorFont>
        <a:latin typeface="Arial-BoldMT"/>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rgbClr val="636363"/>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8EAE20"/>
        </a:solidFill>
        <a:ln w="12700" cap="flat" cmpd="sng" algn="ctr">
          <a:solidFill>
            <a:srgbClr val="63636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rgbClr val="636363"/>
            </a:solidFill>
            <a:effectLst/>
            <a:latin typeface="Arial" charset="0"/>
            <a:ea typeface="ヒラギノ角ゴ ProN W3" charset="0"/>
            <a:cs typeface="ヒラギノ角ゴ ProN W3" charset="0"/>
            <a:sym typeface="Arial" charset="0"/>
          </a:defRPr>
        </a:defPPr>
      </a:lstStyle>
    </a:lnDef>
  </a:objectDefaults>
  <a:extraClrSchemeLst>
    <a:extraClrScheme>
      <a:clrScheme name="Barnet Introdu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2ACE1140-8F81-4EE9-AC79-CA9C675D068C}">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abW/bOBL+K4W+FFj4CpISRarfYjvBLS7t5poii8OiMIYvcrSrSD5JTuIr8t9vSMlO7NiJ63iTbjdAAlgcajjzzAvJGX0NTFZPcph9hAsbvA/6ZfnHBVR/vKFBLyjaMWMEYTxkzFhhDaHWKkBqOWmysqiD91+DBqqxbc6yegq5Y4SDv33pBZDnJzB2Tynkte0FE1vVZQF59j/bTkZSU03tTS+w15O8rMCxPG2gsY7tJU7HZxSBvgtxRdBNdmlPrW7a0U92UlZN9xxHaSJpQkIl45go4Iq4d+qW6sV8fL5b1As2KIsGsgIFcGOpZUKnmqdUcBVTkUTEC5hmedNNUbPD60mFeiMas4mD7cBcQqGtCbxyla1bXb4GB+NxZcfQdI+HS8RBmU8v1oyfltNK20829aSiyZoZrvFTZVOcdB7cIIQnVYkA+/FjqJtPLWmIYH7O0JBuytG06MAL3eN5eTWoLE4wwXty8wVH6qwY551xbtH43GqkoXLalOp3hNBpjS+UlbFVf+YVH2bV3Da0tyL/96I0aolDKUkSSAmJI3TnGAilYezWeFD9CfryR7jMUIuyWsbB8TQJJJKEQiC32IKMjAx3d5IPFuppZbfFRFeo7QgDbhWUC7ge5XUJwQ72tkWejc8bWyCccIpKz4bDo76QBzGNwsOIDY4OjvoDTgaDIyqHiZDD+6ikQFLKRUyEFiqhViVcfh+oXJmXwiQBxSCChAOz+K8IS8hmTLosfOSJYaKshAhRRW/jMWYjRnCBDrcBqjEuq0yj4L2OneN2Nk+kDKOhKi883y7ju1S+AAwQCXxudUU0esGv59bh/ZsL0sJk8/j9WDb3jfDzSgjX3XtbBHf74MVZMZUX88aJcgb51G8tyPQ4Q9Va8/hhnFhMvZ2/9NaT3x6iVaEwbx+ac4w6loWfgnnCZ4tVF/y2XOUBXa/RsuvRm97X9WZ8yvIbA6CcNrpEUo177bR+p9sVZ7tERJ1n2i7nw+DC4oHA/TAYJd4LJu3amW3ppfFk6518vS2G+IYpr7w15nm7PQGgHr/f2dYXfvEM6HzxARxpJSKuDMXTEOFMACEPpPrXAH4N4L0H8PHpLweMfvzwGrGrcLQhqrhSjKdaR2EYGSUtiehriL6G6DOGaN1U1jbvinWi/D2jdBmRNlA5XsEgsVEcc25srATh+vu4INTNGrP1nlGGrBhdlEVz/sJiIBSbxHiW6xITsRA0JIoLEcYW79aEbZvKBVPMXfZ1RNCxEp5I9rRUru+m8lvMXjSf61WT/TpkrN0LH83ob/eYiDe60EKeF3Rj3TwW0C97atsCin9maL1Kn8+O7aXN7wuzoN8nzWU4gypri6yd8+yiUBcKC17Bcr5Y5Io78gSuIvfmdsCROy2C/1iodjbMD4rJv6dQuWz0CssSLB923w5/UESGsK5o81c6506yy7L5DCq3W/YW2GpvYd9bhNs2156IP5VXez0P392nW5Yt+x/UV7tE3x0zoKjnzb5W66rM/a8WZoQkd++1tP9ObTVDYT19IeS7DkCcm9UIYA6T2nmd6ynikLFerX/Z2Z9mtaw+yYpivqaLuw2SLnb+55X1bl3kG6S9G9IbBF5mhZOqsj3fzlWZHzxdzaC7ZkZExkkKhhMdiigBytS2RRkGcaqTkJMIFJFCyhjE7Ul+Y9b/NhhrdLjK/VxBMbvfKvK1hCUJpUxjMCaCKFZGARBFyBYS7rExukn8WpfVaiuUPFQc2ROcG70yR3WbqVm3XTyjEGUxfoIUe7Tb5g3pblvmab37k/7Po8HZ6LAfHmAUypHgAz6KRBSPkqHsjxjnB6IvDgfDeLjrNvwciCwbbcmd2xRjGAUqqY6pZhAprQlXm1PMs10+54RRvlPX+f6XF44J5a4UooiJKGE6NEmkuHv1QVaNvW5Ueb3m+4VIWi0tjU1sKUnQI0L2KDfw+PenTeNPBysshavZWEV8mzsiQoZa7i5gYohNTcoIl5GgmF5D+UDb/PnOvzsXx3ap8NYNXgyH3QdSD5R58XXboMBvGWH0H8T9fSbkvf/zld/eVsXivm2urF2qFW/7xc+e0d14KN9/mXq+ZNdJiuNQKpZYSg2RhIVaRFseWl47Sa+dpD+1fvp3bCLdXr98eGqhATDQaBgJExKiqXz8U76Ne4wUwENjGHDKgfCQ4p3jCTsWkTxNU5EkIUlMEseJFLtziw0NOW7NMky0tnFC4CmaomAm5InCe5iWhhkSsydwswoINTYiQK0Tzl9+HuOWXcDYruEFCSUGASME2YaGaLFtv0cxQWiIcMeUUqUYCLKx3/OUSC3T1OKBcdU1f2mH34yrcjp56aTx+k3XJjjazeJmvXbltKknoO0JFHaNlr5wZRyMD2rqP3hfKHlz83/cRPInaC8AAA==&quot;"/>
    <we:property name="creatorSessionId" value="&quot;5de1dc87-6f90-4d2e-b5ea-fcf1c24f2b4e&quot;"/>
    <we:property name="creatorTenantId" value="&quot;1ba468b9-1414-4675-be4f-53c478ad47bb&quot;"/>
    <we:property name="creatorUserId" value="&quot;100320024F94A78F&quot;"/>
    <we:property name="datasetId" value="&quot;2ef95402-21be-4317-ada8-1427a89e76eb&quot;"/>
    <we:property name="embedUrl" value="&quot;/reportEmbed?reportId=2e1fd2f0-b828-4559-b090-e7655002fb5f&amp;config=eyJjbHVzdGVyVXJsIjoiaHR0cHM6Ly9XQUJJLVVLLVNPVVRILXJlZGlyZWN0LmFuYWx5c2lzLndpbmRvd3MubmV0IiwiZW1iZWRGZWF0dXJlcyI6eyJ1c2FnZU1ldHJpY3NWTmV4dCI6dHJ1ZX19&amp;disableSensitivityBanner=true&quot;"/>
    <we:property name="initialStateBookmark" value="&quot;H4sIAAAAAAAAA81VS2/cOAz+K4WOxWBBWbIs55ak6aVtGiRFLotgQUn0xK3HNmRNNtMg/72UZxZFH1kDs5e9WOZH6uNLop5EaKexw90lbkiciLNh+LLB+OWVFCvRH7CPH999OL1+99fl6YcLhocxtUM/iZMnkTCuKd220xa7zMDgn3crgV13hessNdhNtBIjxWnosWu/0t6YVSlu6Xkl6HHshoiZ8iZhokz7wOYss2/5h2KP6FP7QDfk0x69pnGI6SAHByUo7UxpFQBBMNrynmmvncNcts9O58DOhz5h23MAGQuFq7BpSii0JVTgPJmMT22/7g6pfN/7aTfmeiV6TG54zJVyn9lnZnp+5lTBOlf42kokS672slbFIhvOQZ9tU+LUf6EMVR2MBVBGlrL2IFWhM0XTdumQg9tdPI6RG8Pt2lOehgfsPQUxVz/StC/2kzhdryOtMR3Eix+U50O33fwGvxm20dM1NbOqT23asY/XkRo2uhc5yqs48AmY8fc4peu96g13+1PLRyybvN32h+6qLN4Pf59HYoMgTuD5jpF/LZLHGH4sDgsxUDzbzYm/aeM/h0eufor//5I0Z8mQM6YJqkEnA2ltg4HKHX/iHDGb9RUfE11CWYErq+PZvA6kvK2wtM7ooJys6Hg2jsk24IwipoICNOhwPJskTb5yIGuwZGVhQMEi23SPvP5atcKrpmgArNGuVmCsXO7BS1w8QqxXqApTaM/jxpXLcb2YZeVKK21tyhLqoir5ulf+eDbiRkIduO4AugKFvB7PVlrkQoGkAD74SkoesYtsIz8Tl/jQ8v0b4m84tVI1+lCAAYsIoYTlfF/ohGxUqAKCqgpw3A3yRf1f7oIvUBoAaUFqQu2oXGRrN5zuz1wz3XdEbIjf1PwzbNM0oqcr7GmeYuN+orQ02/Hoxj5QOPzHvL5veervHd9it80+5xdYzE44ltZ1tLAhv8tiDusuf74Becp1AiIIAAA=&quot;"/>
    <we:property name="isFiltersActionButtonVisible" value="true"/>
    <we:property name="isVisualContainerHeaderHidden" value="false"/>
    <we:property name="pageDisplayName" value="&quot;CRIME BY STREET&quot;"/>
    <we:property name="pageName" value="&quot;ReportSection64f981903b8660ba5b03&quot;"/>
    <we:property name="pptInsertionSessionID" value="&quot;3C76C37B-2DEA-4475-82AC-17F695C0483E&quot;"/>
    <we:property name="reportEmbeddedTime" value="&quot;2024-05-01T11:59:08.715Z&quot;"/>
    <we:property name="reportName" value="&quot;crime_v1.2&quot;"/>
    <we:property name="reportState" value="&quot;CONNECTED&quot;"/>
    <we:property name="reportUrl" value="&quot;/links/QsMJXWtBIP?ctid=1ba468b9-1414-4675-be4f-53c478ad47bb&amp;pbi_source=linkShar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afbc23c-5d5f-490c-ba24-f26f24ccab85">
      <Terms xmlns="http://schemas.microsoft.com/office/infopath/2007/PartnerControls"/>
    </lcf76f155ced4ddcb4097134ff3c332f>
    <TaxCatchAll xmlns="47a22b0c-a034-41ca-805d-a538799fcb1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E870554D709E4B806BCA475A6F2B6F" ma:contentTypeVersion="17" ma:contentTypeDescription="Create a new document." ma:contentTypeScope="" ma:versionID="1db0855aec82f3c523009f75ee5aca3e">
  <xsd:schema xmlns:xsd="http://www.w3.org/2001/XMLSchema" xmlns:xs="http://www.w3.org/2001/XMLSchema" xmlns:p="http://schemas.microsoft.com/office/2006/metadata/properties" xmlns:ns2="3afbc23c-5d5f-490c-ba24-f26f24ccab85" xmlns:ns3="47a22b0c-a034-41ca-805d-a538799fcb18" targetNamespace="http://schemas.microsoft.com/office/2006/metadata/properties" ma:root="true" ma:fieldsID="a8fc7a0df3c463d95ed7ba75eedf936e" ns2:_="" ns3:_="">
    <xsd:import namespace="3afbc23c-5d5f-490c-ba24-f26f24ccab85"/>
    <xsd:import namespace="47a22b0c-a034-41ca-805d-a538799fcb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bc23c-5d5f-490c-ba24-f26f24ccab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c6b9df9-913f-4f8b-b453-8966a8cf090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a22b0c-a034-41ca-805d-a538799fcb1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42f5c22-89f5-4b9e-8cd4-0f79967b0f59}" ma:internalName="TaxCatchAll" ma:showField="CatchAllData" ma:web="47a22b0c-a034-41ca-805d-a538799fcb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A9BE31-4CA9-489C-9B92-8C20F35AEAF3}">
  <ds:schemaRefs>
    <ds:schemaRef ds:uri="http://schemas.microsoft.com/sharepoint/v3/contenttype/forms"/>
  </ds:schemaRefs>
</ds:datastoreItem>
</file>

<file path=customXml/itemProps2.xml><?xml version="1.0" encoding="utf-8"?>
<ds:datastoreItem xmlns:ds="http://schemas.openxmlformats.org/officeDocument/2006/customXml" ds:itemID="{9C69842D-F95E-4F67-9239-26C1C0856E8D}">
  <ds:schemaRef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688af32a-9b4f-4355-a38e-627474b76a01"/>
    <ds:schemaRef ds:uri="http://purl.org/dc/elements/1.1/"/>
    <ds:schemaRef ds:uri="http://purl.org/dc/terms/"/>
    <ds:schemaRef ds:uri="http://schemas.microsoft.com/office/infopath/2007/PartnerControls"/>
    <ds:schemaRef ds:uri="b4b5bef3-ec81-4cf0-8738-8b6ece2d23ec"/>
    <ds:schemaRef ds:uri="3afbc23c-5d5f-490c-ba24-f26f24ccab85"/>
    <ds:schemaRef ds:uri="47a22b0c-a034-41ca-805d-a538799fcb18"/>
  </ds:schemaRefs>
</ds:datastoreItem>
</file>

<file path=customXml/itemProps3.xml><?xml version="1.0" encoding="utf-8"?>
<ds:datastoreItem xmlns:ds="http://schemas.openxmlformats.org/officeDocument/2006/customXml" ds:itemID="{B8A1F1B9-5155-4403-BAF2-4E41F2276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bc23c-5d5f-490c-ba24-f26f24ccab85"/>
    <ds:schemaRef ds:uri="47a22b0c-a034-41ca-805d-a538799fcb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ccdf8477-5183-4317-8e8b-f69ff0053fb7}" enabled="1" method="Standard" siteId="{1ba468b9-1414-4675-be4f-53c478ad47bb}" removed="0"/>
</clbl:labelList>
</file>

<file path=docProps/app.xml><?xml version="1.0" encoding="utf-8"?>
<Properties xmlns="http://schemas.openxmlformats.org/officeDocument/2006/extended-properties" xmlns:vt="http://schemas.openxmlformats.org/officeDocument/2006/docPropsVTypes">
  <Template/>
  <TotalTime>216</TotalTime>
  <Pages>0</Pages>
  <Words>539</Words>
  <Characters>0</Characters>
  <Application>Microsoft Office PowerPoint</Application>
  <PresentationFormat>Custom</PresentationFormat>
  <Lines>0</Lines>
  <Paragraphs>75</Paragraphs>
  <Slides>7</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Arial-BoldMT</vt:lpstr>
      <vt:lpstr>Calibri</vt:lpstr>
      <vt:lpstr>Georgia</vt:lpstr>
      <vt:lpstr>Georgia-Bold</vt:lpstr>
      <vt:lpstr>Roboto</vt:lpstr>
      <vt:lpstr>Barnet Introdution</vt:lpstr>
      <vt:lpstr>Insight &amp; Intelligence Hub ARC-LBB</vt:lpstr>
      <vt:lpstr>Introduction</vt:lpstr>
      <vt:lpstr>Project Overview </vt:lpstr>
      <vt:lpstr>Project Overview </vt:lpstr>
      <vt:lpstr>Spatial Autocorrelation</vt:lpstr>
      <vt:lpstr>Local Moran’s 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Markey</dc:creator>
  <cp:lastModifiedBy>Chang, Hannah (LBB)</cp:lastModifiedBy>
  <cp:revision>17</cp:revision>
  <dcterms:modified xsi:type="dcterms:W3CDTF">2024-05-07T09:37:45Z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0x0101005DE870554D709E4B806BCA475A6F2B6F</vt:lpwstr>
  </property>
  <property fmtid="{D5CDD505-2E9C-101B-9397-08002B2CF9AE}" pid="4" name="MediaServiceImageTags">
    <vt:lpwstr/>
  </property>
</Properties>
</file>