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F9C8D-9957-4637-A20F-65B2E9B4E3CF}" v="2" dt="2024-07-16T07:38:1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58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Hannah (LBB)" userId="f23d47b1-6626-4119-9702-aa0033a5edfa" providerId="ADAL" clId="{95AF9C8D-9957-4637-A20F-65B2E9B4E3CF}"/>
    <pc:docChg chg="custSel modSld">
      <pc:chgData name="Chang, Hannah (LBB)" userId="f23d47b1-6626-4119-9702-aa0033a5edfa" providerId="ADAL" clId="{95AF9C8D-9957-4637-A20F-65B2E9B4E3CF}" dt="2024-07-16T07:44:46.045" v="2" actId="478"/>
      <pc:docMkLst>
        <pc:docMk/>
      </pc:docMkLst>
      <pc:sldChg chg="addSp delSp modSp mod">
        <pc:chgData name="Chang, Hannah (LBB)" userId="f23d47b1-6626-4119-9702-aa0033a5edfa" providerId="ADAL" clId="{95AF9C8D-9957-4637-A20F-65B2E9B4E3CF}" dt="2024-07-16T07:44:46.045" v="2" actId="478"/>
        <pc:sldMkLst>
          <pc:docMk/>
          <pc:sldMk cId="3661993547" sldId="257"/>
        </pc:sldMkLst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" creationId="{862DD2BB-341E-66B0-C9FE-963F3B8B06CA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3" creationId="{F79D0960-D98C-62B9-AA4C-B4EB0B89898C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4" creationId="{D80DE25C-E2B8-6261-DA15-87A816E3B4F4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5" creationId="{BB7B2C65-6738-D985-0C52-4F8C81CA7454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6" creationId="{ADB904E7-62A2-4C41-F717-CD1588D94B77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7" creationId="{003927D6-25EC-4592-BA76-55FABC4FEA94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8" creationId="{C83B2821-A51E-D3ED-AF73-EA310F125818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9" creationId="{C5F2B922-9029-DA1E-567E-5FAD19BB3BB7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0" creationId="{31DC78DF-A922-8051-D3C1-806A0E6BD9BD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1" creationId="{B12F5AA3-F464-CFFF-097B-B8088EE18F4F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2" creationId="{BF4C8773-F475-84E4-CCBB-8C7D3500E0D3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3" creationId="{B0F38E2F-0F6C-883A-193C-BEF601502F95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4" creationId="{467813F6-98E2-BED4-AEE6-A531EE48FDB0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5" creationId="{0D7EC68C-1AB3-CC31-D79E-2050E2D2256D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6" creationId="{F6904954-083D-ADC2-CF9F-4F172C1EC1E8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7" creationId="{029974FB-DDFF-D7B3-5D49-6A387520E1C9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8" creationId="{00192237-6644-5B11-AD82-00996FE1C8FF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19" creationId="{7F4FA41F-3424-C0F9-B204-9AEDF204750F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0" creationId="{336B0F25-A938-3B39-4BC9-D9CD2D0D0628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1" creationId="{49364BA4-2745-5A2A-1B57-D0D2885FF0C7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2" creationId="{22C93AFF-0598-E3F5-3B81-1A8A60EC8605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3" creationId="{37072C74-3539-3D9B-B397-C76B4009F105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4" creationId="{73EC8681-C967-D3C1-3A50-7E61AF9A7C86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5" creationId="{7E0EEB47-6B30-1DEE-7CA2-336B02CEA22C}"/>
          </ac:spMkLst>
        </pc:spChg>
        <pc:spChg chg="mod">
          <ac:chgData name="Chang, Hannah (LBB)" userId="f23d47b1-6626-4119-9702-aa0033a5edfa" providerId="ADAL" clId="{95AF9C8D-9957-4637-A20F-65B2E9B4E3CF}" dt="2024-07-16T07:38:18.043" v="1" actId="164"/>
          <ac:spMkLst>
            <pc:docMk/>
            <pc:sldMk cId="3661993547" sldId="257"/>
            <ac:spMk id="27" creationId="{532223D8-DD8B-2E41-FBAC-C3D9A7785CB1}"/>
          </ac:spMkLst>
        </pc:spChg>
        <pc:spChg chg="del mod">
          <ac:chgData name="Chang, Hannah (LBB)" userId="f23d47b1-6626-4119-9702-aa0033a5edfa" providerId="ADAL" clId="{95AF9C8D-9957-4637-A20F-65B2E9B4E3CF}" dt="2024-07-16T07:44:46.045" v="2" actId="478"/>
          <ac:spMkLst>
            <pc:docMk/>
            <pc:sldMk cId="3661993547" sldId="257"/>
            <ac:spMk id="28" creationId="{5B8A20F4-99B5-1FE1-F778-FF3D3946BF44}"/>
          </ac:spMkLst>
        </pc:spChg>
        <pc:grpChg chg="add mod">
          <ac:chgData name="Chang, Hannah (LBB)" userId="f23d47b1-6626-4119-9702-aa0033a5edfa" providerId="ADAL" clId="{95AF9C8D-9957-4637-A20F-65B2E9B4E3CF}" dt="2024-07-16T07:38:18.043" v="1" actId="164"/>
          <ac:grpSpMkLst>
            <pc:docMk/>
            <pc:sldMk cId="3661993547" sldId="257"/>
            <ac:grpSpMk id="29" creationId="{1D108238-3B2B-5FC2-D387-2917FF88F47B}"/>
          </ac:grpSpMkLst>
        </pc:grpChg>
      </pc:sldChg>
      <pc:sldChg chg="addSp modSp">
        <pc:chgData name="Chang, Hannah (LBB)" userId="f23d47b1-6626-4119-9702-aa0033a5edfa" providerId="ADAL" clId="{95AF9C8D-9957-4637-A20F-65B2E9B4E3CF}" dt="2024-07-16T07:30:29.779" v="0" actId="164"/>
        <pc:sldMkLst>
          <pc:docMk/>
          <pc:sldMk cId="1562740769" sldId="258"/>
        </pc:sldMkLst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" creationId="{862DD2BB-341E-66B0-C9FE-963F3B8B06CA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3" creationId="{F79D0960-D98C-62B9-AA4C-B4EB0B89898C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4" creationId="{D80DE25C-E2B8-6261-DA15-87A816E3B4F4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5" creationId="{BB7B2C65-6738-D985-0C52-4F8C81CA7454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6" creationId="{ADB904E7-62A2-4C41-F717-CD1588D94B77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7" creationId="{003927D6-25EC-4592-BA76-55FABC4FEA94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8" creationId="{C83B2821-A51E-D3ED-AF73-EA310F125818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9" creationId="{C5F2B922-9029-DA1E-567E-5FAD19BB3BB7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0" creationId="{31DC78DF-A922-8051-D3C1-806A0E6BD9BD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1" creationId="{B12F5AA3-F464-CFFF-097B-B8088EE18F4F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2" creationId="{BF4C8773-F475-84E4-CCBB-8C7D3500E0D3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3" creationId="{B0F38E2F-0F6C-883A-193C-BEF601502F95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4" creationId="{467813F6-98E2-BED4-AEE6-A531EE48FDB0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5" creationId="{0D7EC68C-1AB3-CC31-D79E-2050E2D2256D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6" creationId="{F6904954-083D-ADC2-CF9F-4F172C1EC1E8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7" creationId="{029974FB-DDFF-D7B3-5D49-6A387520E1C9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8" creationId="{00192237-6644-5B11-AD82-00996FE1C8FF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19" creationId="{7F4FA41F-3424-C0F9-B204-9AEDF204750F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0" creationId="{336B0F25-A938-3B39-4BC9-D9CD2D0D0628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1" creationId="{49364BA4-2745-5A2A-1B57-D0D2885FF0C7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2" creationId="{22C93AFF-0598-E3F5-3B81-1A8A60EC8605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3" creationId="{37072C74-3539-3D9B-B397-C76B4009F105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4" creationId="{73EC8681-C967-D3C1-3A50-7E61AF9A7C86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25" creationId="{7E0EEB47-6B30-1DEE-7CA2-336B02CEA22C}"/>
          </ac:spMkLst>
        </pc:spChg>
        <pc:spChg chg="mod">
          <ac:chgData name="Chang, Hannah (LBB)" userId="f23d47b1-6626-4119-9702-aa0033a5edfa" providerId="ADAL" clId="{95AF9C8D-9957-4637-A20F-65B2E9B4E3CF}" dt="2024-07-16T07:30:29.779" v="0" actId="164"/>
          <ac:spMkLst>
            <pc:docMk/>
            <pc:sldMk cId="1562740769" sldId="258"/>
            <ac:spMk id="30" creationId="{3DC9D376-2598-2DF6-AF32-FF9A095CE4BD}"/>
          </ac:spMkLst>
        </pc:spChg>
        <pc:grpChg chg="add mod">
          <ac:chgData name="Chang, Hannah (LBB)" userId="f23d47b1-6626-4119-9702-aa0033a5edfa" providerId="ADAL" clId="{95AF9C8D-9957-4637-A20F-65B2E9B4E3CF}" dt="2024-07-16T07:30:29.779" v="0" actId="164"/>
          <ac:grpSpMkLst>
            <pc:docMk/>
            <pc:sldMk cId="1562740769" sldId="258"/>
            <ac:grpSpMk id="33" creationId="{F36D3E16-DCE6-02AB-18C7-541B199DADBA}"/>
          </ac:grpSpMkLst>
        </pc:grpChg>
        <pc:cxnChg chg="mod">
          <ac:chgData name="Chang, Hannah (LBB)" userId="f23d47b1-6626-4119-9702-aa0033a5edfa" providerId="ADAL" clId="{95AF9C8D-9957-4637-A20F-65B2E9B4E3CF}" dt="2024-07-16T07:30:29.779" v="0" actId="164"/>
          <ac:cxnSpMkLst>
            <pc:docMk/>
            <pc:sldMk cId="1562740769" sldId="258"/>
            <ac:cxnSpMk id="27" creationId="{10F87CFD-240A-DE36-34B5-1239846FEF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1FF-715C-F9EE-BD70-3FDD9DF4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9065B-DDAD-D78B-0765-69833A54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B5A1-6199-18FB-5668-97F1CC40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1834-400A-7373-A4C8-A7DFBFE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15DD-A9CC-077A-8578-26196E30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FFC-BE35-39DC-DDBF-17EB104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2816-AC15-72AB-895A-2FE49485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B527-28F8-0A57-CE0E-73D61652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F2E1-E421-42DE-E26A-F39816F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6950-CD68-DED1-E60E-B7D930FF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AB5FC-4B70-0CE7-B404-F7CB0743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E5D40-E443-7F1F-209E-8DAAF933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52B5-1E41-6F39-DED5-BD755D11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1074-AD10-4C8C-A36B-46FA25A5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12C4-C4CC-B434-6D82-D6B5E404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A889-6B1F-609C-703F-AA3E9BE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5178-3D16-DEA0-E02A-AD5DE9F6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37A2-8A48-019F-5156-FBB2F419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DE14-5A93-F3D0-DE47-583E163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44EB-94C4-FBCB-637C-EE5E056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23DC-4C9F-B784-EBDC-EC18C9F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8085-A328-7C20-65B1-6C2FA8F3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2A16-B6AA-68BA-8DFC-5BAADF0C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9304-56F2-22DD-F589-254234F5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B884-2F8D-DF6B-242D-19BE9212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EF2B-29E5-267C-3BFC-A173CFBA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BF0C-1A8D-DCD1-AEA0-B7E67BDCD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E75A4-A6A3-C57F-E654-18CD3B92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5BBE3-33BB-AF26-C695-E883A4A5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FC12-D6A8-77FA-6C51-34FA1613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D600-A6A5-7AA8-3F66-410A6BC4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4FE4-B611-41EE-028A-98FAF09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2F07-B077-5B11-8716-4A88B41C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133D2-7A53-3104-F428-43DA03AB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9B585-ACE8-05ED-0836-6CB1C4E5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AADF0-D8CA-AD02-2FAB-AD069566F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E77D2-3BFB-2F19-509D-74EA4474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16DDD-F82E-48B0-B2EF-0E501DC1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DFAD5-EFDA-FDC5-0005-6A05C57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C8F4-651B-47DC-FF71-96A9C52C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E988C-4622-8C52-164A-DA36910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42F4-5418-946D-0690-7CF79454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FEAF4-384B-2169-79C8-2581A12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FE030-D8E5-4985-4E5C-6E065141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DDCF1-A62B-FF33-A68C-A9F3115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AC516-34D5-3C84-2079-D207FD4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381-3079-F348-585D-51F69D0A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B2A6-E755-55F3-BF23-4533B526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437B-5362-D883-7CE1-361DD2F43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359B-15BF-77AD-E3DD-D8963FF1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96E5-B518-ECD4-CD25-5D2A706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01B5-1817-C19E-5551-66BA5AEB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293-58C8-D362-A048-38515A9C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F101F-89C2-E4B1-8990-A0A8F24AE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095AC-AD9F-5E43-A503-5C731431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4467-1025-A4CB-EEB5-1BE0457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AE07-DE9B-100A-CED8-E2EB42FC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C12E-0D42-00D5-4973-6F1257B3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5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31339-37A3-EE94-77BA-CB6529FA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9A1C-3F01-9A27-9664-8359C40A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B81A-5932-780C-55F2-8E6D1E183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98A21-1716-4418-B3AB-2DE44CA699A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0451-30E6-4DD2-CDF9-BA092FE6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013B-5994-A05F-170F-CBDA09AD5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E73E3-C0AA-43C4-946F-0FDBBE4CA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36D3E16-DCE6-02AB-18C7-541B199DADBA}"/>
              </a:ext>
            </a:extLst>
          </p:cNvPr>
          <p:cNvGrpSpPr/>
          <p:nvPr/>
        </p:nvGrpSpPr>
        <p:grpSpPr>
          <a:xfrm>
            <a:off x="519643" y="997650"/>
            <a:ext cx="7683413" cy="4534810"/>
            <a:chOff x="519643" y="997650"/>
            <a:chExt cx="7683413" cy="4534810"/>
          </a:xfrm>
        </p:grpSpPr>
        <p:sp>
          <p:nvSpPr>
            <p:cNvPr id="2" name="L-Shape 1">
              <a:extLst>
                <a:ext uri="{FF2B5EF4-FFF2-40B4-BE49-F238E27FC236}">
                  <a16:creationId xmlns:a16="http://schemas.microsoft.com/office/drawing/2014/main" id="{862DD2BB-341E-66B0-C9FE-963F3B8B06CA}"/>
                </a:ext>
              </a:extLst>
            </p:cNvPr>
            <p:cNvSpPr/>
            <p:nvPr/>
          </p:nvSpPr>
          <p:spPr>
            <a:xfrm>
              <a:off x="1440873" y="1366982"/>
              <a:ext cx="6650181" cy="3796146"/>
            </a:xfrm>
            <a:prstGeom prst="corner">
              <a:avLst>
                <a:gd name="adj1" fmla="val 1581"/>
                <a:gd name="adj2" fmla="val 18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79D0960-D98C-62B9-AA4C-B4EB0B89898C}"/>
                </a:ext>
              </a:extLst>
            </p:cNvPr>
            <p:cNvSpPr/>
            <p:nvPr/>
          </p:nvSpPr>
          <p:spPr>
            <a:xfrm>
              <a:off x="1939636" y="4128654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0DE25C-E2B8-6261-DA15-87A816E3B4F4}"/>
                </a:ext>
              </a:extLst>
            </p:cNvPr>
            <p:cNvSpPr/>
            <p:nvPr/>
          </p:nvSpPr>
          <p:spPr>
            <a:xfrm>
              <a:off x="2322945" y="2821709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7B2C65-6738-D985-0C52-4F8C81CA7454}"/>
                </a:ext>
              </a:extLst>
            </p:cNvPr>
            <p:cNvSpPr/>
            <p:nvPr/>
          </p:nvSpPr>
          <p:spPr>
            <a:xfrm>
              <a:off x="2475345" y="2974109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B904E7-62A2-4C41-F717-CD1588D94B77}"/>
                </a:ext>
              </a:extLst>
            </p:cNvPr>
            <p:cNvSpPr/>
            <p:nvPr/>
          </p:nvSpPr>
          <p:spPr>
            <a:xfrm>
              <a:off x="2189017" y="342900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3927D6-25EC-4592-BA76-55FABC4FEA94}"/>
                </a:ext>
              </a:extLst>
            </p:cNvPr>
            <p:cNvSpPr/>
            <p:nvPr/>
          </p:nvSpPr>
          <p:spPr>
            <a:xfrm>
              <a:off x="2341417" y="358140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3B2821-A51E-D3ED-AF73-EA310F125818}"/>
                </a:ext>
              </a:extLst>
            </p:cNvPr>
            <p:cNvSpPr/>
            <p:nvPr/>
          </p:nvSpPr>
          <p:spPr>
            <a:xfrm>
              <a:off x="3038763" y="267161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F2B922-9029-DA1E-567E-5FAD19BB3BB7}"/>
                </a:ext>
              </a:extLst>
            </p:cNvPr>
            <p:cNvSpPr/>
            <p:nvPr/>
          </p:nvSpPr>
          <p:spPr>
            <a:xfrm>
              <a:off x="3819236" y="251921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DC78DF-A922-8051-D3C1-806A0E6BD9BD}"/>
                </a:ext>
              </a:extLst>
            </p:cNvPr>
            <p:cNvSpPr/>
            <p:nvPr/>
          </p:nvSpPr>
          <p:spPr>
            <a:xfrm>
              <a:off x="4433454" y="251921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2F5AA3-F464-CFFF-097B-B8088EE18F4F}"/>
                </a:ext>
              </a:extLst>
            </p:cNvPr>
            <p:cNvSpPr/>
            <p:nvPr/>
          </p:nvSpPr>
          <p:spPr>
            <a:xfrm>
              <a:off x="5130799" y="267161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4C8773-F475-84E4-CCBB-8C7D3500E0D3}"/>
                </a:ext>
              </a:extLst>
            </p:cNvPr>
            <p:cNvSpPr/>
            <p:nvPr/>
          </p:nvSpPr>
          <p:spPr>
            <a:xfrm>
              <a:off x="4701308" y="26854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F38E2F-0F6C-883A-193C-BEF601502F95}"/>
                </a:ext>
              </a:extLst>
            </p:cNvPr>
            <p:cNvSpPr/>
            <p:nvPr/>
          </p:nvSpPr>
          <p:spPr>
            <a:xfrm>
              <a:off x="4918363" y="236681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7813F6-98E2-BED4-AEE6-A531EE48FDB0}"/>
                </a:ext>
              </a:extLst>
            </p:cNvPr>
            <p:cNvSpPr/>
            <p:nvPr/>
          </p:nvSpPr>
          <p:spPr>
            <a:xfrm>
              <a:off x="5394035" y="24822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7EC68C-1AB3-CC31-D79E-2050E2D2256D}"/>
                </a:ext>
              </a:extLst>
            </p:cNvPr>
            <p:cNvSpPr/>
            <p:nvPr/>
          </p:nvSpPr>
          <p:spPr>
            <a:xfrm>
              <a:off x="3544452" y="2648525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904954-083D-ADC2-CF9F-4F172C1EC1E8}"/>
                </a:ext>
              </a:extLst>
            </p:cNvPr>
            <p:cNvSpPr/>
            <p:nvPr/>
          </p:nvSpPr>
          <p:spPr>
            <a:xfrm>
              <a:off x="5817753" y="26346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9974FB-DDFF-D7B3-5D49-6A387520E1C9}"/>
                </a:ext>
              </a:extLst>
            </p:cNvPr>
            <p:cNvSpPr/>
            <p:nvPr/>
          </p:nvSpPr>
          <p:spPr>
            <a:xfrm>
              <a:off x="5615706" y="259310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192237-6644-5B11-AD82-00996FE1C8FF}"/>
                </a:ext>
              </a:extLst>
            </p:cNvPr>
            <p:cNvSpPr/>
            <p:nvPr/>
          </p:nvSpPr>
          <p:spPr>
            <a:xfrm>
              <a:off x="6331526" y="272703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4FA41F-3424-C0F9-B204-9AEDF204750F}"/>
                </a:ext>
              </a:extLst>
            </p:cNvPr>
            <p:cNvSpPr/>
            <p:nvPr/>
          </p:nvSpPr>
          <p:spPr>
            <a:xfrm>
              <a:off x="6599381" y="249612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6B0F25-A938-3B39-4BC9-D9CD2D0D0628}"/>
                </a:ext>
              </a:extLst>
            </p:cNvPr>
            <p:cNvSpPr/>
            <p:nvPr/>
          </p:nvSpPr>
          <p:spPr>
            <a:xfrm>
              <a:off x="6299198" y="232987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364BA4-2745-5A2A-1B57-D0D2885FF0C7}"/>
                </a:ext>
              </a:extLst>
            </p:cNvPr>
            <p:cNvSpPr/>
            <p:nvPr/>
          </p:nvSpPr>
          <p:spPr>
            <a:xfrm>
              <a:off x="6664036" y="205739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C93AFF-0598-E3F5-3B81-1A8A60EC8605}"/>
                </a:ext>
              </a:extLst>
            </p:cNvPr>
            <p:cNvSpPr/>
            <p:nvPr/>
          </p:nvSpPr>
          <p:spPr>
            <a:xfrm>
              <a:off x="6816436" y="220979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072C74-3539-3D9B-B397-C76B4009F105}"/>
                </a:ext>
              </a:extLst>
            </p:cNvPr>
            <p:cNvSpPr/>
            <p:nvPr/>
          </p:nvSpPr>
          <p:spPr>
            <a:xfrm>
              <a:off x="7079672" y="250767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EC8681-C967-D3C1-3A50-7E61AF9A7C86}"/>
                </a:ext>
              </a:extLst>
            </p:cNvPr>
            <p:cNvSpPr txBox="1"/>
            <p:nvPr/>
          </p:nvSpPr>
          <p:spPr>
            <a:xfrm>
              <a:off x="519643" y="997650"/>
              <a:ext cx="1618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/>
                <a:t>Semivariance</a:t>
              </a:r>
              <a:endParaRPr lang="en-GB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0EEB47-6B30-1DEE-7CA2-336B02CEA22C}"/>
                </a:ext>
              </a:extLst>
            </p:cNvPr>
            <p:cNvSpPr txBox="1"/>
            <p:nvPr/>
          </p:nvSpPr>
          <p:spPr>
            <a:xfrm>
              <a:off x="7079672" y="5163128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Distance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0F87CFD-240A-DE36-34B5-1239846FE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3642" y="4165599"/>
              <a:ext cx="794213" cy="1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C9D376-2598-2DF6-AF32-FF9A095CE4BD}"/>
                </a:ext>
              </a:extLst>
            </p:cNvPr>
            <p:cNvSpPr txBox="1"/>
            <p:nvPr/>
          </p:nvSpPr>
          <p:spPr>
            <a:xfrm>
              <a:off x="2720919" y="4204858"/>
              <a:ext cx="4884414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b="1" i="0" dirty="0" err="1">
                  <a:effectLst/>
                </a:rPr>
                <a:t>Semivariogram</a:t>
              </a:r>
              <a:r>
                <a:rPr lang="en-GB" sz="1400" b="1" i="0" dirty="0">
                  <a:effectLst/>
                </a:rPr>
                <a:t>(</a:t>
              </a:r>
              <a:r>
                <a:rPr lang="en-GB" sz="1400" b="1" i="0" dirty="0" err="1">
                  <a:effectLst/>
                </a:rPr>
                <a:t>Distance</a:t>
              </a:r>
              <a:r>
                <a:rPr lang="en-GB" sz="1400" b="1" i="0" baseline="-25000" dirty="0" err="1">
                  <a:effectLst/>
                </a:rPr>
                <a:t>h</a:t>
              </a:r>
              <a:r>
                <a:rPr lang="en-GB" sz="1400" b="1" i="0" dirty="0">
                  <a:effectLst/>
                </a:rPr>
                <a:t>) = </a:t>
              </a:r>
              <a:r>
                <a:rPr lang="fi-FI" sz="1400" b="1" i="0" dirty="0">
                  <a:effectLst/>
                </a:rPr>
                <a:t>0.5 * average((value</a:t>
              </a:r>
              <a:r>
                <a:rPr lang="fi-FI" sz="1400" b="1" i="0" baseline="-25000" dirty="0">
                  <a:effectLst/>
                </a:rPr>
                <a:t>i</a:t>
              </a:r>
              <a:r>
                <a:rPr lang="fi-FI" sz="1400" b="1" i="0" dirty="0">
                  <a:effectLst/>
                </a:rPr>
                <a:t> – value</a:t>
              </a:r>
              <a:r>
                <a:rPr lang="fi-FI" sz="1400" b="1" i="0" baseline="-25000" dirty="0">
                  <a:effectLst/>
                </a:rPr>
                <a:t>j</a:t>
              </a:r>
              <a:r>
                <a:rPr lang="fi-FI" sz="1400" b="1" i="0" dirty="0">
                  <a:effectLst/>
                </a:rPr>
                <a:t>)</a:t>
              </a:r>
              <a:r>
                <a:rPr lang="fi-FI" sz="1400" b="1" i="0" baseline="30000" dirty="0">
                  <a:effectLst/>
                </a:rPr>
                <a:t>2</a:t>
              </a:r>
              <a:r>
                <a:rPr lang="fi-FI" sz="1400" b="1" i="0" dirty="0">
                  <a:effectLst/>
                </a:rPr>
                <a:t>)</a:t>
              </a:r>
              <a:endParaRPr lang="en-GB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108238-3B2B-5FC2-D387-2917FF88F47B}"/>
              </a:ext>
            </a:extLst>
          </p:cNvPr>
          <p:cNvGrpSpPr/>
          <p:nvPr/>
        </p:nvGrpSpPr>
        <p:grpSpPr>
          <a:xfrm>
            <a:off x="519643" y="997650"/>
            <a:ext cx="12628326" cy="5149148"/>
            <a:chOff x="519643" y="997650"/>
            <a:chExt cx="12628326" cy="5149148"/>
          </a:xfrm>
        </p:grpSpPr>
        <p:sp>
          <p:nvSpPr>
            <p:cNvPr id="2" name="L-Shape 1">
              <a:extLst>
                <a:ext uri="{FF2B5EF4-FFF2-40B4-BE49-F238E27FC236}">
                  <a16:creationId xmlns:a16="http://schemas.microsoft.com/office/drawing/2014/main" id="{862DD2BB-341E-66B0-C9FE-963F3B8B06CA}"/>
                </a:ext>
              </a:extLst>
            </p:cNvPr>
            <p:cNvSpPr/>
            <p:nvPr/>
          </p:nvSpPr>
          <p:spPr>
            <a:xfrm>
              <a:off x="1440873" y="1366982"/>
              <a:ext cx="6650181" cy="3796146"/>
            </a:xfrm>
            <a:prstGeom prst="corner">
              <a:avLst>
                <a:gd name="adj1" fmla="val 1581"/>
                <a:gd name="adj2" fmla="val 18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79D0960-D98C-62B9-AA4C-B4EB0B89898C}"/>
                </a:ext>
              </a:extLst>
            </p:cNvPr>
            <p:cNvSpPr/>
            <p:nvPr/>
          </p:nvSpPr>
          <p:spPr>
            <a:xfrm>
              <a:off x="1939636" y="4128654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0DE25C-E2B8-6261-DA15-87A816E3B4F4}"/>
                </a:ext>
              </a:extLst>
            </p:cNvPr>
            <p:cNvSpPr/>
            <p:nvPr/>
          </p:nvSpPr>
          <p:spPr>
            <a:xfrm>
              <a:off x="2322945" y="2821709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7B2C65-6738-D985-0C52-4F8C81CA7454}"/>
                </a:ext>
              </a:extLst>
            </p:cNvPr>
            <p:cNvSpPr/>
            <p:nvPr/>
          </p:nvSpPr>
          <p:spPr>
            <a:xfrm>
              <a:off x="2475345" y="2974109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B904E7-62A2-4C41-F717-CD1588D94B77}"/>
                </a:ext>
              </a:extLst>
            </p:cNvPr>
            <p:cNvSpPr/>
            <p:nvPr/>
          </p:nvSpPr>
          <p:spPr>
            <a:xfrm>
              <a:off x="2189017" y="342900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3927D6-25EC-4592-BA76-55FABC4FEA94}"/>
                </a:ext>
              </a:extLst>
            </p:cNvPr>
            <p:cNvSpPr/>
            <p:nvPr/>
          </p:nvSpPr>
          <p:spPr>
            <a:xfrm>
              <a:off x="2341417" y="358140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3B2821-A51E-D3ED-AF73-EA310F125818}"/>
                </a:ext>
              </a:extLst>
            </p:cNvPr>
            <p:cNvSpPr/>
            <p:nvPr/>
          </p:nvSpPr>
          <p:spPr>
            <a:xfrm>
              <a:off x="3038763" y="267161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F2B922-9029-DA1E-567E-5FAD19BB3BB7}"/>
                </a:ext>
              </a:extLst>
            </p:cNvPr>
            <p:cNvSpPr/>
            <p:nvPr/>
          </p:nvSpPr>
          <p:spPr>
            <a:xfrm>
              <a:off x="3819236" y="251921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DC78DF-A922-8051-D3C1-806A0E6BD9BD}"/>
                </a:ext>
              </a:extLst>
            </p:cNvPr>
            <p:cNvSpPr/>
            <p:nvPr/>
          </p:nvSpPr>
          <p:spPr>
            <a:xfrm>
              <a:off x="4433454" y="251921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2F5AA3-F464-CFFF-097B-B8088EE18F4F}"/>
                </a:ext>
              </a:extLst>
            </p:cNvPr>
            <p:cNvSpPr/>
            <p:nvPr/>
          </p:nvSpPr>
          <p:spPr>
            <a:xfrm>
              <a:off x="5130799" y="267161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4C8773-F475-84E4-CCBB-8C7D3500E0D3}"/>
                </a:ext>
              </a:extLst>
            </p:cNvPr>
            <p:cNvSpPr/>
            <p:nvPr/>
          </p:nvSpPr>
          <p:spPr>
            <a:xfrm>
              <a:off x="4701308" y="26854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F38E2F-0F6C-883A-193C-BEF601502F95}"/>
                </a:ext>
              </a:extLst>
            </p:cNvPr>
            <p:cNvSpPr/>
            <p:nvPr/>
          </p:nvSpPr>
          <p:spPr>
            <a:xfrm>
              <a:off x="4918363" y="236681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7813F6-98E2-BED4-AEE6-A531EE48FDB0}"/>
                </a:ext>
              </a:extLst>
            </p:cNvPr>
            <p:cNvSpPr/>
            <p:nvPr/>
          </p:nvSpPr>
          <p:spPr>
            <a:xfrm>
              <a:off x="5394035" y="24822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7EC68C-1AB3-CC31-D79E-2050E2D2256D}"/>
                </a:ext>
              </a:extLst>
            </p:cNvPr>
            <p:cNvSpPr/>
            <p:nvPr/>
          </p:nvSpPr>
          <p:spPr>
            <a:xfrm>
              <a:off x="3544452" y="2648525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904954-083D-ADC2-CF9F-4F172C1EC1E8}"/>
                </a:ext>
              </a:extLst>
            </p:cNvPr>
            <p:cNvSpPr/>
            <p:nvPr/>
          </p:nvSpPr>
          <p:spPr>
            <a:xfrm>
              <a:off x="5817753" y="2634671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9974FB-DDFF-D7B3-5D49-6A387520E1C9}"/>
                </a:ext>
              </a:extLst>
            </p:cNvPr>
            <p:cNvSpPr/>
            <p:nvPr/>
          </p:nvSpPr>
          <p:spPr>
            <a:xfrm>
              <a:off x="5615706" y="2593108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192237-6644-5B11-AD82-00996FE1C8FF}"/>
                </a:ext>
              </a:extLst>
            </p:cNvPr>
            <p:cNvSpPr/>
            <p:nvPr/>
          </p:nvSpPr>
          <p:spPr>
            <a:xfrm>
              <a:off x="6331526" y="272703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4FA41F-3424-C0F9-B204-9AEDF204750F}"/>
                </a:ext>
              </a:extLst>
            </p:cNvPr>
            <p:cNvSpPr/>
            <p:nvPr/>
          </p:nvSpPr>
          <p:spPr>
            <a:xfrm>
              <a:off x="6599381" y="2496126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6B0F25-A938-3B39-4BC9-D9CD2D0D0628}"/>
                </a:ext>
              </a:extLst>
            </p:cNvPr>
            <p:cNvSpPr/>
            <p:nvPr/>
          </p:nvSpPr>
          <p:spPr>
            <a:xfrm>
              <a:off x="6299198" y="232987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364BA4-2745-5A2A-1B57-D0D2885FF0C7}"/>
                </a:ext>
              </a:extLst>
            </p:cNvPr>
            <p:cNvSpPr/>
            <p:nvPr/>
          </p:nvSpPr>
          <p:spPr>
            <a:xfrm>
              <a:off x="6664036" y="205739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C93AFF-0598-E3F5-3B81-1A8A60EC8605}"/>
                </a:ext>
              </a:extLst>
            </p:cNvPr>
            <p:cNvSpPr/>
            <p:nvPr/>
          </p:nvSpPr>
          <p:spPr>
            <a:xfrm>
              <a:off x="6816436" y="2209797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072C74-3539-3D9B-B397-C76B4009F105}"/>
                </a:ext>
              </a:extLst>
            </p:cNvPr>
            <p:cNvSpPr/>
            <p:nvPr/>
          </p:nvSpPr>
          <p:spPr>
            <a:xfrm>
              <a:off x="7079672" y="2507670"/>
              <a:ext cx="64655" cy="7389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EC8681-C967-D3C1-3A50-7E61AF9A7C86}"/>
                </a:ext>
              </a:extLst>
            </p:cNvPr>
            <p:cNvSpPr txBox="1"/>
            <p:nvPr/>
          </p:nvSpPr>
          <p:spPr>
            <a:xfrm>
              <a:off x="519643" y="997650"/>
              <a:ext cx="1618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/>
                <a:t>Semivariance</a:t>
              </a:r>
              <a:endParaRPr lang="en-GB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0EEB47-6B30-1DEE-7CA2-336B02CEA22C}"/>
                </a:ext>
              </a:extLst>
            </p:cNvPr>
            <p:cNvSpPr txBox="1"/>
            <p:nvPr/>
          </p:nvSpPr>
          <p:spPr>
            <a:xfrm>
              <a:off x="7079672" y="5163128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Distance</a:t>
              </a: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32223D8-DD8B-2E41-FBAC-C3D9A7785CB1}"/>
                </a:ext>
              </a:extLst>
            </p:cNvPr>
            <p:cNvSpPr/>
            <p:nvPr/>
          </p:nvSpPr>
          <p:spPr>
            <a:xfrm flipH="1">
              <a:off x="1971962" y="2209797"/>
              <a:ext cx="11176007" cy="3937001"/>
            </a:xfrm>
            <a:prstGeom prst="arc">
              <a:avLst>
                <a:gd name="adj1" fmla="val 17323245"/>
                <a:gd name="adj2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199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870554D709E4B806BCA475A6F2B6F" ma:contentTypeVersion="17" ma:contentTypeDescription="Create a new document." ma:contentTypeScope="" ma:versionID="1db0855aec82f3c523009f75ee5aca3e">
  <xsd:schema xmlns:xsd="http://www.w3.org/2001/XMLSchema" xmlns:xs="http://www.w3.org/2001/XMLSchema" xmlns:p="http://schemas.microsoft.com/office/2006/metadata/properties" xmlns:ns2="3afbc23c-5d5f-490c-ba24-f26f24ccab85" xmlns:ns3="47a22b0c-a034-41ca-805d-a538799fcb18" targetNamespace="http://schemas.microsoft.com/office/2006/metadata/properties" ma:root="true" ma:fieldsID="a8fc7a0df3c463d95ed7ba75eedf936e" ns2:_="" ns3:_="">
    <xsd:import namespace="3afbc23c-5d5f-490c-ba24-f26f24ccab85"/>
    <xsd:import namespace="47a22b0c-a034-41ca-805d-a538799fcb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bc23c-5d5f-490c-ba24-f26f24ccab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c6b9df9-913f-4f8b-b453-8966a8cf09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22b0c-a034-41ca-805d-a538799fcb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42f5c22-89f5-4b9e-8cd4-0f79967b0f59}" ma:internalName="TaxCatchAll" ma:showField="CatchAllData" ma:web="47a22b0c-a034-41ca-805d-a538799fcb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a22b0c-a034-41ca-805d-a538799fcb18" xsi:nil="true"/>
    <lcf76f155ced4ddcb4097134ff3c332f xmlns="3afbc23c-5d5f-490c-ba24-f26f24ccab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E7D5CB-4499-4E52-831D-80C7EC811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bc23c-5d5f-490c-ba24-f26f24ccab85"/>
    <ds:schemaRef ds:uri="47a22b0c-a034-41ca-805d-a538799fc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A30DD6-067C-49D2-A788-A34CD793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D96E2-CD07-4E8F-BD81-9DBD8B2F9075}">
  <ds:schemaRefs>
    <ds:schemaRef ds:uri="http://schemas.microsoft.com/office/2006/metadata/properties"/>
    <ds:schemaRef ds:uri="http://schemas.microsoft.com/office/infopath/2007/PartnerControls"/>
    <ds:schemaRef ds:uri="47a22b0c-a034-41ca-805d-a538799fcb18"/>
    <ds:schemaRef ds:uri="3afbc23c-5d5f-490c-ba24-f26f24ccab85"/>
  </ds:schemaRefs>
</ds:datastoreItem>
</file>

<file path=docMetadata/LabelInfo.xml><?xml version="1.0" encoding="utf-8"?>
<clbl:labelList xmlns:clbl="http://schemas.microsoft.com/office/2020/mipLabelMetadata">
  <clbl:label id="{ccdf8477-5183-4317-8e8b-f69ff0053fb7}" enabled="1" method="Standard" siteId="{1ba468b9-1414-4675-be4f-53c478ad47b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Chang, Hannah (LBB)</dc:creator>
  <cp:lastModifiedBy>Chang, Hannah (LBB)</cp:lastModifiedBy>
  <cp:revision>1</cp:revision>
  <dcterms:created xsi:type="dcterms:W3CDTF">2024-07-15T20:17:49Z</dcterms:created>
  <dcterms:modified xsi:type="dcterms:W3CDTF">2024-07-16T07:44:56Z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0x0101005DE870554D709E4B806BCA475A6F2B6F</vt:lpwstr>
  </property>
  <property fmtid="{D5CDD505-2E9C-101B-9397-08002B2CF9AE}" pid="3" name="MediaServiceImageTags">
    <vt:lpwstr/>
  </property>
</Properties>
</file>