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62" r:id="rId6"/>
    <p:sldId id="276" r:id="rId7"/>
    <p:sldId id="263" r:id="rId8"/>
    <p:sldId id="286" r:id="rId9"/>
    <p:sldId id="269" r:id="rId10"/>
    <p:sldId id="290" r:id="rId11"/>
    <p:sldId id="291" r:id="rId12"/>
    <p:sldId id="285" r:id="rId13"/>
    <p:sldId id="287" r:id="rId14"/>
    <p:sldId id="264" r:id="rId15"/>
    <p:sldId id="270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배달의민족 주아" panose="0202060302010102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347"/>
    <a:srgbClr val="EAD3B9"/>
    <a:srgbClr val="F7E5CE"/>
    <a:srgbClr val="FDF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E2A1A-40DD-4AA1-BC4A-2A23D78CC1B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C40320A-2F64-4F4F-948E-241993C5057D}">
      <dgm:prSet/>
      <dgm:spPr/>
      <dgm:t>
        <a:bodyPr/>
        <a:lstStyle/>
        <a:p>
          <a:pPr>
            <a:defRPr b="1"/>
          </a:pPr>
          <a:r>
            <a:rPr lang="ko-KR" dirty="0"/>
            <a:t>시스템 사용 환경</a:t>
          </a:r>
          <a:endParaRPr lang="en-US" dirty="0"/>
        </a:p>
      </dgm:t>
    </dgm:pt>
    <dgm:pt modelId="{50891AA7-824B-4158-B9A4-B8A43A43FE13}" type="parTrans" cxnId="{7E45762C-F8B0-4CBB-9A7E-5B531D0F0F6F}">
      <dgm:prSet/>
      <dgm:spPr/>
      <dgm:t>
        <a:bodyPr/>
        <a:lstStyle/>
        <a:p>
          <a:endParaRPr lang="en-US"/>
        </a:p>
      </dgm:t>
    </dgm:pt>
    <dgm:pt modelId="{05C38E6A-C9DD-4EE9-8086-EE2150DEA7A7}" type="sibTrans" cxnId="{7E45762C-F8B0-4CBB-9A7E-5B531D0F0F6F}">
      <dgm:prSet/>
      <dgm:spPr/>
      <dgm:t>
        <a:bodyPr/>
        <a:lstStyle/>
        <a:p>
          <a:endParaRPr lang="en-US"/>
        </a:p>
      </dgm:t>
    </dgm:pt>
    <dgm:pt modelId="{D5133398-614B-4FD9-9019-65C9164A0220}">
      <dgm:prSet/>
      <dgm:spPr/>
      <dgm:t>
        <a:bodyPr/>
        <a:lstStyle/>
        <a:p>
          <a:r>
            <a:rPr lang="ko-KR"/>
            <a:t>자바 </a:t>
          </a:r>
          <a:r>
            <a:rPr lang="en-US"/>
            <a:t>in desktop</a:t>
          </a:r>
        </a:p>
      </dgm:t>
    </dgm:pt>
    <dgm:pt modelId="{85690E53-B98C-41A7-A722-3C1423D46A50}" type="parTrans" cxnId="{DFC00884-CEDB-4060-9C5B-3EEA68ECAD99}">
      <dgm:prSet/>
      <dgm:spPr/>
      <dgm:t>
        <a:bodyPr/>
        <a:lstStyle/>
        <a:p>
          <a:endParaRPr lang="en-US"/>
        </a:p>
      </dgm:t>
    </dgm:pt>
    <dgm:pt modelId="{4069699D-93EC-4BDA-AB0A-64FDE9AEA6FE}" type="sibTrans" cxnId="{DFC00884-CEDB-4060-9C5B-3EEA68ECAD99}">
      <dgm:prSet/>
      <dgm:spPr/>
      <dgm:t>
        <a:bodyPr/>
        <a:lstStyle/>
        <a:p>
          <a:endParaRPr lang="en-US"/>
        </a:p>
      </dgm:t>
    </dgm:pt>
    <dgm:pt modelId="{E6479E31-C126-422A-8A0E-7B2297628614}">
      <dgm:prSet/>
      <dgm:spPr/>
      <dgm:t>
        <a:bodyPr/>
        <a:lstStyle/>
        <a:p>
          <a:pPr>
            <a:defRPr b="1"/>
          </a:pPr>
          <a:r>
            <a:rPr lang="ko-KR" dirty="0"/>
            <a:t>시스템 개발 환경</a:t>
          </a:r>
          <a:endParaRPr lang="en-US" dirty="0"/>
        </a:p>
      </dgm:t>
    </dgm:pt>
    <dgm:pt modelId="{8C78C038-56A1-4FBA-BE45-0B50EC6A6E62}" type="parTrans" cxnId="{3F220566-1B26-49FD-B982-0634A42910C0}">
      <dgm:prSet/>
      <dgm:spPr/>
      <dgm:t>
        <a:bodyPr/>
        <a:lstStyle/>
        <a:p>
          <a:endParaRPr lang="en-US"/>
        </a:p>
      </dgm:t>
    </dgm:pt>
    <dgm:pt modelId="{16430474-35C9-417B-B12E-AF0F4CA53192}" type="sibTrans" cxnId="{3F220566-1B26-49FD-B982-0634A42910C0}">
      <dgm:prSet/>
      <dgm:spPr/>
      <dgm:t>
        <a:bodyPr/>
        <a:lstStyle/>
        <a:p>
          <a:endParaRPr lang="en-US"/>
        </a:p>
      </dgm:t>
    </dgm:pt>
    <dgm:pt modelId="{8DC5CD88-A798-46BB-8BDE-EDA0719C7B2D}">
      <dgm:prSet/>
      <dgm:spPr/>
      <dgm:t>
        <a:bodyPr/>
        <a:lstStyle/>
        <a:p>
          <a:r>
            <a:rPr lang="en-US" dirty="0"/>
            <a:t>IDE : </a:t>
          </a:r>
          <a:r>
            <a:rPr lang="en-US" dirty="0" err="1"/>
            <a:t>Intellij</a:t>
          </a:r>
          <a:r>
            <a:rPr lang="en-US"/>
            <a:t> IDEA 2020.1</a:t>
          </a:r>
        </a:p>
      </dgm:t>
    </dgm:pt>
    <dgm:pt modelId="{2C54B5E6-12A2-4E04-A507-02E9E156AABF}" type="parTrans" cxnId="{1398BBAB-0601-42D4-A1B7-02EC4199499D}">
      <dgm:prSet/>
      <dgm:spPr/>
      <dgm:t>
        <a:bodyPr/>
        <a:lstStyle/>
        <a:p>
          <a:endParaRPr lang="en-US"/>
        </a:p>
      </dgm:t>
    </dgm:pt>
    <dgm:pt modelId="{8DD54FE4-8DC0-4B95-8690-7810585E7007}" type="sibTrans" cxnId="{1398BBAB-0601-42D4-A1B7-02EC4199499D}">
      <dgm:prSet/>
      <dgm:spPr/>
      <dgm:t>
        <a:bodyPr/>
        <a:lstStyle/>
        <a:p>
          <a:endParaRPr lang="en-US"/>
        </a:p>
      </dgm:t>
    </dgm:pt>
    <dgm:pt modelId="{21375135-F420-47AC-A3E7-D936837D8608}">
      <dgm:prSet/>
      <dgm:spPr/>
      <dgm:t>
        <a:bodyPr/>
        <a:lstStyle/>
        <a:p>
          <a:r>
            <a:rPr lang="en-US"/>
            <a:t>JDK : Amazon Corretto 8</a:t>
          </a:r>
        </a:p>
      </dgm:t>
    </dgm:pt>
    <dgm:pt modelId="{1E1C168C-A7D3-407A-8362-27807325AFEB}" type="parTrans" cxnId="{20E9B119-9BB4-4E9F-A2B9-028C778300E4}">
      <dgm:prSet/>
      <dgm:spPr/>
      <dgm:t>
        <a:bodyPr/>
        <a:lstStyle/>
        <a:p>
          <a:endParaRPr lang="en-US"/>
        </a:p>
      </dgm:t>
    </dgm:pt>
    <dgm:pt modelId="{80A30CE3-BE05-4667-B937-F41574014043}" type="sibTrans" cxnId="{20E9B119-9BB4-4E9F-A2B9-028C778300E4}">
      <dgm:prSet/>
      <dgm:spPr/>
      <dgm:t>
        <a:bodyPr/>
        <a:lstStyle/>
        <a:p>
          <a:endParaRPr lang="en-US"/>
        </a:p>
      </dgm:t>
    </dgm:pt>
    <dgm:pt modelId="{1C6F4F91-5235-4ADE-8C57-27D7AA326853}">
      <dgm:prSet/>
      <dgm:spPr/>
      <dgm:t>
        <a:bodyPr/>
        <a:lstStyle/>
        <a:p>
          <a:r>
            <a:rPr lang="en-US" dirty="0"/>
            <a:t>DB : MySQL 5</a:t>
          </a:r>
        </a:p>
      </dgm:t>
    </dgm:pt>
    <dgm:pt modelId="{ADBF8377-4971-4D52-B125-A52555F17983}" type="parTrans" cxnId="{340E74B4-BDD1-417A-95FF-CE6C7D951E67}">
      <dgm:prSet/>
      <dgm:spPr/>
      <dgm:t>
        <a:bodyPr/>
        <a:lstStyle/>
        <a:p>
          <a:endParaRPr lang="en-US"/>
        </a:p>
      </dgm:t>
    </dgm:pt>
    <dgm:pt modelId="{32233C3F-5090-41F6-AC8F-1863094E7260}" type="sibTrans" cxnId="{340E74B4-BDD1-417A-95FF-CE6C7D951E67}">
      <dgm:prSet/>
      <dgm:spPr/>
      <dgm:t>
        <a:bodyPr/>
        <a:lstStyle/>
        <a:p>
          <a:endParaRPr lang="en-US"/>
        </a:p>
      </dgm:t>
    </dgm:pt>
    <dgm:pt modelId="{F5CF6720-6A45-4926-B1A9-37784172D13E}" type="pres">
      <dgm:prSet presAssocID="{1ABE2A1A-40DD-4AA1-BC4A-2A23D78CC1B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B0CF5E-F36C-4971-91A3-8FD163438159}" type="pres">
      <dgm:prSet presAssocID="{EC40320A-2F64-4F4F-948E-241993C5057D}" presName="compNode" presStyleCnt="0"/>
      <dgm:spPr/>
    </dgm:pt>
    <dgm:pt modelId="{D3BBEF65-3F52-4B78-BBC9-5EF460F1F97B}" type="pres">
      <dgm:prSet presAssocID="{EC40320A-2F64-4F4F-948E-241993C5057D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93156C3-F5D4-4FC3-A4DC-9AC99A342CA4}" type="pres">
      <dgm:prSet presAssocID="{EC40320A-2F64-4F4F-948E-241993C5057D}" presName="iconSpace" presStyleCnt="0"/>
      <dgm:spPr/>
    </dgm:pt>
    <dgm:pt modelId="{C729AA77-5B97-4061-A7F0-141F492397A6}" type="pres">
      <dgm:prSet presAssocID="{EC40320A-2F64-4F4F-948E-241993C5057D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8BE246-A8AB-4F9D-9E92-B15B1903CB79}" type="pres">
      <dgm:prSet presAssocID="{EC40320A-2F64-4F4F-948E-241993C5057D}" presName="txSpace" presStyleCnt="0"/>
      <dgm:spPr/>
    </dgm:pt>
    <dgm:pt modelId="{8BFD1F3E-1057-4C14-937A-6C215C59BC93}" type="pres">
      <dgm:prSet presAssocID="{EC40320A-2F64-4F4F-948E-241993C5057D}" presName="desTx" presStyleLbl="revTx" presStyleIdx="1" presStyleCnt="4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EB161415-6B2F-45E1-A34F-6F5D69CB67F2}" type="pres">
      <dgm:prSet presAssocID="{05C38E6A-C9DD-4EE9-8086-EE2150DEA7A7}" presName="sibTrans" presStyleCnt="0"/>
      <dgm:spPr/>
    </dgm:pt>
    <dgm:pt modelId="{9BFB176C-9756-42FB-94A0-8BABCB4A3E16}" type="pres">
      <dgm:prSet presAssocID="{E6479E31-C126-422A-8A0E-7B2297628614}" presName="compNode" presStyleCnt="0"/>
      <dgm:spPr/>
    </dgm:pt>
    <dgm:pt modelId="{B22476D7-AAE7-4B30-95CC-A534E0436435}" type="pres">
      <dgm:prSet presAssocID="{E6479E31-C126-422A-8A0E-7B22976286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72DFCB8-BBFE-4587-A749-734D82A35D5A}" type="pres">
      <dgm:prSet presAssocID="{E6479E31-C126-422A-8A0E-7B2297628614}" presName="iconSpace" presStyleCnt="0"/>
      <dgm:spPr/>
    </dgm:pt>
    <dgm:pt modelId="{DE2D6A25-8564-49EC-BBB5-34AEFF1F8A92}" type="pres">
      <dgm:prSet presAssocID="{E6479E31-C126-422A-8A0E-7B2297628614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31EFF2-B142-42D5-A62F-1510EF7BA44C}" type="pres">
      <dgm:prSet presAssocID="{E6479E31-C126-422A-8A0E-7B2297628614}" presName="txSpace" presStyleCnt="0"/>
      <dgm:spPr/>
    </dgm:pt>
    <dgm:pt modelId="{2014F720-10CF-47BF-9E96-0019E2EF19EB}" type="pres">
      <dgm:prSet presAssocID="{E6479E31-C126-422A-8A0E-7B2297628614}" presName="desTx" presStyleLbl="revTx" presStyleIdx="3" presStyleCnt="4">
        <dgm:presLayoutVars/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0E9B119-9BB4-4E9F-A2B9-028C778300E4}" srcId="{E6479E31-C126-422A-8A0E-7B2297628614}" destId="{21375135-F420-47AC-A3E7-D936837D8608}" srcOrd="1" destOrd="0" parTransId="{1E1C168C-A7D3-407A-8362-27807325AFEB}" sibTransId="{80A30CE3-BE05-4667-B937-F41574014043}"/>
    <dgm:cxn modelId="{3F571D83-2303-4418-A8F0-20C4356B672E}" type="presOf" srcId="{1ABE2A1A-40DD-4AA1-BC4A-2A23D78CC1B2}" destId="{F5CF6720-6A45-4926-B1A9-37784172D13E}" srcOrd="0" destOrd="0" presId="urn:microsoft.com/office/officeart/2018/5/layout/CenteredIconLabelDescriptionList"/>
    <dgm:cxn modelId="{DFC00884-CEDB-4060-9C5B-3EEA68ECAD99}" srcId="{EC40320A-2F64-4F4F-948E-241993C5057D}" destId="{D5133398-614B-4FD9-9019-65C9164A0220}" srcOrd="0" destOrd="0" parTransId="{85690E53-B98C-41A7-A722-3C1423D46A50}" sibTransId="{4069699D-93EC-4BDA-AB0A-64FDE9AEA6FE}"/>
    <dgm:cxn modelId="{D384D27C-1DAD-4B64-B532-90BF26C7AFDB}" type="presOf" srcId="{E6479E31-C126-422A-8A0E-7B2297628614}" destId="{DE2D6A25-8564-49EC-BBB5-34AEFF1F8A92}" srcOrd="0" destOrd="0" presId="urn:microsoft.com/office/officeart/2018/5/layout/CenteredIconLabelDescriptionList"/>
    <dgm:cxn modelId="{E0C4F65C-0987-4F19-9E37-3F51D5CEF929}" type="presOf" srcId="{D5133398-614B-4FD9-9019-65C9164A0220}" destId="{8BFD1F3E-1057-4C14-937A-6C215C59BC93}" srcOrd="0" destOrd="0" presId="urn:microsoft.com/office/officeart/2018/5/layout/CenteredIconLabelDescriptionList"/>
    <dgm:cxn modelId="{38524360-3D93-41A5-9851-F49CE04F0725}" type="presOf" srcId="{8DC5CD88-A798-46BB-8BDE-EDA0719C7B2D}" destId="{2014F720-10CF-47BF-9E96-0019E2EF19EB}" srcOrd="0" destOrd="0" presId="urn:microsoft.com/office/officeart/2018/5/layout/CenteredIconLabelDescriptionList"/>
    <dgm:cxn modelId="{FF3BB018-310F-45B3-BD89-FDDD0436DB9E}" type="presOf" srcId="{21375135-F420-47AC-A3E7-D936837D8608}" destId="{2014F720-10CF-47BF-9E96-0019E2EF19EB}" srcOrd="0" destOrd="1" presId="urn:microsoft.com/office/officeart/2018/5/layout/CenteredIconLabelDescriptionList"/>
    <dgm:cxn modelId="{340E74B4-BDD1-417A-95FF-CE6C7D951E67}" srcId="{E6479E31-C126-422A-8A0E-7B2297628614}" destId="{1C6F4F91-5235-4ADE-8C57-27D7AA326853}" srcOrd="2" destOrd="0" parTransId="{ADBF8377-4971-4D52-B125-A52555F17983}" sibTransId="{32233C3F-5090-41F6-AC8F-1863094E7260}"/>
    <dgm:cxn modelId="{7E45762C-F8B0-4CBB-9A7E-5B531D0F0F6F}" srcId="{1ABE2A1A-40DD-4AA1-BC4A-2A23D78CC1B2}" destId="{EC40320A-2F64-4F4F-948E-241993C5057D}" srcOrd="0" destOrd="0" parTransId="{50891AA7-824B-4158-B9A4-B8A43A43FE13}" sibTransId="{05C38E6A-C9DD-4EE9-8086-EE2150DEA7A7}"/>
    <dgm:cxn modelId="{3F220566-1B26-49FD-B982-0634A42910C0}" srcId="{1ABE2A1A-40DD-4AA1-BC4A-2A23D78CC1B2}" destId="{E6479E31-C126-422A-8A0E-7B2297628614}" srcOrd="1" destOrd="0" parTransId="{8C78C038-56A1-4FBA-BE45-0B50EC6A6E62}" sibTransId="{16430474-35C9-417B-B12E-AF0F4CA53192}"/>
    <dgm:cxn modelId="{37329E1B-3DAF-4BB6-88B1-511FC53EA72E}" type="presOf" srcId="{EC40320A-2F64-4F4F-948E-241993C5057D}" destId="{C729AA77-5B97-4061-A7F0-141F492397A6}" srcOrd="0" destOrd="0" presId="urn:microsoft.com/office/officeart/2018/5/layout/CenteredIconLabelDescriptionList"/>
    <dgm:cxn modelId="{1398BBAB-0601-42D4-A1B7-02EC4199499D}" srcId="{E6479E31-C126-422A-8A0E-7B2297628614}" destId="{8DC5CD88-A798-46BB-8BDE-EDA0719C7B2D}" srcOrd="0" destOrd="0" parTransId="{2C54B5E6-12A2-4E04-A507-02E9E156AABF}" sibTransId="{8DD54FE4-8DC0-4B95-8690-7810585E7007}"/>
    <dgm:cxn modelId="{0D1A8634-BA65-4E57-B92E-BDF7845671BF}" type="presOf" srcId="{1C6F4F91-5235-4ADE-8C57-27D7AA326853}" destId="{2014F720-10CF-47BF-9E96-0019E2EF19EB}" srcOrd="0" destOrd="2" presId="urn:microsoft.com/office/officeart/2018/5/layout/CenteredIconLabelDescriptionList"/>
    <dgm:cxn modelId="{2FE22989-F68A-4FF8-9464-EC6A48C30FC0}" type="presParOf" srcId="{F5CF6720-6A45-4926-B1A9-37784172D13E}" destId="{7CB0CF5E-F36C-4971-91A3-8FD163438159}" srcOrd="0" destOrd="0" presId="urn:microsoft.com/office/officeart/2018/5/layout/CenteredIconLabelDescriptionList"/>
    <dgm:cxn modelId="{D8811CE3-29C5-460D-8F3A-3850E117312D}" type="presParOf" srcId="{7CB0CF5E-F36C-4971-91A3-8FD163438159}" destId="{D3BBEF65-3F52-4B78-BBC9-5EF460F1F97B}" srcOrd="0" destOrd="0" presId="urn:microsoft.com/office/officeart/2018/5/layout/CenteredIconLabelDescriptionList"/>
    <dgm:cxn modelId="{834F0FBB-82CA-48F4-B15E-30C9FE48F027}" type="presParOf" srcId="{7CB0CF5E-F36C-4971-91A3-8FD163438159}" destId="{893156C3-F5D4-4FC3-A4DC-9AC99A342CA4}" srcOrd="1" destOrd="0" presId="urn:microsoft.com/office/officeart/2018/5/layout/CenteredIconLabelDescriptionList"/>
    <dgm:cxn modelId="{4BCCC3EB-AA31-4210-8CC3-C59BBC58ED07}" type="presParOf" srcId="{7CB0CF5E-F36C-4971-91A3-8FD163438159}" destId="{C729AA77-5B97-4061-A7F0-141F492397A6}" srcOrd="2" destOrd="0" presId="urn:microsoft.com/office/officeart/2018/5/layout/CenteredIconLabelDescriptionList"/>
    <dgm:cxn modelId="{BA8E201D-3E38-4195-B298-6BE7C3F29A12}" type="presParOf" srcId="{7CB0CF5E-F36C-4971-91A3-8FD163438159}" destId="{0D8BE246-A8AB-4F9D-9E92-B15B1903CB79}" srcOrd="3" destOrd="0" presId="urn:microsoft.com/office/officeart/2018/5/layout/CenteredIconLabelDescriptionList"/>
    <dgm:cxn modelId="{B5D86FC5-B261-47C7-8EBE-D0A482736BDF}" type="presParOf" srcId="{7CB0CF5E-F36C-4971-91A3-8FD163438159}" destId="{8BFD1F3E-1057-4C14-937A-6C215C59BC93}" srcOrd="4" destOrd="0" presId="urn:microsoft.com/office/officeart/2018/5/layout/CenteredIconLabelDescriptionList"/>
    <dgm:cxn modelId="{4D2E99E3-6CE1-4A2D-AE11-E9072ACD3E9E}" type="presParOf" srcId="{F5CF6720-6A45-4926-B1A9-37784172D13E}" destId="{EB161415-6B2F-45E1-A34F-6F5D69CB67F2}" srcOrd="1" destOrd="0" presId="urn:microsoft.com/office/officeart/2018/5/layout/CenteredIconLabelDescriptionList"/>
    <dgm:cxn modelId="{5AD2B998-DB50-44B3-A48E-C759C226B4EC}" type="presParOf" srcId="{F5CF6720-6A45-4926-B1A9-37784172D13E}" destId="{9BFB176C-9756-42FB-94A0-8BABCB4A3E16}" srcOrd="2" destOrd="0" presId="urn:microsoft.com/office/officeart/2018/5/layout/CenteredIconLabelDescriptionList"/>
    <dgm:cxn modelId="{99B74101-683A-4986-9388-F595EF5C51B5}" type="presParOf" srcId="{9BFB176C-9756-42FB-94A0-8BABCB4A3E16}" destId="{B22476D7-AAE7-4B30-95CC-A534E0436435}" srcOrd="0" destOrd="0" presId="urn:microsoft.com/office/officeart/2018/5/layout/CenteredIconLabelDescriptionList"/>
    <dgm:cxn modelId="{3097E7E4-0DAA-466C-B9D2-50F61FCB6CC3}" type="presParOf" srcId="{9BFB176C-9756-42FB-94A0-8BABCB4A3E16}" destId="{572DFCB8-BBFE-4587-A749-734D82A35D5A}" srcOrd="1" destOrd="0" presId="urn:microsoft.com/office/officeart/2018/5/layout/CenteredIconLabelDescriptionList"/>
    <dgm:cxn modelId="{3965BAD3-B1E6-43AB-A110-D1C44BE57ABC}" type="presParOf" srcId="{9BFB176C-9756-42FB-94A0-8BABCB4A3E16}" destId="{DE2D6A25-8564-49EC-BBB5-34AEFF1F8A92}" srcOrd="2" destOrd="0" presId="urn:microsoft.com/office/officeart/2018/5/layout/CenteredIconLabelDescriptionList"/>
    <dgm:cxn modelId="{472C10C1-C4E6-4F26-B13A-91802505A681}" type="presParOf" srcId="{9BFB176C-9756-42FB-94A0-8BABCB4A3E16}" destId="{D231EFF2-B142-42D5-A62F-1510EF7BA44C}" srcOrd="3" destOrd="0" presId="urn:microsoft.com/office/officeart/2018/5/layout/CenteredIconLabelDescriptionList"/>
    <dgm:cxn modelId="{75A1EC14-9151-4962-95E5-67A29EAC2021}" type="presParOf" srcId="{9BFB176C-9756-42FB-94A0-8BABCB4A3E16}" destId="{2014F720-10CF-47BF-9E96-0019E2EF19E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EF65-3F52-4B78-BBC9-5EF460F1F97B}">
      <dsp:nvSpPr>
        <dsp:cNvPr id="0" name=""/>
        <dsp:cNvSpPr/>
      </dsp:nvSpPr>
      <dsp:spPr>
        <a:xfrm>
          <a:off x="1963800" y="538963"/>
          <a:ext cx="1512000" cy="1512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9AA77-5B97-4061-A7F0-141F492397A6}">
      <dsp:nvSpPr>
        <dsp:cNvPr id="0" name=""/>
        <dsp:cNvSpPr/>
      </dsp:nvSpPr>
      <dsp:spPr>
        <a:xfrm>
          <a:off x="559800" y="219177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sz="3100" kern="1200" dirty="0"/>
            <a:t>시스템 사용 환경</a:t>
          </a:r>
          <a:endParaRPr lang="en-US" sz="3100" kern="1200" dirty="0"/>
        </a:p>
      </dsp:txBody>
      <dsp:txXfrm>
        <a:off x="559800" y="2191772"/>
        <a:ext cx="4320000" cy="648000"/>
      </dsp:txXfrm>
    </dsp:sp>
    <dsp:sp modelId="{8BFD1F3E-1057-4C14-937A-6C215C59BC93}">
      <dsp:nvSpPr>
        <dsp:cNvPr id="0" name=""/>
        <dsp:cNvSpPr/>
      </dsp:nvSpPr>
      <dsp:spPr>
        <a:xfrm>
          <a:off x="559800" y="2905264"/>
          <a:ext cx="4320000" cy="908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/>
            <a:t>자바 </a:t>
          </a:r>
          <a:r>
            <a:rPr lang="en-US" sz="1700" kern="1200"/>
            <a:t>in desktop</a:t>
          </a:r>
        </a:p>
      </dsp:txBody>
      <dsp:txXfrm>
        <a:off x="559800" y="2905264"/>
        <a:ext cx="4320000" cy="908315"/>
      </dsp:txXfrm>
    </dsp:sp>
    <dsp:sp modelId="{B22476D7-AAE7-4B30-95CC-A534E0436435}">
      <dsp:nvSpPr>
        <dsp:cNvPr id="0" name=""/>
        <dsp:cNvSpPr/>
      </dsp:nvSpPr>
      <dsp:spPr>
        <a:xfrm>
          <a:off x="7039800" y="53896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D6A25-8564-49EC-BBB5-34AEFF1F8A92}">
      <dsp:nvSpPr>
        <dsp:cNvPr id="0" name=""/>
        <dsp:cNvSpPr/>
      </dsp:nvSpPr>
      <dsp:spPr>
        <a:xfrm>
          <a:off x="5635800" y="219177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sz="3100" kern="1200" dirty="0"/>
            <a:t>시스템 개발 환경</a:t>
          </a:r>
          <a:endParaRPr lang="en-US" sz="3100" kern="1200" dirty="0"/>
        </a:p>
      </dsp:txBody>
      <dsp:txXfrm>
        <a:off x="5635800" y="2191772"/>
        <a:ext cx="4320000" cy="648000"/>
      </dsp:txXfrm>
    </dsp:sp>
    <dsp:sp modelId="{2014F720-10CF-47BF-9E96-0019E2EF19EB}">
      <dsp:nvSpPr>
        <dsp:cNvPr id="0" name=""/>
        <dsp:cNvSpPr/>
      </dsp:nvSpPr>
      <dsp:spPr>
        <a:xfrm>
          <a:off x="5635800" y="2905264"/>
          <a:ext cx="4320000" cy="908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IDE : </a:t>
          </a:r>
          <a:r>
            <a:rPr lang="en-US" sz="1700" kern="1200" dirty="0" err="1"/>
            <a:t>Intellij</a:t>
          </a:r>
          <a:r>
            <a:rPr lang="en-US" sz="1700" kern="1200"/>
            <a:t> IDEA 2020.1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JDK : Amazon Corretto 8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DB : MySQL 5</a:t>
          </a:r>
        </a:p>
      </dsp:txBody>
      <dsp:txXfrm>
        <a:off x="5635800" y="2905264"/>
        <a:ext cx="4320000" cy="908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6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4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0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1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6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10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6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3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9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1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289;p38">
            <a:extLst>
              <a:ext uri="{FF2B5EF4-FFF2-40B4-BE49-F238E27FC236}">
                <a16:creationId xmlns:a16="http://schemas.microsoft.com/office/drawing/2014/main" id="{6A1F09ED-5300-41A6-A104-6CD976E4F60D}"/>
              </a:ext>
            </a:extLst>
          </p:cNvPr>
          <p:cNvGrpSpPr/>
          <p:nvPr/>
        </p:nvGrpSpPr>
        <p:grpSpPr>
          <a:xfrm>
            <a:off x="4793720" y="1210135"/>
            <a:ext cx="2731898" cy="2378244"/>
            <a:chOff x="446940" y="238095"/>
            <a:chExt cx="2828740" cy="2334882"/>
          </a:xfrm>
        </p:grpSpPr>
        <p:sp>
          <p:nvSpPr>
            <p:cNvPr id="9" name="Google Shape;290;p38">
              <a:extLst>
                <a:ext uri="{FF2B5EF4-FFF2-40B4-BE49-F238E27FC236}">
                  <a16:creationId xmlns:a16="http://schemas.microsoft.com/office/drawing/2014/main" id="{B3D8167D-C28F-4C86-AACF-AB433795656C}"/>
                </a:ext>
              </a:extLst>
            </p:cNvPr>
            <p:cNvSpPr/>
            <p:nvPr/>
          </p:nvSpPr>
          <p:spPr>
            <a:xfrm>
              <a:off x="1157104" y="762477"/>
              <a:ext cx="26898" cy="258057"/>
            </a:xfrm>
            <a:custGeom>
              <a:avLst/>
              <a:gdLst/>
              <a:ahLst/>
              <a:cxnLst/>
              <a:rect l="l" t="t" r="r" b="b"/>
              <a:pathLst>
                <a:path w="1246" h="11954" extrusionOk="0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lnTo>
                    <a:pt x="0" y="11331"/>
                  </a:lnTo>
                  <a:cubicBezTo>
                    <a:pt x="0" y="11675"/>
                    <a:pt x="279" y="11954"/>
                    <a:pt x="622" y="11954"/>
                  </a:cubicBezTo>
                  <a:cubicBezTo>
                    <a:pt x="966" y="11954"/>
                    <a:pt x="1245" y="11674"/>
                    <a:pt x="1245" y="11329"/>
                  </a:cubicBezTo>
                  <a:lnTo>
                    <a:pt x="1245" y="623"/>
                  </a:lnTo>
                  <a:cubicBezTo>
                    <a:pt x="1245" y="279"/>
                    <a:pt x="966" y="0"/>
                    <a:pt x="622" y="0"/>
                  </a:cubicBezTo>
                  <a:close/>
                </a:path>
              </a:pathLst>
            </a:custGeom>
            <a:solidFill>
              <a:srgbClr val="775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291;p38">
              <a:extLst>
                <a:ext uri="{FF2B5EF4-FFF2-40B4-BE49-F238E27FC236}">
                  <a16:creationId xmlns:a16="http://schemas.microsoft.com/office/drawing/2014/main" id="{0676C810-CF48-44C7-BECC-8B34222744EF}"/>
                </a:ext>
              </a:extLst>
            </p:cNvPr>
            <p:cNvSpPr/>
            <p:nvPr/>
          </p:nvSpPr>
          <p:spPr>
            <a:xfrm>
              <a:off x="2004305" y="887274"/>
              <a:ext cx="26941" cy="135829"/>
            </a:xfrm>
            <a:custGeom>
              <a:avLst/>
              <a:gdLst/>
              <a:ahLst/>
              <a:cxnLst/>
              <a:rect l="l" t="t" r="r" b="b"/>
              <a:pathLst>
                <a:path w="1248" h="6292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lnTo>
                    <a:pt x="1" y="5669"/>
                  </a:lnTo>
                  <a:cubicBezTo>
                    <a:pt x="1" y="6012"/>
                    <a:pt x="280" y="6291"/>
                    <a:pt x="624" y="6291"/>
                  </a:cubicBezTo>
                  <a:cubicBezTo>
                    <a:pt x="625" y="6291"/>
                    <a:pt x="626" y="6291"/>
                    <a:pt x="627" y="6291"/>
                  </a:cubicBezTo>
                  <a:cubicBezTo>
                    <a:pt x="970" y="6291"/>
                    <a:pt x="1247" y="6011"/>
                    <a:pt x="1247" y="5668"/>
                  </a:cubicBezTo>
                  <a:lnTo>
                    <a:pt x="1247" y="624"/>
                  </a:lnTo>
                  <a:cubicBezTo>
                    <a:pt x="1247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rgbClr val="775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292;p38">
              <a:extLst>
                <a:ext uri="{FF2B5EF4-FFF2-40B4-BE49-F238E27FC236}">
                  <a16:creationId xmlns:a16="http://schemas.microsoft.com/office/drawing/2014/main" id="{0635F29F-3544-4D93-9E4D-057085791B08}"/>
                </a:ext>
              </a:extLst>
            </p:cNvPr>
            <p:cNvSpPr/>
            <p:nvPr/>
          </p:nvSpPr>
          <p:spPr>
            <a:xfrm>
              <a:off x="491496" y="1232199"/>
              <a:ext cx="2752644" cy="1123694"/>
            </a:xfrm>
            <a:custGeom>
              <a:avLst/>
              <a:gdLst/>
              <a:ahLst/>
              <a:cxnLst/>
              <a:rect l="l" t="t" r="r" b="b"/>
              <a:pathLst>
                <a:path w="127511" h="52053" extrusionOk="0">
                  <a:moveTo>
                    <a:pt x="1" y="1"/>
                  </a:moveTo>
                  <a:lnTo>
                    <a:pt x="1" y="49100"/>
                  </a:lnTo>
                  <a:cubicBezTo>
                    <a:pt x="1" y="50722"/>
                    <a:pt x="1332" y="52052"/>
                    <a:pt x="2960" y="52052"/>
                  </a:cubicBezTo>
                  <a:lnTo>
                    <a:pt x="124635" y="52052"/>
                  </a:lnTo>
                  <a:cubicBezTo>
                    <a:pt x="126261" y="52052"/>
                    <a:pt x="127510" y="50728"/>
                    <a:pt x="127404" y="49106"/>
                  </a:cubicBezTo>
                  <a:lnTo>
                    <a:pt x="126593" y="36279"/>
                  </a:lnTo>
                  <a:cubicBezTo>
                    <a:pt x="126493" y="34657"/>
                    <a:pt x="125334" y="32539"/>
                    <a:pt x="124027" y="31581"/>
                  </a:cubicBezTo>
                  <a:lnTo>
                    <a:pt x="116968" y="26399"/>
                  </a:lnTo>
                  <a:cubicBezTo>
                    <a:pt x="115655" y="25440"/>
                    <a:pt x="114211" y="23375"/>
                    <a:pt x="113761" y="21807"/>
                  </a:cubicBezTo>
                  <a:lnTo>
                    <a:pt x="1074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Google Shape;293;p38">
              <a:extLst>
                <a:ext uri="{FF2B5EF4-FFF2-40B4-BE49-F238E27FC236}">
                  <a16:creationId xmlns:a16="http://schemas.microsoft.com/office/drawing/2014/main" id="{F48EB00A-2A00-4AC1-A20A-7EC228F1D401}"/>
                </a:ext>
              </a:extLst>
            </p:cNvPr>
            <p:cNvSpPr/>
            <p:nvPr/>
          </p:nvSpPr>
          <p:spPr>
            <a:xfrm>
              <a:off x="491496" y="1010841"/>
              <a:ext cx="2320181" cy="221380"/>
            </a:xfrm>
            <a:custGeom>
              <a:avLst/>
              <a:gdLst/>
              <a:ahLst/>
              <a:cxnLst/>
              <a:rect l="l" t="t" r="r" b="b"/>
              <a:pathLst>
                <a:path w="107478" h="10255" extrusionOk="0">
                  <a:moveTo>
                    <a:pt x="2960" y="1"/>
                  </a:moveTo>
                  <a:cubicBezTo>
                    <a:pt x="1332" y="1"/>
                    <a:pt x="1" y="1332"/>
                    <a:pt x="1" y="2960"/>
                  </a:cubicBezTo>
                  <a:lnTo>
                    <a:pt x="1" y="10255"/>
                  </a:lnTo>
                  <a:lnTo>
                    <a:pt x="107478" y="10255"/>
                  </a:lnTo>
                  <a:lnTo>
                    <a:pt x="105341" y="2840"/>
                  </a:lnTo>
                  <a:cubicBezTo>
                    <a:pt x="104892" y="1280"/>
                    <a:pt x="103195" y="1"/>
                    <a:pt x="101567" y="1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294;p38">
              <a:extLst>
                <a:ext uri="{FF2B5EF4-FFF2-40B4-BE49-F238E27FC236}">
                  <a16:creationId xmlns:a16="http://schemas.microsoft.com/office/drawing/2014/main" id="{082A8E54-0ECF-4FFF-9006-2343666D1A04}"/>
                </a:ext>
              </a:extLst>
            </p:cNvPr>
            <p:cNvSpPr/>
            <p:nvPr/>
          </p:nvSpPr>
          <p:spPr>
            <a:xfrm>
              <a:off x="491496" y="1232199"/>
              <a:ext cx="2752644" cy="1123694"/>
            </a:xfrm>
            <a:custGeom>
              <a:avLst/>
              <a:gdLst/>
              <a:ahLst/>
              <a:cxnLst/>
              <a:rect l="l" t="t" r="r" b="b"/>
              <a:pathLst>
                <a:path w="127511" h="52053" extrusionOk="0">
                  <a:moveTo>
                    <a:pt x="1" y="1"/>
                  </a:moveTo>
                  <a:lnTo>
                    <a:pt x="1" y="49100"/>
                  </a:lnTo>
                  <a:cubicBezTo>
                    <a:pt x="1" y="50722"/>
                    <a:pt x="1332" y="52052"/>
                    <a:pt x="2960" y="52052"/>
                  </a:cubicBezTo>
                  <a:lnTo>
                    <a:pt x="124635" y="52052"/>
                  </a:lnTo>
                  <a:cubicBezTo>
                    <a:pt x="126261" y="52052"/>
                    <a:pt x="127510" y="50728"/>
                    <a:pt x="127404" y="49106"/>
                  </a:cubicBezTo>
                  <a:lnTo>
                    <a:pt x="126593" y="36279"/>
                  </a:lnTo>
                  <a:cubicBezTo>
                    <a:pt x="126493" y="34657"/>
                    <a:pt x="125334" y="32539"/>
                    <a:pt x="124027" y="31581"/>
                  </a:cubicBezTo>
                  <a:lnTo>
                    <a:pt x="116968" y="26399"/>
                  </a:lnTo>
                  <a:cubicBezTo>
                    <a:pt x="115655" y="25440"/>
                    <a:pt x="114211" y="23375"/>
                    <a:pt x="113761" y="21807"/>
                  </a:cubicBezTo>
                  <a:lnTo>
                    <a:pt x="107478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295;p38">
              <a:extLst>
                <a:ext uri="{FF2B5EF4-FFF2-40B4-BE49-F238E27FC236}">
                  <a16:creationId xmlns:a16="http://schemas.microsoft.com/office/drawing/2014/main" id="{A1FACE7D-13F1-465D-BC9A-89A8F2D4AC93}"/>
                </a:ext>
              </a:extLst>
            </p:cNvPr>
            <p:cNvSpPr/>
            <p:nvPr/>
          </p:nvSpPr>
          <p:spPr>
            <a:xfrm>
              <a:off x="461123" y="1832008"/>
              <a:ext cx="1137165" cy="294799"/>
            </a:xfrm>
            <a:custGeom>
              <a:avLst/>
              <a:gdLst/>
              <a:ahLst/>
              <a:cxnLst/>
              <a:rect l="l" t="t" r="r" b="b"/>
              <a:pathLst>
                <a:path w="52677" h="13656" extrusionOk="0">
                  <a:moveTo>
                    <a:pt x="8158" y="0"/>
                  </a:moveTo>
                  <a:cubicBezTo>
                    <a:pt x="4552" y="0"/>
                    <a:pt x="1398" y="2329"/>
                    <a:pt x="275" y="6043"/>
                  </a:cubicBezTo>
                  <a:cubicBezTo>
                    <a:pt x="0" y="6955"/>
                    <a:pt x="797" y="7643"/>
                    <a:pt x="1572" y="7643"/>
                  </a:cubicBezTo>
                  <a:cubicBezTo>
                    <a:pt x="1974" y="7643"/>
                    <a:pt x="2370" y="7458"/>
                    <a:pt x="2607" y="7024"/>
                  </a:cubicBezTo>
                  <a:cubicBezTo>
                    <a:pt x="3815" y="4823"/>
                    <a:pt x="5717" y="3407"/>
                    <a:pt x="8150" y="3407"/>
                  </a:cubicBezTo>
                  <a:cubicBezTo>
                    <a:pt x="8459" y="3407"/>
                    <a:pt x="8777" y="3429"/>
                    <a:pt x="9102" y="3476"/>
                  </a:cubicBezTo>
                  <a:cubicBezTo>
                    <a:pt x="11795" y="3866"/>
                    <a:pt x="13700" y="5889"/>
                    <a:pt x="15759" y="7460"/>
                  </a:cubicBezTo>
                  <a:cubicBezTo>
                    <a:pt x="17391" y="8706"/>
                    <a:pt x="19376" y="9864"/>
                    <a:pt x="21487" y="9864"/>
                  </a:cubicBezTo>
                  <a:cubicBezTo>
                    <a:pt x="21806" y="9864"/>
                    <a:pt x="22128" y="9838"/>
                    <a:pt x="22452" y="9781"/>
                  </a:cubicBezTo>
                  <a:cubicBezTo>
                    <a:pt x="24943" y="9344"/>
                    <a:pt x="26193" y="7511"/>
                    <a:pt x="28096" y="6058"/>
                  </a:cubicBezTo>
                  <a:cubicBezTo>
                    <a:pt x="28789" y="5529"/>
                    <a:pt x="29494" y="5250"/>
                    <a:pt x="30118" y="5250"/>
                  </a:cubicBezTo>
                  <a:cubicBezTo>
                    <a:pt x="31059" y="5250"/>
                    <a:pt x="31814" y="5884"/>
                    <a:pt x="32064" y="7250"/>
                  </a:cubicBezTo>
                  <a:cubicBezTo>
                    <a:pt x="32253" y="8278"/>
                    <a:pt x="32309" y="9428"/>
                    <a:pt x="32856" y="10352"/>
                  </a:cubicBezTo>
                  <a:cubicBezTo>
                    <a:pt x="33929" y="12163"/>
                    <a:pt x="35741" y="13458"/>
                    <a:pt x="37885" y="13626"/>
                  </a:cubicBezTo>
                  <a:cubicBezTo>
                    <a:pt x="38133" y="13646"/>
                    <a:pt x="38377" y="13655"/>
                    <a:pt x="38618" y="13655"/>
                  </a:cubicBezTo>
                  <a:cubicBezTo>
                    <a:pt x="40560" y="13655"/>
                    <a:pt x="42276" y="13021"/>
                    <a:pt x="43745" y="11646"/>
                  </a:cubicBezTo>
                  <a:cubicBezTo>
                    <a:pt x="46112" y="9433"/>
                    <a:pt x="46709" y="6583"/>
                    <a:pt x="50611" y="6349"/>
                  </a:cubicBezTo>
                  <a:cubicBezTo>
                    <a:pt x="52658" y="6226"/>
                    <a:pt x="52677" y="3243"/>
                    <a:pt x="50611" y="3161"/>
                  </a:cubicBezTo>
                  <a:cubicBezTo>
                    <a:pt x="50499" y="3156"/>
                    <a:pt x="50388" y="3154"/>
                    <a:pt x="50278" y="3154"/>
                  </a:cubicBezTo>
                  <a:cubicBezTo>
                    <a:pt x="47496" y="3154"/>
                    <a:pt x="45079" y="4551"/>
                    <a:pt x="43281" y="6666"/>
                  </a:cubicBezTo>
                  <a:cubicBezTo>
                    <a:pt x="42581" y="7489"/>
                    <a:pt x="42076" y="8454"/>
                    <a:pt x="41375" y="9278"/>
                  </a:cubicBezTo>
                  <a:cubicBezTo>
                    <a:pt x="40754" y="10007"/>
                    <a:pt x="39788" y="10360"/>
                    <a:pt x="38816" y="10360"/>
                  </a:cubicBezTo>
                  <a:cubicBezTo>
                    <a:pt x="37487" y="10360"/>
                    <a:pt x="36149" y="9698"/>
                    <a:pt x="35677" y="8433"/>
                  </a:cubicBezTo>
                  <a:cubicBezTo>
                    <a:pt x="34888" y="6319"/>
                    <a:pt x="35354" y="3794"/>
                    <a:pt x="33118" y="2419"/>
                  </a:cubicBezTo>
                  <a:cubicBezTo>
                    <a:pt x="32233" y="1875"/>
                    <a:pt x="31358" y="1643"/>
                    <a:pt x="30495" y="1643"/>
                  </a:cubicBezTo>
                  <a:cubicBezTo>
                    <a:pt x="29092" y="1643"/>
                    <a:pt x="27721" y="2257"/>
                    <a:pt x="26391" y="3142"/>
                  </a:cubicBezTo>
                  <a:cubicBezTo>
                    <a:pt x="25429" y="3782"/>
                    <a:pt x="24617" y="4624"/>
                    <a:pt x="23783" y="5417"/>
                  </a:cubicBezTo>
                  <a:cubicBezTo>
                    <a:pt x="23045" y="6119"/>
                    <a:pt x="22274" y="6397"/>
                    <a:pt x="21496" y="6397"/>
                  </a:cubicBezTo>
                  <a:cubicBezTo>
                    <a:pt x="20362" y="6397"/>
                    <a:pt x="19215" y="5806"/>
                    <a:pt x="18134" y="5072"/>
                  </a:cubicBezTo>
                  <a:cubicBezTo>
                    <a:pt x="15793" y="3482"/>
                    <a:pt x="14013" y="1600"/>
                    <a:pt x="11305" y="586"/>
                  </a:cubicBezTo>
                  <a:cubicBezTo>
                    <a:pt x="10243" y="188"/>
                    <a:pt x="9182" y="0"/>
                    <a:pt x="8158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296;p38">
              <a:extLst>
                <a:ext uri="{FF2B5EF4-FFF2-40B4-BE49-F238E27FC236}">
                  <a16:creationId xmlns:a16="http://schemas.microsoft.com/office/drawing/2014/main" id="{51412904-6525-4DAA-AD92-1426088F79D6}"/>
                </a:ext>
              </a:extLst>
            </p:cNvPr>
            <p:cNvSpPr/>
            <p:nvPr/>
          </p:nvSpPr>
          <p:spPr>
            <a:xfrm>
              <a:off x="1694330" y="1835052"/>
              <a:ext cx="429181" cy="496383"/>
            </a:xfrm>
            <a:custGeom>
              <a:avLst/>
              <a:gdLst/>
              <a:ahLst/>
              <a:cxnLst/>
              <a:rect l="l" t="t" r="r" b="b"/>
              <a:pathLst>
                <a:path w="19881" h="22994" extrusionOk="0">
                  <a:moveTo>
                    <a:pt x="12884" y="0"/>
                  </a:moveTo>
                  <a:cubicBezTo>
                    <a:pt x="11674" y="0"/>
                    <a:pt x="10487" y="336"/>
                    <a:pt x="9455" y="1123"/>
                  </a:cubicBezTo>
                  <a:cubicBezTo>
                    <a:pt x="6315" y="3517"/>
                    <a:pt x="8273" y="7128"/>
                    <a:pt x="9900" y="9727"/>
                  </a:cubicBezTo>
                  <a:cubicBezTo>
                    <a:pt x="10493" y="10676"/>
                    <a:pt x="10892" y="11508"/>
                    <a:pt x="10963" y="12645"/>
                  </a:cubicBezTo>
                  <a:cubicBezTo>
                    <a:pt x="11015" y="13492"/>
                    <a:pt x="10077" y="13569"/>
                    <a:pt x="9356" y="13569"/>
                  </a:cubicBezTo>
                  <a:cubicBezTo>
                    <a:pt x="9196" y="13569"/>
                    <a:pt x="9047" y="13565"/>
                    <a:pt x="8922" y="13565"/>
                  </a:cubicBezTo>
                  <a:cubicBezTo>
                    <a:pt x="8879" y="13565"/>
                    <a:pt x="8840" y="13565"/>
                    <a:pt x="8803" y="13566"/>
                  </a:cubicBezTo>
                  <a:cubicBezTo>
                    <a:pt x="6863" y="13626"/>
                    <a:pt x="5146" y="13774"/>
                    <a:pt x="3408" y="14720"/>
                  </a:cubicBezTo>
                  <a:cubicBezTo>
                    <a:pt x="294" y="16413"/>
                    <a:pt x="1" y="21267"/>
                    <a:pt x="3262" y="22854"/>
                  </a:cubicBezTo>
                  <a:cubicBezTo>
                    <a:pt x="3457" y="22949"/>
                    <a:pt x="3678" y="22993"/>
                    <a:pt x="3903" y="22993"/>
                  </a:cubicBezTo>
                  <a:cubicBezTo>
                    <a:pt x="4818" y="22993"/>
                    <a:pt x="5804" y="22264"/>
                    <a:pt x="5372" y="21234"/>
                  </a:cubicBezTo>
                  <a:cubicBezTo>
                    <a:pt x="4648" y="19511"/>
                    <a:pt x="3721" y="18130"/>
                    <a:pt x="6140" y="17230"/>
                  </a:cubicBezTo>
                  <a:cubicBezTo>
                    <a:pt x="7294" y="16800"/>
                    <a:pt x="8746" y="16988"/>
                    <a:pt x="9957" y="16891"/>
                  </a:cubicBezTo>
                  <a:cubicBezTo>
                    <a:pt x="12025" y="16729"/>
                    <a:pt x="13604" y="15791"/>
                    <a:pt x="14183" y="13741"/>
                  </a:cubicBezTo>
                  <a:cubicBezTo>
                    <a:pt x="14811" y="11524"/>
                    <a:pt x="13449" y="9260"/>
                    <a:pt x="12290" y="7511"/>
                  </a:cubicBezTo>
                  <a:cubicBezTo>
                    <a:pt x="11301" y="6017"/>
                    <a:pt x="9416" y="3135"/>
                    <a:pt x="12835" y="2749"/>
                  </a:cubicBezTo>
                  <a:cubicBezTo>
                    <a:pt x="12966" y="2734"/>
                    <a:pt x="13097" y="2727"/>
                    <a:pt x="13227" y="2727"/>
                  </a:cubicBezTo>
                  <a:cubicBezTo>
                    <a:pt x="14851" y="2727"/>
                    <a:pt x="16405" y="3825"/>
                    <a:pt x="17775" y="4536"/>
                  </a:cubicBezTo>
                  <a:cubicBezTo>
                    <a:pt x="17954" y="4629"/>
                    <a:pt x="18134" y="4670"/>
                    <a:pt x="18306" y="4670"/>
                  </a:cubicBezTo>
                  <a:cubicBezTo>
                    <a:pt x="19197" y="4670"/>
                    <a:pt x="19880" y="3566"/>
                    <a:pt x="19120" y="2795"/>
                  </a:cubicBezTo>
                  <a:cubicBezTo>
                    <a:pt x="17537" y="1193"/>
                    <a:pt x="15167" y="0"/>
                    <a:pt x="12884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297;p38">
              <a:extLst>
                <a:ext uri="{FF2B5EF4-FFF2-40B4-BE49-F238E27FC236}">
                  <a16:creationId xmlns:a16="http://schemas.microsoft.com/office/drawing/2014/main" id="{74653F18-8A04-4698-ADE9-6B570D48DF27}"/>
                </a:ext>
              </a:extLst>
            </p:cNvPr>
            <p:cNvSpPr/>
            <p:nvPr/>
          </p:nvSpPr>
          <p:spPr>
            <a:xfrm>
              <a:off x="446940" y="1293572"/>
              <a:ext cx="177751" cy="477386"/>
            </a:xfrm>
            <a:custGeom>
              <a:avLst/>
              <a:gdLst/>
              <a:ahLst/>
              <a:cxnLst/>
              <a:rect l="l" t="t" r="r" b="b"/>
              <a:pathLst>
                <a:path w="8234" h="22114" extrusionOk="0">
                  <a:moveTo>
                    <a:pt x="2170" y="0"/>
                  </a:moveTo>
                  <a:cubicBezTo>
                    <a:pt x="1693" y="0"/>
                    <a:pt x="1286" y="590"/>
                    <a:pt x="1564" y="1057"/>
                  </a:cubicBezTo>
                  <a:cubicBezTo>
                    <a:pt x="2627" y="2838"/>
                    <a:pt x="4073" y="4455"/>
                    <a:pt x="4860" y="6386"/>
                  </a:cubicBezTo>
                  <a:cubicBezTo>
                    <a:pt x="5867" y="8854"/>
                    <a:pt x="4085" y="11033"/>
                    <a:pt x="2790" y="12944"/>
                  </a:cubicBezTo>
                  <a:cubicBezTo>
                    <a:pt x="1002" y="15584"/>
                    <a:pt x="1" y="18775"/>
                    <a:pt x="2039" y="21563"/>
                  </a:cubicBezTo>
                  <a:cubicBezTo>
                    <a:pt x="2319" y="21946"/>
                    <a:pt x="2689" y="22113"/>
                    <a:pt x="3044" y="22113"/>
                  </a:cubicBezTo>
                  <a:cubicBezTo>
                    <a:pt x="3707" y="22113"/>
                    <a:pt x="4316" y="21526"/>
                    <a:pt x="4180" y="20660"/>
                  </a:cubicBezTo>
                  <a:cubicBezTo>
                    <a:pt x="3772" y="18066"/>
                    <a:pt x="3985" y="16671"/>
                    <a:pt x="5411" y="14474"/>
                  </a:cubicBezTo>
                  <a:cubicBezTo>
                    <a:pt x="6459" y="12858"/>
                    <a:pt x="7732" y="11141"/>
                    <a:pt x="7900" y="9153"/>
                  </a:cubicBezTo>
                  <a:cubicBezTo>
                    <a:pt x="8233" y="5174"/>
                    <a:pt x="5640" y="2202"/>
                    <a:pt x="2513" y="109"/>
                  </a:cubicBezTo>
                  <a:cubicBezTo>
                    <a:pt x="2400" y="34"/>
                    <a:pt x="2283" y="0"/>
                    <a:pt x="2170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298;p38">
              <a:extLst>
                <a:ext uri="{FF2B5EF4-FFF2-40B4-BE49-F238E27FC236}">
                  <a16:creationId xmlns:a16="http://schemas.microsoft.com/office/drawing/2014/main" id="{D880CAC5-2B80-4CB5-85A8-CD35D5C7FFEA}"/>
                </a:ext>
              </a:extLst>
            </p:cNvPr>
            <p:cNvSpPr/>
            <p:nvPr/>
          </p:nvSpPr>
          <p:spPr>
            <a:xfrm>
              <a:off x="2421203" y="1805628"/>
              <a:ext cx="802148" cy="391295"/>
            </a:xfrm>
            <a:custGeom>
              <a:avLst/>
              <a:gdLst/>
              <a:ahLst/>
              <a:cxnLst/>
              <a:rect l="l" t="t" r="r" b="b"/>
              <a:pathLst>
                <a:path w="37158" h="18126" extrusionOk="0">
                  <a:moveTo>
                    <a:pt x="29578" y="1"/>
                  </a:moveTo>
                  <a:cubicBezTo>
                    <a:pt x="27816" y="1"/>
                    <a:pt x="26182" y="716"/>
                    <a:pt x="24982" y="2674"/>
                  </a:cubicBezTo>
                  <a:cubicBezTo>
                    <a:pt x="23811" y="4585"/>
                    <a:pt x="24033" y="6969"/>
                    <a:pt x="24070" y="9100"/>
                  </a:cubicBezTo>
                  <a:cubicBezTo>
                    <a:pt x="24083" y="9832"/>
                    <a:pt x="24245" y="11226"/>
                    <a:pt x="23373" y="11515"/>
                  </a:cubicBezTo>
                  <a:cubicBezTo>
                    <a:pt x="23101" y="11605"/>
                    <a:pt x="22820" y="11646"/>
                    <a:pt x="22532" y="11646"/>
                  </a:cubicBezTo>
                  <a:cubicBezTo>
                    <a:pt x="20873" y="11646"/>
                    <a:pt x="19024" y="10303"/>
                    <a:pt x="17902" y="9397"/>
                  </a:cubicBezTo>
                  <a:cubicBezTo>
                    <a:pt x="15328" y="7321"/>
                    <a:pt x="11523" y="3665"/>
                    <a:pt x="7835" y="3665"/>
                  </a:cubicBezTo>
                  <a:cubicBezTo>
                    <a:pt x="6590" y="3665"/>
                    <a:pt x="5358" y="4082"/>
                    <a:pt x="4191" y="5118"/>
                  </a:cubicBezTo>
                  <a:cubicBezTo>
                    <a:pt x="1186" y="7785"/>
                    <a:pt x="0" y="14599"/>
                    <a:pt x="2960" y="17701"/>
                  </a:cubicBezTo>
                  <a:cubicBezTo>
                    <a:pt x="3240" y="17993"/>
                    <a:pt x="3622" y="18126"/>
                    <a:pt x="4007" y="18126"/>
                  </a:cubicBezTo>
                  <a:cubicBezTo>
                    <a:pt x="4819" y="18126"/>
                    <a:pt x="5645" y="17537"/>
                    <a:pt x="5565" y="16622"/>
                  </a:cubicBezTo>
                  <a:cubicBezTo>
                    <a:pt x="5304" y="13646"/>
                    <a:pt x="3839" y="7325"/>
                    <a:pt x="8008" y="7325"/>
                  </a:cubicBezTo>
                  <a:cubicBezTo>
                    <a:pt x="8444" y="7325"/>
                    <a:pt x="8941" y="7394"/>
                    <a:pt x="9508" y="7543"/>
                  </a:cubicBezTo>
                  <a:cubicBezTo>
                    <a:pt x="12061" y="8216"/>
                    <a:pt x="14061" y="10702"/>
                    <a:pt x="16052" y="12296"/>
                  </a:cubicBezTo>
                  <a:cubicBezTo>
                    <a:pt x="18044" y="13891"/>
                    <a:pt x="20155" y="14773"/>
                    <a:pt x="22696" y="14972"/>
                  </a:cubicBezTo>
                  <a:cubicBezTo>
                    <a:pt x="22859" y="14985"/>
                    <a:pt x="23016" y="14991"/>
                    <a:pt x="23169" y="14991"/>
                  </a:cubicBezTo>
                  <a:cubicBezTo>
                    <a:pt x="26973" y="14991"/>
                    <a:pt x="27489" y="11106"/>
                    <a:pt x="27305" y="8031"/>
                  </a:cubicBezTo>
                  <a:cubicBezTo>
                    <a:pt x="27175" y="5898"/>
                    <a:pt x="27130" y="2813"/>
                    <a:pt x="29936" y="2602"/>
                  </a:cubicBezTo>
                  <a:cubicBezTo>
                    <a:pt x="30087" y="2590"/>
                    <a:pt x="30239" y="2585"/>
                    <a:pt x="30391" y="2585"/>
                  </a:cubicBezTo>
                  <a:cubicBezTo>
                    <a:pt x="32382" y="2585"/>
                    <a:pt x="34472" y="3510"/>
                    <a:pt x="36428" y="3758"/>
                  </a:cubicBezTo>
                  <a:cubicBezTo>
                    <a:pt x="36453" y="3761"/>
                    <a:pt x="36478" y="3763"/>
                    <a:pt x="36501" y="3763"/>
                  </a:cubicBezTo>
                  <a:cubicBezTo>
                    <a:pt x="37057" y="3763"/>
                    <a:pt x="37157" y="2931"/>
                    <a:pt x="36725" y="2660"/>
                  </a:cubicBezTo>
                  <a:cubicBezTo>
                    <a:pt x="34623" y="1333"/>
                    <a:pt x="31982" y="1"/>
                    <a:pt x="29578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Google Shape;299;p38">
              <a:extLst>
                <a:ext uri="{FF2B5EF4-FFF2-40B4-BE49-F238E27FC236}">
                  <a16:creationId xmlns:a16="http://schemas.microsoft.com/office/drawing/2014/main" id="{4C25B330-4FEE-4057-892E-12E71474AFDF}"/>
                </a:ext>
              </a:extLst>
            </p:cNvPr>
            <p:cNvSpPr/>
            <p:nvPr/>
          </p:nvSpPr>
          <p:spPr>
            <a:xfrm>
              <a:off x="1150066" y="1904520"/>
              <a:ext cx="33374" cy="40369"/>
            </a:xfrm>
            <a:custGeom>
              <a:avLst/>
              <a:gdLst/>
              <a:ahLst/>
              <a:cxnLst/>
              <a:rect l="l" t="t" r="r" b="b"/>
              <a:pathLst>
                <a:path w="1546" h="1870" extrusionOk="0">
                  <a:moveTo>
                    <a:pt x="457" y="1"/>
                  </a:moveTo>
                  <a:cubicBezTo>
                    <a:pt x="451" y="1"/>
                    <a:pt x="445" y="1"/>
                    <a:pt x="439" y="1"/>
                  </a:cubicBezTo>
                  <a:cubicBezTo>
                    <a:pt x="114" y="8"/>
                    <a:pt x="1" y="433"/>
                    <a:pt x="275" y="602"/>
                  </a:cubicBezTo>
                  <a:cubicBezTo>
                    <a:pt x="395" y="676"/>
                    <a:pt x="446" y="864"/>
                    <a:pt x="491" y="988"/>
                  </a:cubicBezTo>
                  <a:cubicBezTo>
                    <a:pt x="582" y="1237"/>
                    <a:pt x="702" y="1476"/>
                    <a:pt x="847" y="1699"/>
                  </a:cubicBezTo>
                  <a:cubicBezTo>
                    <a:pt x="922" y="1817"/>
                    <a:pt x="1034" y="1869"/>
                    <a:pt x="1144" y="1869"/>
                  </a:cubicBezTo>
                  <a:cubicBezTo>
                    <a:pt x="1320" y="1869"/>
                    <a:pt x="1491" y="1736"/>
                    <a:pt x="1504" y="1520"/>
                  </a:cubicBezTo>
                  <a:cubicBezTo>
                    <a:pt x="1545" y="913"/>
                    <a:pt x="1182" y="1"/>
                    <a:pt x="457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300;p38">
              <a:extLst>
                <a:ext uri="{FF2B5EF4-FFF2-40B4-BE49-F238E27FC236}">
                  <a16:creationId xmlns:a16="http://schemas.microsoft.com/office/drawing/2014/main" id="{836BB241-90AA-4C42-9E08-F049BE4AFF08}"/>
                </a:ext>
              </a:extLst>
            </p:cNvPr>
            <p:cNvSpPr/>
            <p:nvPr/>
          </p:nvSpPr>
          <p:spPr>
            <a:xfrm>
              <a:off x="1171761" y="1962828"/>
              <a:ext cx="26725" cy="31734"/>
            </a:xfrm>
            <a:custGeom>
              <a:avLst/>
              <a:gdLst/>
              <a:ahLst/>
              <a:cxnLst/>
              <a:rect l="l" t="t" r="r" b="b"/>
              <a:pathLst>
                <a:path w="1238" h="1470" extrusionOk="0">
                  <a:moveTo>
                    <a:pt x="601" y="1"/>
                  </a:moveTo>
                  <a:cubicBezTo>
                    <a:pt x="284" y="1"/>
                    <a:pt x="0" y="328"/>
                    <a:pt x="196" y="677"/>
                  </a:cubicBezTo>
                  <a:cubicBezTo>
                    <a:pt x="233" y="745"/>
                    <a:pt x="236" y="860"/>
                    <a:pt x="249" y="936"/>
                  </a:cubicBezTo>
                  <a:cubicBezTo>
                    <a:pt x="279" y="1097"/>
                    <a:pt x="428" y="1190"/>
                    <a:pt x="492" y="1330"/>
                  </a:cubicBezTo>
                  <a:cubicBezTo>
                    <a:pt x="536" y="1422"/>
                    <a:pt x="638" y="1469"/>
                    <a:pt x="739" y="1469"/>
                  </a:cubicBezTo>
                  <a:cubicBezTo>
                    <a:pt x="840" y="1469"/>
                    <a:pt x="941" y="1423"/>
                    <a:pt x="983" y="1330"/>
                  </a:cubicBezTo>
                  <a:cubicBezTo>
                    <a:pt x="1082" y="1111"/>
                    <a:pt x="1238" y="986"/>
                    <a:pt x="1209" y="718"/>
                  </a:cubicBezTo>
                  <a:cubicBezTo>
                    <a:pt x="1186" y="485"/>
                    <a:pt x="1092" y="280"/>
                    <a:pt x="915" y="124"/>
                  </a:cubicBezTo>
                  <a:cubicBezTo>
                    <a:pt x="818" y="38"/>
                    <a:pt x="707" y="1"/>
                    <a:pt x="601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301;p38">
              <a:extLst>
                <a:ext uri="{FF2B5EF4-FFF2-40B4-BE49-F238E27FC236}">
                  <a16:creationId xmlns:a16="http://schemas.microsoft.com/office/drawing/2014/main" id="{80B4A791-378D-491D-B869-2460BF1761E3}"/>
                </a:ext>
              </a:extLst>
            </p:cNvPr>
            <p:cNvSpPr/>
            <p:nvPr/>
          </p:nvSpPr>
          <p:spPr>
            <a:xfrm>
              <a:off x="1489745" y="1918746"/>
              <a:ext cx="41016" cy="14248"/>
            </a:xfrm>
            <a:custGeom>
              <a:avLst/>
              <a:gdLst/>
              <a:ahLst/>
              <a:cxnLst/>
              <a:rect l="l" t="t" r="r" b="b"/>
              <a:pathLst>
                <a:path w="1900" h="660" extrusionOk="0">
                  <a:moveTo>
                    <a:pt x="1255" y="1"/>
                  </a:moveTo>
                  <a:cubicBezTo>
                    <a:pt x="891" y="1"/>
                    <a:pt x="540" y="145"/>
                    <a:pt x="164" y="256"/>
                  </a:cubicBezTo>
                  <a:cubicBezTo>
                    <a:pt x="9" y="302"/>
                    <a:pt x="0" y="535"/>
                    <a:pt x="164" y="577"/>
                  </a:cubicBezTo>
                  <a:cubicBezTo>
                    <a:pt x="377" y="631"/>
                    <a:pt x="589" y="660"/>
                    <a:pt x="797" y="660"/>
                  </a:cubicBezTo>
                  <a:cubicBezTo>
                    <a:pt x="1133" y="660"/>
                    <a:pt x="1462" y="585"/>
                    <a:pt x="1779" y="424"/>
                  </a:cubicBezTo>
                  <a:cubicBezTo>
                    <a:pt x="1892" y="367"/>
                    <a:pt x="1900" y="170"/>
                    <a:pt x="1779" y="114"/>
                  </a:cubicBezTo>
                  <a:cubicBezTo>
                    <a:pt x="1599" y="32"/>
                    <a:pt x="1426" y="1"/>
                    <a:pt x="1255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Google Shape;302;p38">
              <a:extLst>
                <a:ext uri="{FF2B5EF4-FFF2-40B4-BE49-F238E27FC236}">
                  <a16:creationId xmlns:a16="http://schemas.microsoft.com/office/drawing/2014/main" id="{C01FA878-DCC0-4FB2-A4E8-1CDEE787454C}"/>
                </a:ext>
              </a:extLst>
            </p:cNvPr>
            <p:cNvSpPr/>
            <p:nvPr/>
          </p:nvSpPr>
          <p:spPr>
            <a:xfrm>
              <a:off x="1900512" y="1860179"/>
              <a:ext cx="54249" cy="37476"/>
            </a:xfrm>
            <a:custGeom>
              <a:avLst/>
              <a:gdLst/>
              <a:ahLst/>
              <a:cxnLst/>
              <a:rect l="l" t="t" r="r" b="b"/>
              <a:pathLst>
                <a:path w="2513" h="1736" extrusionOk="0">
                  <a:moveTo>
                    <a:pt x="1693" y="0"/>
                  </a:moveTo>
                  <a:cubicBezTo>
                    <a:pt x="1348" y="0"/>
                    <a:pt x="981" y="128"/>
                    <a:pt x="706" y="272"/>
                  </a:cubicBezTo>
                  <a:cubicBezTo>
                    <a:pt x="203" y="538"/>
                    <a:pt x="1" y="1156"/>
                    <a:pt x="180" y="1673"/>
                  </a:cubicBezTo>
                  <a:cubicBezTo>
                    <a:pt x="193" y="1710"/>
                    <a:pt x="229" y="1735"/>
                    <a:pt x="265" y="1735"/>
                  </a:cubicBezTo>
                  <a:cubicBezTo>
                    <a:pt x="285" y="1735"/>
                    <a:pt x="304" y="1728"/>
                    <a:pt x="319" y="1710"/>
                  </a:cubicBezTo>
                  <a:cubicBezTo>
                    <a:pt x="564" y="1432"/>
                    <a:pt x="833" y="1220"/>
                    <a:pt x="1147" y="1026"/>
                  </a:cubicBezTo>
                  <a:cubicBezTo>
                    <a:pt x="1511" y="804"/>
                    <a:pt x="1964" y="945"/>
                    <a:pt x="2326" y="715"/>
                  </a:cubicBezTo>
                  <a:cubicBezTo>
                    <a:pt x="2484" y="618"/>
                    <a:pt x="2513" y="400"/>
                    <a:pt x="2385" y="268"/>
                  </a:cubicBezTo>
                  <a:cubicBezTo>
                    <a:pt x="2200" y="73"/>
                    <a:pt x="1953" y="0"/>
                    <a:pt x="1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Google Shape;303;p38">
              <a:extLst>
                <a:ext uri="{FF2B5EF4-FFF2-40B4-BE49-F238E27FC236}">
                  <a16:creationId xmlns:a16="http://schemas.microsoft.com/office/drawing/2014/main" id="{89A6672F-FADD-44C1-B19C-9563F554D738}"/>
                </a:ext>
              </a:extLst>
            </p:cNvPr>
            <p:cNvSpPr/>
            <p:nvPr/>
          </p:nvSpPr>
          <p:spPr>
            <a:xfrm>
              <a:off x="2562817" y="1899490"/>
              <a:ext cx="83285" cy="41189"/>
            </a:xfrm>
            <a:custGeom>
              <a:avLst/>
              <a:gdLst/>
              <a:ahLst/>
              <a:cxnLst/>
              <a:rect l="l" t="t" r="r" b="b"/>
              <a:pathLst>
                <a:path w="3858" h="1908" extrusionOk="0">
                  <a:moveTo>
                    <a:pt x="1434" y="0"/>
                  </a:moveTo>
                  <a:cubicBezTo>
                    <a:pt x="971" y="0"/>
                    <a:pt x="527" y="112"/>
                    <a:pt x="41" y="241"/>
                  </a:cubicBezTo>
                  <a:cubicBezTo>
                    <a:pt x="1" y="251"/>
                    <a:pt x="12" y="306"/>
                    <a:pt x="49" y="309"/>
                  </a:cubicBezTo>
                  <a:cubicBezTo>
                    <a:pt x="805" y="362"/>
                    <a:pt x="1845" y="614"/>
                    <a:pt x="2432" y="1117"/>
                  </a:cubicBezTo>
                  <a:cubicBezTo>
                    <a:pt x="2667" y="1318"/>
                    <a:pt x="3020" y="1908"/>
                    <a:pt x="3389" y="1908"/>
                  </a:cubicBezTo>
                  <a:cubicBezTo>
                    <a:pt x="3487" y="1908"/>
                    <a:pt x="3586" y="1866"/>
                    <a:pt x="3684" y="1764"/>
                  </a:cubicBezTo>
                  <a:cubicBezTo>
                    <a:pt x="3789" y="1656"/>
                    <a:pt x="3857" y="1471"/>
                    <a:pt x="3801" y="1322"/>
                  </a:cubicBezTo>
                  <a:cubicBezTo>
                    <a:pt x="3536" y="622"/>
                    <a:pt x="2897" y="313"/>
                    <a:pt x="2213" y="113"/>
                  </a:cubicBezTo>
                  <a:cubicBezTo>
                    <a:pt x="1941" y="33"/>
                    <a:pt x="1685" y="0"/>
                    <a:pt x="1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304;p38">
              <a:extLst>
                <a:ext uri="{FF2B5EF4-FFF2-40B4-BE49-F238E27FC236}">
                  <a16:creationId xmlns:a16="http://schemas.microsoft.com/office/drawing/2014/main" id="{CF44975D-D6F6-4436-8DCA-BBCF15563959}"/>
                </a:ext>
              </a:extLst>
            </p:cNvPr>
            <p:cNvSpPr/>
            <p:nvPr/>
          </p:nvSpPr>
          <p:spPr>
            <a:xfrm>
              <a:off x="2978484" y="1847896"/>
              <a:ext cx="48097" cy="46823"/>
            </a:xfrm>
            <a:custGeom>
              <a:avLst/>
              <a:gdLst/>
              <a:ahLst/>
              <a:cxnLst/>
              <a:rect l="l" t="t" r="r" b="b"/>
              <a:pathLst>
                <a:path w="2228" h="2169" extrusionOk="0">
                  <a:moveTo>
                    <a:pt x="1460" y="0"/>
                  </a:moveTo>
                  <a:cubicBezTo>
                    <a:pt x="1086" y="0"/>
                    <a:pt x="736" y="173"/>
                    <a:pt x="434" y="456"/>
                  </a:cubicBezTo>
                  <a:cubicBezTo>
                    <a:pt x="0" y="863"/>
                    <a:pt x="39" y="1477"/>
                    <a:pt x="226" y="1991"/>
                  </a:cubicBezTo>
                  <a:cubicBezTo>
                    <a:pt x="270" y="2111"/>
                    <a:pt x="365" y="2169"/>
                    <a:pt x="462" y="2169"/>
                  </a:cubicBezTo>
                  <a:cubicBezTo>
                    <a:pt x="560" y="2169"/>
                    <a:pt x="660" y="2108"/>
                    <a:pt x="707" y="1991"/>
                  </a:cubicBezTo>
                  <a:cubicBezTo>
                    <a:pt x="825" y="1696"/>
                    <a:pt x="1030" y="1493"/>
                    <a:pt x="1251" y="1272"/>
                  </a:cubicBezTo>
                  <a:cubicBezTo>
                    <a:pt x="1306" y="1215"/>
                    <a:pt x="1444" y="1144"/>
                    <a:pt x="1572" y="1089"/>
                  </a:cubicBezTo>
                  <a:cubicBezTo>
                    <a:pt x="1730" y="1023"/>
                    <a:pt x="1946" y="836"/>
                    <a:pt x="2067" y="716"/>
                  </a:cubicBezTo>
                  <a:cubicBezTo>
                    <a:pt x="2228" y="558"/>
                    <a:pt x="2218" y="217"/>
                    <a:pt x="1990" y="117"/>
                  </a:cubicBezTo>
                  <a:cubicBezTo>
                    <a:pt x="1810" y="37"/>
                    <a:pt x="1632" y="0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305;p38">
              <a:extLst>
                <a:ext uri="{FF2B5EF4-FFF2-40B4-BE49-F238E27FC236}">
                  <a16:creationId xmlns:a16="http://schemas.microsoft.com/office/drawing/2014/main" id="{1FDC5C91-9CF5-4B72-A2A5-2EAA00282D0E}"/>
                </a:ext>
              </a:extLst>
            </p:cNvPr>
            <p:cNvSpPr/>
            <p:nvPr/>
          </p:nvSpPr>
          <p:spPr>
            <a:xfrm>
              <a:off x="2956875" y="1906614"/>
              <a:ext cx="21954" cy="30093"/>
            </a:xfrm>
            <a:custGeom>
              <a:avLst/>
              <a:gdLst/>
              <a:ahLst/>
              <a:cxnLst/>
              <a:rect l="l" t="t" r="r" b="b"/>
              <a:pathLst>
                <a:path w="1017" h="1394" extrusionOk="0">
                  <a:moveTo>
                    <a:pt x="620" y="1"/>
                  </a:moveTo>
                  <a:cubicBezTo>
                    <a:pt x="559" y="1"/>
                    <a:pt x="500" y="16"/>
                    <a:pt x="449" y="49"/>
                  </a:cubicBezTo>
                  <a:cubicBezTo>
                    <a:pt x="108" y="269"/>
                    <a:pt x="5" y="582"/>
                    <a:pt x="3" y="979"/>
                  </a:cubicBezTo>
                  <a:cubicBezTo>
                    <a:pt x="0" y="1258"/>
                    <a:pt x="197" y="1394"/>
                    <a:pt x="403" y="1394"/>
                  </a:cubicBezTo>
                  <a:cubicBezTo>
                    <a:pt x="614" y="1394"/>
                    <a:pt x="834" y="1252"/>
                    <a:pt x="862" y="979"/>
                  </a:cubicBezTo>
                  <a:cubicBezTo>
                    <a:pt x="883" y="771"/>
                    <a:pt x="966" y="571"/>
                    <a:pt x="991" y="359"/>
                  </a:cubicBezTo>
                  <a:cubicBezTo>
                    <a:pt x="1016" y="152"/>
                    <a:pt x="812" y="1"/>
                    <a:pt x="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oogle Shape;306;p38">
              <a:extLst>
                <a:ext uri="{FF2B5EF4-FFF2-40B4-BE49-F238E27FC236}">
                  <a16:creationId xmlns:a16="http://schemas.microsoft.com/office/drawing/2014/main" id="{CB5874F8-6EC7-4AFA-8699-AA78B689F873}"/>
                </a:ext>
              </a:extLst>
            </p:cNvPr>
            <p:cNvSpPr/>
            <p:nvPr/>
          </p:nvSpPr>
          <p:spPr>
            <a:xfrm>
              <a:off x="514573" y="1583298"/>
              <a:ext cx="43995" cy="49025"/>
            </a:xfrm>
            <a:custGeom>
              <a:avLst/>
              <a:gdLst/>
              <a:ahLst/>
              <a:cxnLst/>
              <a:rect l="l" t="t" r="r" b="b"/>
              <a:pathLst>
                <a:path w="2038" h="2271" extrusionOk="0">
                  <a:moveTo>
                    <a:pt x="1446" y="1"/>
                  </a:moveTo>
                  <a:cubicBezTo>
                    <a:pt x="1379" y="1"/>
                    <a:pt x="1309" y="19"/>
                    <a:pt x="1239" y="61"/>
                  </a:cubicBezTo>
                  <a:cubicBezTo>
                    <a:pt x="876" y="277"/>
                    <a:pt x="599" y="620"/>
                    <a:pt x="346" y="950"/>
                  </a:cubicBezTo>
                  <a:cubicBezTo>
                    <a:pt x="218" y="1117"/>
                    <a:pt x="150" y="1317"/>
                    <a:pt x="80" y="1513"/>
                  </a:cubicBezTo>
                  <a:cubicBezTo>
                    <a:pt x="0" y="1731"/>
                    <a:pt x="111" y="1964"/>
                    <a:pt x="54" y="2183"/>
                  </a:cubicBezTo>
                  <a:cubicBezTo>
                    <a:pt x="41" y="2233"/>
                    <a:pt x="83" y="2270"/>
                    <a:pt x="124" y="2270"/>
                  </a:cubicBezTo>
                  <a:cubicBezTo>
                    <a:pt x="146" y="2270"/>
                    <a:pt x="167" y="2260"/>
                    <a:pt x="181" y="2237"/>
                  </a:cubicBezTo>
                  <a:cubicBezTo>
                    <a:pt x="276" y="2073"/>
                    <a:pt x="440" y="2034"/>
                    <a:pt x="575" y="1917"/>
                  </a:cubicBezTo>
                  <a:cubicBezTo>
                    <a:pt x="706" y="1800"/>
                    <a:pt x="827" y="1675"/>
                    <a:pt x="939" y="1541"/>
                  </a:cubicBezTo>
                  <a:cubicBezTo>
                    <a:pt x="1195" y="1244"/>
                    <a:pt x="1473" y="999"/>
                    <a:pt x="1751" y="726"/>
                  </a:cubicBezTo>
                  <a:cubicBezTo>
                    <a:pt x="2038" y="446"/>
                    <a:pt x="1779" y="1"/>
                    <a:pt x="1446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oogle Shape;307;p38">
              <a:extLst>
                <a:ext uri="{FF2B5EF4-FFF2-40B4-BE49-F238E27FC236}">
                  <a16:creationId xmlns:a16="http://schemas.microsoft.com/office/drawing/2014/main" id="{A1F2CFCB-0C61-477D-96DB-BAE8F2B018C0}"/>
                </a:ext>
              </a:extLst>
            </p:cNvPr>
            <p:cNvSpPr/>
            <p:nvPr/>
          </p:nvSpPr>
          <p:spPr>
            <a:xfrm>
              <a:off x="637320" y="1276907"/>
              <a:ext cx="1366618" cy="504500"/>
            </a:xfrm>
            <a:custGeom>
              <a:avLst/>
              <a:gdLst/>
              <a:ahLst/>
              <a:cxnLst/>
              <a:rect l="l" t="t" r="r" b="b"/>
              <a:pathLst>
                <a:path w="63306" h="23370" extrusionOk="0">
                  <a:moveTo>
                    <a:pt x="0" y="1"/>
                  </a:moveTo>
                  <a:lnTo>
                    <a:pt x="0" y="23369"/>
                  </a:lnTo>
                  <a:lnTo>
                    <a:pt x="63305" y="23369"/>
                  </a:lnTo>
                  <a:lnTo>
                    <a:pt x="63305" y="1"/>
                  </a:lnTo>
                  <a:close/>
                </a:path>
              </a:pathLst>
            </a:custGeom>
            <a:solidFill>
              <a:srgbClr val="3F2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308;p38">
              <a:extLst>
                <a:ext uri="{FF2B5EF4-FFF2-40B4-BE49-F238E27FC236}">
                  <a16:creationId xmlns:a16="http://schemas.microsoft.com/office/drawing/2014/main" id="{9A54BAB3-AAEF-4B2B-A4F3-094D770EC480}"/>
                </a:ext>
              </a:extLst>
            </p:cNvPr>
            <p:cNvSpPr/>
            <p:nvPr/>
          </p:nvSpPr>
          <p:spPr>
            <a:xfrm>
              <a:off x="2141213" y="1278396"/>
              <a:ext cx="367225" cy="471190"/>
            </a:xfrm>
            <a:custGeom>
              <a:avLst/>
              <a:gdLst/>
              <a:ahLst/>
              <a:cxnLst/>
              <a:rect l="l" t="t" r="r" b="b"/>
              <a:pathLst>
                <a:path w="17011" h="21827" extrusionOk="0">
                  <a:moveTo>
                    <a:pt x="1" y="0"/>
                  </a:moveTo>
                  <a:lnTo>
                    <a:pt x="1" y="21826"/>
                  </a:lnTo>
                  <a:lnTo>
                    <a:pt x="17010" y="21826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D5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309;p38">
              <a:extLst>
                <a:ext uri="{FF2B5EF4-FFF2-40B4-BE49-F238E27FC236}">
                  <a16:creationId xmlns:a16="http://schemas.microsoft.com/office/drawing/2014/main" id="{44D6BF71-5859-4576-AAF7-DF5F58C3C8E0}"/>
                </a:ext>
              </a:extLst>
            </p:cNvPr>
            <p:cNvSpPr/>
            <p:nvPr/>
          </p:nvSpPr>
          <p:spPr>
            <a:xfrm>
              <a:off x="2135017" y="1775082"/>
              <a:ext cx="370442" cy="454438"/>
            </a:xfrm>
            <a:custGeom>
              <a:avLst/>
              <a:gdLst/>
              <a:ahLst/>
              <a:cxnLst/>
              <a:rect l="l" t="t" r="r" b="b"/>
              <a:pathLst>
                <a:path w="17160" h="21051" extrusionOk="0">
                  <a:moveTo>
                    <a:pt x="3074" y="449"/>
                  </a:moveTo>
                  <a:cubicBezTo>
                    <a:pt x="4906" y="449"/>
                    <a:pt x="6738" y="507"/>
                    <a:pt x="8570" y="517"/>
                  </a:cubicBezTo>
                  <a:lnTo>
                    <a:pt x="12712" y="536"/>
                  </a:lnTo>
                  <a:cubicBezTo>
                    <a:pt x="12763" y="535"/>
                    <a:pt x="12814" y="535"/>
                    <a:pt x="12864" y="535"/>
                  </a:cubicBezTo>
                  <a:cubicBezTo>
                    <a:pt x="14095" y="535"/>
                    <a:pt x="15326" y="565"/>
                    <a:pt x="16557" y="582"/>
                  </a:cubicBezTo>
                  <a:lnTo>
                    <a:pt x="16557" y="582"/>
                  </a:lnTo>
                  <a:cubicBezTo>
                    <a:pt x="16549" y="1632"/>
                    <a:pt x="16566" y="2680"/>
                    <a:pt x="16600" y="3731"/>
                  </a:cubicBezTo>
                  <a:cubicBezTo>
                    <a:pt x="16644" y="4876"/>
                    <a:pt x="16685" y="6022"/>
                    <a:pt x="16697" y="7169"/>
                  </a:cubicBezTo>
                  <a:cubicBezTo>
                    <a:pt x="16712" y="9399"/>
                    <a:pt x="16690" y="11630"/>
                    <a:pt x="16679" y="13860"/>
                  </a:cubicBezTo>
                  <a:lnTo>
                    <a:pt x="16679" y="13860"/>
                  </a:lnTo>
                  <a:cubicBezTo>
                    <a:pt x="16633" y="13859"/>
                    <a:pt x="16586" y="13858"/>
                    <a:pt x="16539" y="13858"/>
                  </a:cubicBezTo>
                  <a:cubicBezTo>
                    <a:pt x="16407" y="13858"/>
                    <a:pt x="16275" y="13864"/>
                    <a:pt x="16143" y="13876"/>
                  </a:cubicBezTo>
                  <a:cubicBezTo>
                    <a:pt x="15903" y="13889"/>
                    <a:pt x="15668" y="13932"/>
                    <a:pt x="15434" y="13972"/>
                  </a:cubicBezTo>
                  <a:cubicBezTo>
                    <a:pt x="14967" y="14068"/>
                    <a:pt x="14503" y="14195"/>
                    <a:pt x="14068" y="14388"/>
                  </a:cubicBezTo>
                  <a:cubicBezTo>
                    <a:pt x="13843" y="14472"/>
                    <a:pt x="13633" y="14583"/>
                    <a:pt x="13424" y="14699"/>
                  </a:cubicBezTo>
                  <a:cubicBezTo>
                    <a:pt x="13210" y="14805"/>
                    <a:pt x="13012" y="14938"/>
                    <a:pt x="12818" y="15075"/>
                  </a:cubicBezTo>
                  <a:cubicBezTo>
                    <a:pt x="12618" y="15205"/>
                    <a:pt x="12425" y="15344"/>
                    <a:pt x="12250" y="15504"/>
                  </a:cubicBezTo>
                  <a:cubicBezTo>
                    <a:pt x="12074" y="15663"/>
                    <a:pt x="11877" y="15800"/>
                    <a:pt x="11719" y="15977"/>
                  </a:cubicBezTo>
                  <a:lnTo>
                    <a:pt x="11230" y="16492"/>
                  </a:lnTo>
                  <a:cubicBezTo>
                    <a:pt x="11073" y="16669"/>
                    <a:pt x="10938" y="16862"/>
                    <a:pt x="10793" y="17050"/>
                  </a:cubicBezTo>
                  <a:cubicBezTo>
                    <a:pt x="10648" y="17236"/>
                    <a:pt x="10503" y="17423"/>
                    <a:pt x="10388" y="17628"/>
                  </a:cubicBezTo>
                  <a:lnTo>
                    <a:pt x="10018" y="18229"/>
                  </a:lnTo>
                  <a:cubicBezTo>
                    <a:pt x="9890" y="18427"/>
                    <a:pt x="9805" y="18650"/>
                    <a:pt x="9695" y="18858"/>
                  </a:cubicBezTo>
                  <a:lnTo>
                    <a:pt x="9392" y="19497"/>
                  </a:lnTo>
                  <a:lnTo>
                    <a:pt x="8937" y="20733"/>
                  </a:lnTo>
                  <a:cubicBezTo>
                    <a:pt x="6139" y="20642"/>
                    <a:pt x="3341" y="20580"/>
                    <a:pt x="543" y="20545"/>
                  </a:cubicBezTo>
                  <a:lnTo>
                    <a:pt x="543" y="20545"/>
                  </a:lnTo>
                  <a:cubicBezTo>
                    <a:pt x="560" y="18921"/>
                    <a:pt x="567" y="17296"/>
                    <a:pt x="514" y="15672"/>
                  </a:cubicBezTo>
                  <a:cubicBezTo>
                    <a:pt x="458" y="13963"/>
                    <a:pt x="470" y="12253"/>
                    <a:pt x="480" y="10545"/>
                  </a:cubicBezTo>
                  <a:lnTo>
                    <a:pt x="519" y="5419"/>
                  </a:lnTo>
                  <a:cubicBezTo>
                    <a:pt x="533" y="3779"/>
                    <a:pt x="570" y="2138"/>
                    <a:pt x="509" y="497"/>
                  </a:cubicBezTo>
                  <a:lnTo>
                    <a:pt x="509" y="497"/>
                  </a:lnTo>
                  <a:cubicBezTo>
                    <a:pt x="1364" y="461"/>
                    <a:pt x="2219" y="449"/>
                    <a:pt x="3074" y="449"/>
                  </a:cubicBezTo>
                  <a:close/>
                  <a:moveTo>
                    <a:pt x="16856" y="1"/>
                  </a:moveTo>
                  <a:cubicBezTo>
                    <a:pt x="16855" y="1"/>
                    <a:pt x="16854" y="1"/>
                    <a:pt x="16853" y="1"/>
                  </a:cubicBezTo>
                  <a:cubicBezTo>
                    <a:pt x="15523" y="16"/>
                    <a:pt x="14194" y="51"/>
                    <a:pt x="12864" y="51"/>
                  </a:cubicBezTo>
                  <a:cubicBezTo>
                    <a:pt x="12814" y="51"/>
                    <a:pt x="12763" y="51"/>
                    <a:pt x="12712" y="50"/>
                  </a:cubicBezTo>
                  <a:lnTo>
                    <a:pt x="8570" y="69"/>
                  </a:lnTo>
                  <a:cubicBezTo>
                    <a:pt x="6738" y="79"/>
                    <a:pt x="4906" y="137"/>
                    <a:pt x="3074" y="137"/>
                  </a:cubicBezTo>
                  <a:cubicBezTo>
                    <a:pt x="2145" y="137"/>
                    <a:pt x="1216" y="122"/>
                    <a:pt x="288" y="79"/>
                  </a:cubicBezTo>
                  <a:lnTo>
                    <a:pt x="286" y="79"/>
                  </a:lnTo>
                  <a:cubicBezTo>
                    <a:pt x="283" y="79"/>
                    <a:pt x="279" y="79"/>
                    <a:pt x="276" y="79"/>
                  </a:cubicBezTo>
                  <a:cubicBezTo>
                    <a:pt x="168" y="79"/>
                    <a:pt x="78" y="165"/>
                    <a:pt x="73" y="275"/>
                  </a:cubicBezTo>
                  <a:lnTo>
                    <a:pt x="73" y="294"/>
                  </a:lnTo>
                  <a:cubicBezTo>
                    <a:pt x="0" y="2002"/>
                    <a:pt x="40" y="3711"/>
                    <a:pt x="54" y="5419"/>
                  </a:cubicBezTo>
                  <a:lnTo>
                    <a:pt x="94" y="10546"/>
                  </a:lnTo>
                  <a:cubicBezTo>
                    <a:pt x="104" y="12255"/>
                    <a:pt x="114" y="13963"/>
                    <a:pt x="60" y="15672"/>
                  </a:cubicBezTo>
                  <a:cubicBezTo>
                    <a:pt x="7" y="17380"/>
                    <a:pt x="16" y="19089"/>
                    <a:pt x="33" y="20797"/>
                  </a:cubicBezTo>
                  <a:lnTo>
                    <a:pt x="33" y="20801"/>
                  </a:lnTo>
                  <a:cubicBezTo>
                    <a:pt x="34" y="20939"/>
                    <a:pt x="148" y="21050"/>
                    <a:pt x="286" y="21050"/>
                  </a:cubicBezTo>
                  <a:cubicBezTo>
                    <a:pt x="3194" y="21050"/>
                    <a:pt x="6103" y="21019"/>
                    <a:pt x="9014" y="20955"/>
                  </a:cubicBezTo>
                  <a:cubicBezTo>
                    <a:pt x="9059" y="20955"/>
                    <a:pt x="9099" y="20926"/>
                    <a:pt x="9117" y="20885"/>
                  </a:cubicBezTo>
                  <a:lnTo>
                    <a:pt x="9644" y="19596"/>
                  </a:lnTo>
                  <a:lnTo>
                    <a:pt x="9961" y="18986"/>
                  </a:lnTo>
                  <a:cubicBezTo>
                    <a:pt x="10069" y="18786"/>
                    <a:pt x="10154" y="18572"/>
                    <a:pt x="10283" y="18382"/>
                  </a:cubicBezTo>
                  <a:lnTo>
                    <a:pt x="10651" y="17803"/>
                  </a:lnTo>
                  <a:cubicBezTo>
                    <a:pt x="10766" y="17603"/>
                    <a:pt x="10908" y="17423"/>
                    <a:pt x="11052" y="17248"/>
                  </a:cubicBezTo>
                  <a:cubicBezTo>
                    <a:pt x="11197" y="17071"/>
                    <a:pt x="11330" y="16884"/>
                    <a:pt x="11483" y="16716"/>
                  </a:cubicBezTo>
                  <a:lnTo>
                    <a:pt x="11960" y="16229"/>
                  </a:lnTo>
                  <a:cubicBezTo>
                    <a:pt x="12113" y="16060"/>
                    <a:pt x="12305" y="15935"/>
                    <a:pt x="12475" y="15784"/>
                  </a:cubicBezTo>
                  <a:cubicBezTo>
                    <a:pt x="12645" y="15632"/>
                    <a:pt x="12832" y="15505"/>
                    <a:pt x="13024" y="15383"/>
                  </a:cubicBezTo>
                  <a:cubicBezTo>
                    <a:pt x="13210" y="15255"/>
                    <a:pt x="13401" y="15132"/>
                    <a:pt x="13606" y="15034"/>
                  </a:cubicBezTo>
                  <a:cubicBezTo>
                    <a:pt x="13805" y="14928"/>
                    <a:pt x="14001" y="14817"/>
                    <a:pt x="14213" y="14737"/>
                  </a:cubicBezTo>
                  <a:cubicBezTo>
                    <a:pt x="14624" y="14548"/>
                    <a:pt x="15062" y="14425"/>
                    <a:pt x="15502" y="14329"/>
                  </a:cubicBezTo>
                  <a:cubicBezTo>
                    <a:pt x="15724" y="14289"/>
                    <a:pt x="15947" y="14246"/>
                    <a:pt x="16170" y="14232"/>
                  </a:cubicBezTo>
                  <a:cubicBezTo>
                    <a:pt x="16306" y="14218"/>
                    <a:pt x="16442" y="14211"/>
                    <a:pt x="16578" y="14211"/>
                  </a:cubicBezTo>
                  <a:cubicBezTo>
                    <a:pt x="16664" y="14211"/>
                    <a:pt x="16749" y="14214"/>
                    <a:pt x="16833" y="14219"/>
                  </a:cubicBezTo>
                  <a:lnTo>
                    <a:pt x="16855" y="14219"/>
                  </a:lnTo>
                  <a:cubicBezTo>
                    <a:pt x="16950" y="14219"/>
                    <a:pt x="17027" y="14141"/>
                    <a:pt x="17027" y="14044"/>
                  </a:cubicBezTo>
                  <a:cubicBezTo>
                    <a:pt x="17017" y="11752"/>
                    <a:pt x="16993" y="9461"/>
                    <a:pt x="17008" y="7169"/>
                  </a:cubicBezTo>
                  <a:cubicBezTo>
                    <a:pt x="17021" y="6024"/>
                    <a:pt x="17062" y="4877"/>
                    <a:pt x="17105" y="3732"/>
                  </a:cubicBezTo>
                  <a:cubicBezTo>
                    <a:pt x="17144" y="2585"/>
                    <a:pt x="17159" y="1439"/>
                    <a:pt x="17145" y="294"/>
                  </a:cubicBezTo>
                  <a:lnTo>
                    <a:pt x="17145" y="287"/>
                  </a:lnTo>
                  <a:cubicBezTo>
                    <a:pt x="17144" y="128"/>
                    <a:pt x="17014" y="1"/>
                    <a:pt x="16856" y="1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310;p38">
              <a:extLst>
                <a:ext uri="{FF2B5EF4-FFF2-40B4-BE49-F238E27FC236}">
                  <a16:creationId xmlns:a16="http://schemas.microsoft.com/office/drawing/2014/main" id="{8CAE03F3-A112-435D-BC78-FAB828D5F528}"/>
                </a:ext>
              </a:extLst>
            </p:cNvPr>
            <p:cNvSpPr/>
            <p:nvPr/>
          </p:nvSpPr>
          <p:spPr>
            <a:xfrm>
              <a:off x="2418224" y="1806858"/>
              <a:ext cx="48658" cy="21372"/>
            </a:xfrm>
            <a:custGeom>
              <a:avLst/>
              <a:gdLst/>
              <a:ahLst/>
              <a:cxnLst/>
              <a:rect l="l" t="t" r="r" b="b"/>
              <a:pathLst>
                <a:path w="2254" h="990" extrusionOk="0">
                  <a:moveTo>
                    <a:pt x="1035" y="0"/>
                  </a:moveTo>
                  <a:cubicBezTo>
                    <a:pt x="628" y="0"/>
                    <a:pt x="163" y="104"/>
                    <a:pt x="47" y="505"/>
                  </a:cubicBezTo>
                  <a:cubicBezTo>
                    <a:pt x="0" y="662"/>
                    <a:pt x="80" y="808"/>
                    <a:pt x="206" y="896"/>
                  </a:cubicBezTo>
                  <a:cubicBezTo>
                    <a:pt x="303" y="964"/>
                    <a:pt x="418" y="989"/>
                    <a:pt x="541" y="989"/>
                  </a:cubicBezTo>
                  <a:cubicBezTo>
                    <a:pt x="786" y="989"/>
                    <a:pt x="1059" y="889"/>
                    <a:pt x="1268" y="836"/>
                  </a:cubicBezTo>
                  <a:cubicBezTo>
                    <a:pt x="1575" y="758"/>
                    <a:pt x="1882" y="849"/>
                    <a:pt x="2182" y="739"/>
                  </a:cubicBezTo>
                  <a:cubicBezTo>
                    <a:pt x="2224" y="726"/>
                    <a:pt x="2252" y="690"/>
                    <a:pt x="2253" y="645"/>
                  </a:cubicBezTo>
                  <a:cubicBezTo>
                    <a:pt x="2253" y="186"/>
                    <a:pt x="1726" y="69"/>
                    <a:pt x="1356" y="21"/>
                  </a:cubicBezTo>
                  <a:cubicBezTo>
                    <a:pt x="1260" y="9"/>
                    <a:pt x="1149" y="0"/>
                    <a:pt x="1035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Google Shape;311;p38">
              <a:extLst>
                <a:ext uri="{FF2B5EF4-FFF2-40B4-BE49-F238E27FC236}">
                  <a16:creationId xmlns:a16="http://schemas.microsoft.com/office/drawing/2014/main" id="{EDD26A17-3F0B-4104-A159-DD3DAC938D82}"/>
                </a:ext>
              </a:extLst>
            </p:cNvPr>
            <p:cNvSpPr/>
            <p:nvPr/>
          </p:nvSpPr>
          <p:spPr>
            <a:xfrm>
              <a:off x="2535530" y="1279951"/>
              <a:ext cx="364052" cy="469701"/>
            </a:xfrm>
            <a:custGeom>
              <a:avLst/>
              <a:gdLst/>
              <a:ahLst/>
              <a:cxnLst/>
              <a:rect l="l" t="t" r="r" b="b"/>
              <a:pathLst>
                <a:path w="16864" h="21758" extrusionOk="0">
                  <a:moveTo>
                    <a:pt x="0" y="1"/>
                  </a:moveTo>
                  <a:lnTo>
                    <a:pt x="0" y="21757"/>
                  </a:lnTo>
                  <a:lnTo>
                    <a:pt x="16863" y="21757"/>
                  </a:lnTo>
                  <a:lnTo>
                    <a:pt x="9985" y="1"/>
                  </a:lnTo>
                  <a:close/>
                </a:path>
              </a:pathLst>
            </a:custGeom>
            <a:solidFill>
              <a:srgbClr val="D5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Google Shape;312;p38">
              <a:extLst>
                <a:ext uri="{FF2B5EF4-FFF2-40B4-BE49-F238E27FC236}">
                  <a16:creationId xmlns:a16="http://schemas.microsoft.com/office/drawing/2014/main" id="{EBDE0851-978F-44ED-B331-38012CE4BD8E}"/>
                </a:ext>
              </a:extLst>
            </p:cNvPr>
            <p:cNvSpPr/>
            <p:nvPr/>
          </p:nvSpPr>
          <p:spPr>
            <a:xfrm>
              <a:off x="742667" y="1308813"/>
              <a:ext cx="303348" cy="408738"/>
            </a:xfrm>
            <a:custGeom>
              <a:avLst/>
              <a:gdLst/>
              <a:ahLst/>
              <a:cxnLst/>
              <a:rect l="l" t="t" r="r" b="b"/>
              <a:pathLst>
                <a:path w="14052" h="18934" extrusionOk="0">
                  <a:moveTo>
                    <a:pt x="1" y="1"/>
                  </a:moveTo>
                  <a:lnTo>
                    <a:pt x="1" y="18934"/>
                  </a:lnTo>
                  <a:lnTo>
                    <a:pt x="14052" y="18934"/>
                  </a:lnTo>
                  <a:lnTo>
                    <a:pt x="14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313;p38">
              <a:extLst>
                <a:ext uri="{FF2B5EF4-FFF2-40B4-BE49-F238E27FC236}">
                  <a16:creationId xmlns:a16="http://schemas.microsoft.com/office/drawing/2014/main" id="{B40E379B-6DCB-4BDE-91C8-7DC45A58FE54}"/>
                </a:ext>
              </a:extLst>
            </p:cNvPr>
            <p:cNvSpPr/>
            <p:nvPr/>
          </p:nvSpPr>
          <p:spPr>
            <a:xfrm>
              <a:off x="780121" y="1349268"/>
              <a:ext cx="155344" cy="12801"/>
            </a:xfrm>
            <a:custGeom>
              <a:avLst/>
              <a:gdLst/>
              <a:ahLst/>
              <a:cxnLst/>
              <a:rect l="l" t="t" r="r" b="b"/>
              <a:pathLst>
                <a:path w="7196" h="593" extrusionOk="0">
                  <a:moveTo>
                    <a:pt x="6898" y="0"/>
                  </a:moveTo>
                  <a:cubicBezTo>
                    <a:pt x="6896" y="0"/>
                    <a:pt x="6894" y="0"/>
                    <a:pt x="6892" y="0"/>
                  </a:cubicBezTo>
                  <a:lnTo>
                    <a:pt x="289" y="0"/>
                  </a:lnTo>
                  <a:cubicBezTo>
                    <a:pt x="128" y="5"/>
                    <a:pt x="0" y="136"/>
                    <a:pt x="0" y="296"/>
                  </a:cubicBezTo>
                  <a:cubicBezTo>
                    <a:pt x="0" y="457"/>
                    <a:pt x="128" y="588"/>
                    <a:pt x="289" y="592"/>
                  </a:cubicBezTo>
                  <a:lnTo>
                    <a:pt x="6892" y="592"/>
                  </a:lnTo>
                  <a:cubicBezTo>
                    <a:pt x="6895" y="592"/>
                    <a:pt x="6897" y="592"/>
                    <a:pt x="6900" y="592"/>
                  </a:cubicBezTo>
                  <a:cubicBezTo>
                    <a:pt x="7063" y="592"/>
                    <a:pt x="7195" y="460"/>
                    <a:pt x="7195" y="296"/>
                  </a:cubicBezTo>
                  <a:cubicBezTo>
                    <a:pt x="7195" y="132"/>
                    <a:pt x="7062" y="0"/>
                    <a:pt x="6898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314;p38">
              <a:extLst>
                <a:ext uri="{FF2B5EF4-FFF2-40B4-BE49-F238E27FC236}">
                  <a16:creationId xmlns:a16="http://schemas.microsoft.com/office/drawing/2014/main" id="{280D12D3-B104-4E8E-9B03-96DB87023570}"/>
                </a:ext>
              </a:extLst>
            </p:cNvPr>
            <p:cNvSpPr/>
            <p:nvPr/>
          </p:nvSpPr>
          <p:spPr>
            <a:xfrm>
              <a:off x="779948" y="1410987"/>
              <a:ext cx="155365" cy="12801"/>
            </a:xfrm>
            <a:custGeom>
              <a:avLst/>
              <a:gdLst/>
              <a:ahLst/>
              <a:cxnLst/>
              <a:rect l="l" t="t" r="r" b="b"/>
              <a:pathLst>
                <a:path w="7197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7"/>
                  </a:cubicBezTo>
                  <a:cubicBezTo>
                    <a:pt x="1" y="460"/>
                    <a:pt x="133" y="593"/>
                    <a:pt x="297" y="593"/>
                  </a:cubicBezTo>
                  <a:lnTo>
                    <a:pt x="6900" y="593"/>
                  </a:lnTo>
                  <a:cubicBezTo>
                    <a:pt x="7064" y="593"/>
                    <a:pt x="7196" y="460"/>
                    <a:pt x="7196" y="297"/>
                  </a:cubicBezTo>
                  <a:cubicBezTo>
                    <a:pt x="7196" y="133"/>
                    <a:pt x="7064" y="1"/>
                    <a:pt x="690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315;p38">
              <a:extLst>
                <a:ext uri="{FF2B5EF4-FFF2-40B4-BE49-F238E27FC236}">
                  <a16:creationId xmlns:a16="http://schemas.microsoft.com/office/drawing/2014/main" id="{87B1754C-EA8C-425F-8F19-4BFF368CCDA5}"/>
                </a:ext>
              </a:extLst>
            </p:cNvPr>
            <p:cNvSpPr/>
            <p:nvPr/>
          </p:nvSpPr>
          <p:spPr>
            <a:xfrm>
              <a:off x="780121" y="1472749"/>
              <a:ext cx="155344" cy="12780"/>
            </a:xfrm>
            <a:custGeom>
              <a:avLst/>
              <a:gdLst/>
              <a:ahLst/>
              <a:cxnLst/>
              <a:rect l="l" t="t" r="r" b="b"/>
              <a:pathLst>
                <a:path w="7196" h="592" extrusionOk="0">
                  <a:moveTo>
                    <a:pt x="6900" y="0"/>
                  </a:moveTo>
                  <a:cubicBezTo>
                    <a:pt x="6897" y="0"/>
                    <a:pt x="6895" y="0"/>
                    <a:pt x="6892" y="1"/>
                  </a:cubicBezTo>
                  <a:lnTo>
                    <a:pt x="289" y="1"/>
                  </a:lnTo>
                  <a:cubicBezTo>
                    <a:pt x="128" y="3"/>
                    <a:pt x="0" y="136"/>
                    <a:pt x="0" y="295"/>
                  </a:cubicBezTo>
                  <a:cubicBezTo>
                    <a:pt x="0" y="456"/>
                    <a:pt x="128" y="588"/>
                    <a:pt x="289" y="591"/>
                  </a:cubicBezTo>
                  <a:lnTo>
                    <a:pt x="6892" y="591"/>
                  </a:lnTo>
                  <a:cubicBezTo>
                    <a:pt x="6895" y="591"/>
                    <a:pt x="6897" y="591"/>
                    <a:pt x="6900" y="591"/>
                  </a:cubicBezTo>
                  <a:cubicBezTo>
                    <a:pt x="7063" y="591"/>
                    <a:pt x="7195" y="459"/>
                    <a:pt x="7195" y="295"/>
                  </a:cubicBezTo>
                  <a:cubicBezTo>
                    <a:pt x="7195" y="133"/>
                    <a:pt x="7063" y="0"/>
                    <a:pt x="6900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316;p38">
              <a:extLst>
                <a:ext uri="{FF2B5EF4-FFF2-40B4-BE49-F238E27FC236}">
                  <a16:creationId xmlns:a16="http://schemas.microsoft.com/office/drawing/2014/main" id="{F8A2EB86-5B78-468D-BA0E-C0D6F950D051}"/>
                </a:ext>
              </a:extLst>
            </p:cNvPr>
            <p:cNvSpPr/>
            <p:nvPr/>
          </p:nvSpPr>
          <p:spPr>
            <a:xfrm>
              <a:off x="780121" y="1534467"/>
              <a:ext cx="155344" cy="12780"/>
            </a:xfrm>
            <a:custGeom>
              <a:avLst/>
              <a:gdLst/>
              <a:ahLst/>
              <a:cxnLst/>
              <a:rect l="l" t="t" r="r" b="b"/>
              <a:pathLst>
                <a:path w="7196" h="592" extrusionOk="0">
                  <a:moveTo>
                    <a:pt x="6900" y="1"/>
                  </a:moveTo>
                  <a:cubicBezTo>
                    <a:pt x="6897" y="1"/>
                    <a:pt x="6895" y="1"/>
                    <a:pt x="6892" y="1"/>
                  </a:cubicBezTo>
                  <a:lnTo>
                    <a:pt x="289" y="1"/>
                  </a:lnTo>
                  <a:cubicBezTo>
                    <a:pt x="128" y="4"/>
                    <a:pt x="0" y="136"/>
                    <a:pt x="0" y="295"/>
                  </a:cubicBezTo>
                  <a:cubicBezTo>
                    <a:pt x="0" y="456"/>
                    <a:pt x="128" y="588"/>
                    <a:pt x="289" y="591"/>
                  </a:cubicBezTo>
                  <a:lnTo>
                    <a:pt x="6892" y="591"/>
                  </a:lnTo>
                  <a:cubicBezTo>
                    <a:pt x="6895" y="591"/>
                    <a:pt x="6897" y="591"/>
                    <a:pt x="6900" y="591"/>
                  </a:cubicBezTo>
                  <a:cubicBezTo>
                    <a:pt x="7063" y="591"/>
                    <a:pt x="7195" y="459"/>
                    <a:pt x="7195" y="295"/>
                  </a:cubicBezTo>
                  <a:cubicBezTo>
                    <a:pt x="7195" y="133"/>
                    <a:pt x="7063" y="1"/>
                    <a:pt x="690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317;p38">
              <a:extLst>
                <a:ext uri="{FF2B5EF4-FFF2-40B4-BE49-F238E27FC236}">
                  <a16:creationId xmlns:a16="http://schemas.microsoft.com/office/drawing/2014/main" id="{56E339BB-FF18-4160-9FDF-9ABB569F2F83}"/>
                </a:ext>
              </a:extLst>
            </p:cNvPr>
            <p:cNvSpPr/>
            <p:nvPr/>
          </p:nvSpPr>
          <p:spPr>
            <a:xfrm>
              <a:off x="780121" y="1596208"/>
              <a:ext cx="155344" cy="12758"/>
            </a:xfrm>
            <a:custGeom>
              <a:avLst/>
              <a:gdLst/>
              <a:ahLst/>
              <a:cxnLst/>
              <a:rect l="l" t="t" r="r" b="b"/>
              <a:pathLst>
                <a:path w="7196" h="591" extrusionOk="0">
                  <a:moveTo>
                    <a:pt x="6900" y="0"/>
                  </a:moveTo>
                  <a:cubicBezTo>
                    <a:pt x="6897" y="0"/>
                    <a:pt x="6895" y="0"/>
                    <a:pt x="6892" y="0"/>
                  </a:cubicBezTo>
                  <a:lnTo>
                    <a:pt x="289" y="0"/>
                  </a:lnTo>
                  <a:cubicBezTo>
                    <a:pt x="128" y="3"/>
                    <a:pt x="0" y="135"/>
                    <a:pt x="0" y="295"/>
                  </a:cubicBezTo>
                  <a:cubicBezTo>
                    <a:pt x="0" y="455"/>
                    <a:pt x="128" y="588"/>
                    <a:pt x="289" y="591"/>
                  </a:cubicBezTo>
                  <a:lnTo>
                    <a:pt x="6892" y="591"/>
                  </a:lnTo>
                  <a:cubicBezTo>
                    <a:pt x="6895" y="591"/>
                    <a:pt x="6897" y="591"/>
                    <a:pt x="6900" y="591"/>
                  </a:cubicBezTo>
                  <a:cubicBezTo>
                    <a:pt x="7063" y="591"/>
                    <a:pt x="7195" y="459"/>
                    <a:pt x="7195" y="295"/>
                  </a:cubicBezTo>
                  <a:cubicBezTo>
                    <a:pt x="7195" y="132"/>
                    <a:pt x="7063" y="0"/>
                    <a:pt x="6900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318;p38">
              <a:extLst>
                <a:ext uri="{FF2B5EF4-FFF2-40B4-BE49-F238E27FC236}">
                  <a16:creationId xmlns:a16="http://schemas.microsoft.com/office/drawing/2014/main" id="{C2F58942-9313-45E1-AAED-F95C8020F396}"/>
                </a:ext>
              </a:extLst>
            </p:cNvPr>
            <p:cNvSpPr/>
            <p:nvPr/>
          </p:nvSpPr>
          <p:spPr>
            <a:xfrm>
              <a:off x="779948" y="1657926"/>
              <a:ext cx="155365" cy="12801"/>
            </a:xfrm>
            <a:custGeom>
              <a:avLst/>
              <a:gdLst/>
              <a:ahLst/>
              <a:cxnLst/>
              <a:rect l="l" t="t" r="r" b="b"/>
              <a:pathLst>
                <a:path w="7197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6"/>
                  </a:cubicBezTo>
                  <a:cubicBezTo>
                    <a:pt x="1" y="460"/>
                    <a:pt x="133" y="592"/>
                    <a:pt x="297" y="592"/>
                  </a:cubicBezTo>
                  <a:lnTo>
                    <a:pt x="6900" y="592"/>
                  </a:lnTo>
                  <a:cubicBezTo>
                    <a:pt x="7064" y="592"/>
                    <a:pt x="7196" y="460"/>
                    <a:pt x="7196" y="296"/>
                  </a:cubicBezTo>
                  <a:cubicBezTo>
                    <a:pt x="7196" y="133"/>
                    <a:pt x="7064" y="1"/>
                    <a:pt x="690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Google Shape;319;p38">
              <a:extLst>
                <a:ext uri="{FF2B5EF4-FFF2-40B4-BE49-F238E27FC236}">
                  <a16:creationId xmlns:a16="http://schemas.microsoft.com/office/drawing/2014/main" id="{AEC43485-E5CE-44A4-A170-2CA17ED9B332}"/>
                </a:ext>
              </a:extLst>
            </p:cNvPr>
            <p:cNvSpPr/>
            <p:nvPr/>
          </p:nvSpPr>
          <p:spPr>
            <a:xfrm>
              <a:off x="952584" y="1349268"/>
              <a:ext cx="58848" cy="12801"/>
            </a:xfrm>
            <a:custGeom>
              <a:avLst/>
              <a:gdLst/>
              <a:ahLst/>
              <a:cxnLst/>
              <a:rect l="l" t="t" r="r" b="b"/>
              <a:pathLst>
                <a:path w="2726" h="593" extrusionOk="0">
                  <a:moveTo>
                    <a:pt x="299" y="0"/>
                  </a:moveTo>
                  <a:cubicBezTo>
                    <a:pt x="135" y="0"/>
                    <a:pt x="0" y="132"/>
                    <a:pt x="0" y="296"/>
                  </a:cubicBezTo>
                  <a:cubicBezTo>
                    <a:pt x="0" y="460"/>
                    <a:pt x="134" y="592"/>
                    <a:pt x="297" y="592"/>
                  </a:cubicBezTo>
                  <a:cubicBezTo>
                    <a:pt x="299" y="592"/>
                    <a:pt x="302" y="592"/>
                    <a:pt x="305" y="592"/>
                  </a:cubicBezTo>
                  <a:lnTo>
                    <a:pt x="2437" y="592"/>
                  </a:lnTo>
                  <a:cubicBezTo>
                    <a:pt x="2596" y="588"/>
                    <a:pt x="2726" y="457"/>
                    <a:pt x="2726" y="296"/>
                  </a:cubicBezTo>
                  <a:cubicBezTo>
                    <a:pt x="2726" y="136"/>
                    <a:pt x="2596" y="5"/>
                    <a:pt x="2437" y="0"/>
                  </a:cubicBezTo>
                  <a:lnTo>
                    <a:pt x="305" y="0"/>
                  </a:lnTo>
                  <a:cubicBezTo>
                    <a:pt x="303" y="0"/>
                    <a:pt x="301" y="0"/>
                    <a:pt x="299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oogle Shape;320;p38">
              <a:extLst>
                <a:ext uri="{FF2B5EF4-FFF2-40B4-BE49-F238E27FC236}">
                  <a16:creationId xmlns:a16="http://schemas.microsoft.com/office/drawing/2014/main" id="{B261BAC0-5307-407C-B222-ACF36F367D58}"/>
                </a:ext>
              </a:extLst>
            </p:cNvPr>
            <p:cNvSpPr/>
            <p:nvPr/>
          </p:nvSpPr>
          <p:spPr>
            <a:xfrm>
              <a:off x="952756" y="1410987"/>
              <a:ext cx="58826" cy="12801"/>
            </a:xfrm>
            <a:custGeom>
              <a:avLst/>
              <a:gdLst/>
              <a:ahLst/>
              <a:cxnLst/>
              <a:rect l="l" t="t" r="r" b="b"/>
              <a:pathLst>
                <a:path w="2725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7"/>
                  </a:cubicBezTo>
                  <a:cubicBezTo>
                    <a:pt x="1" y="460"/>
                    <a:pt x="133" y="593"/>
                    <a:pt x="297" y="593"/>
                  </a:cubicBezTo>
                  <a:lnTo>
                    <a:pt x="2429" y="593"/>
                  </a:lnTo>
                  <a:cubicBezTo>
                    <a:pt x="2593" y="593"/>
                    <a:pt x="2725" y="460"/>
                    <a:pt x="2725" y="297"/>
                  </a:cubicBezTo>
                  <a:cubicBezTo>
                    <a:pt x="2725" y="133"/>
                    <a:pt x="2593" y="1"/>
                    <a:pt x="2429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321;p38">
              <a:extLst>
                <a:ext uri="{FF2B5EF4-FFF2-40B4-BE49-F238E27FC236}">
                  <a16:creationId xmlns:a16="http://schemas.microsoft.com/office/drawing/2014/main" id="{CB8995CB-7239-4824-86DB-1C729AB8EE7E}"/>
                </a:ext>
              </a:extLst>
            </p:cNvPr>
            <p:cNvSpPr/>
            <p:nvPr/>
          </p:nvSpPr>
          <p:spPr>
            <a:xfrm>
              <a:off x="952584" y="1472749"/>
              <a:ext cx="58848" cy="12780"/>
            </a:xfrm>
            <a:custGeom>
              <a:avLst/>
              <a:gdLst/>
              <a:ahLst/>
              <a:cxnLst/>
              <a:rect l="l" t="t" r="r" b="b"/>
              <a:pathLst>
                <a:path w="2726" h="592" extrusionOk="0">
                  <a:moveTo>
                    <a:pt x="297" y="0"/>
                  </a:moveTo>
                  <a:cubicBezTo>
                    <a:pt x="134" y="0"/>
                    <a:pt x="0" y="133"/>
                    <a:pt x="0" y="295"/>
                  </a:cubicBezTo>
                  <a:cubicBezTo>
                    <a:pt x="0" y="459"/>
                    <a:pt x="134" y="591"/>
                    <a:pt x="297" y="591"/>
                  </a:cubicBezTo>
                  <a:cubicBezTo>
                    <a:pt x="299" y="591"/>
                    <a:pt x="302" y="591"/>
                    <a:pt x="305" y="591"/>
                  </a:cubicBezTo>
                  <a:lnTo>
                    <a:pt x="2437" y="591"/>
                  </a:lnTo>
                  <a:cubicBezTo>
                    <a:pt x="2596" y="588"/>
                    <a:pt x="2726" y="456"/>
                    <a:pt x="2726" y="295"/>
                  </a:cubicBezTo>
                  <a:cubicBezTo>
                    <a:pt x="2726" y="136"/>
                    <a:pt x="2596" y="3"/>
                    <a:pt x="2437" y="1"/>
                  </a:cubicBezTo>
                  <a:lnTo>
                    <a:pt x="305" y="1"/>
                  </a:lnTo>
                  <a:cubicBezTo>
                    <a:pt x="302" y="0"/>
                    <a:pt x="299" y="0"/>
                    <a:pt x="297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322;p38">
              <a:extLst>
                <a:ext uri="{FF2B5EF4-FFF2-40B4-BE49-F238E27FC236}">
                  <a16:creationId xmlns:a16="http://schemas.microsoft.com/office/drawing/2014/main" id="{B2233ECE-DB65-4310-B35B-474F9D68F9F6}"/>
                </a:ext>
              </a:extLst>
            </p:cNvPr>
            <p:cNvSpPr/>
            <p:nvPr/>
          </p:nvSpPr>
          <p:spPr>
            <a:xfrm>
              <a:off x="952584" y="1534467"/>
              <a:ext cx="58848" cy="12780"/>
            </a:xfrm>
            <a:custGeom>
              <a:avLst/>
              <a:gdLst/>
              <a:ahLst/>
              <a:cxnLst/>
              <a:rect l="l" t="t" r="r" b="b"/>
              <a:pathLst>
                <a:path w="2726" h="592" extrusionOk="0">
                  <a:moveTo>
                    <a:pt x="297" y="1"/>
                  </a:moveTo>
                  <a:cubicBezTo>
                    <a:pt x="134" y="1"/>
                    <a:pt x="0" y="133"/>
                    <a:pt x="0" y="295"/>
                  </a:cubicBezTo>
                  <a:cubicBezTo>
                    <a:pt x="0" y="459"/>
                    <a:pt x="134" y="591"/>
                    <a:pt x="297" y="591"/>
                  </a:cubicBezTo>
                  <a:cubicBezTo>
                    <a:pt x="299" y="591"/>
                    <a:pt x="302" y="591"/>
                    <a:pt x="305" y="591"/>
                  </a:cubicBezTo>
                  <a:lnTo>
                    <a:pt x="2437" y="591"/>
                  </a:lnTo>
                  <a:cubicBezTo>
                    <a:pt x="2596" y="588"/>
                    <a:pt x="2726" y="456"/>
                    <a:pt x="2726" y="295"/>
                  </a:cubicBezTo>
                  <a:cubicBezTo>
                    <a:pt x="2726" y="136"/>
                    <a:pt x="2596" y="4"/>
                    <a:pt x="2437" y="1"/>
                  </a:cubicBezTo>
                  <a:lnTo>
                    <a:pt x="305" y="1"/>
                  </a:lnTo>
                  <a:cubicBezTo>
                    <a:pt x="302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323;p38">
              <a:extLst>
                <a:ext uri="{FF2B5EF4-FFF2-40B4-BE49-F238E27FC236}">
                  <a16:creationId xmlns:a16="http://schemas.microsoft.com/office/drawing/2014/main" id="{4CAD6851-1E65-4691-8253-F5ACEF00B340}"/>
                </a:ext>
              </a:extLst>
            </p:cNvPr>
            <p:cNvSpPr/>
            <p:nvPr/>
          </p:nvSpPr>
          <p:spPr>
            <a:xfrm>
              <a:off x="952584" y="1596208"/>
              <a:ext cx="58848" cy="12758"/>
            </a:xfrm>
            <a:custGeom>
              <a:avLst/>
              <a:gdLst/>
              <a:ahLst/>
              <a:cxnLst/>
              <a:rect l="l" t="t" r="r" b="b"/>
              <a:pathLst>
                <a:path w="2726" h="591" extrusionOk="0">
                  <a:moveTo>
                    <a:pt x="297" y="0"/>
                  </a:moveTo>
                  <a:cubicBezTo>
                    <a:pt x="134" y="0"/>
                    <a:pt x="0" y="132"/>
                    <a:pt x="0" y="295"/>
                  </a:cubicBezTo>
                  <a:cubicBezTo>
                    <a:pt x="0" y="459"/>
                    <a:pt x="134" y="591"/>
                    <a:pt x="297" y="591"/>
                  </a:cubicBezTo>
                  <a:cubicBezTo>
                    <a:pt x="299" y="591"/>
                    <a:pt x="302" y="591"/>
                    <a:pt x="305" y="591"/>
                  </a:cubicBezTo>
                  <a:lnTo>
                    <a:pt x="2437" y="591"/>
                  </a:lnTo>
                  <a:cubicBezTo>
                    <a:pt x="2596" y="588"/>
                    <a:pt x="2726" y="455"/>
                    <a:pt x="2726" y="295"/>
                  </a:cubicBezTo>
                  <a:cubicBezTo>
                    <a:pt x="2726" y="135"/>
                    <a:pt x="2596" y="3"/>
                    <a:pt x="2437" y="0"/>
                  </a:cubicBezTo>
                  <a:lnTo>
                    <a:pt x="305" y="0"/>
                  </a:lnTo>
                  <a:cubicBezTo>
                    <a:pt x="302" y="0"/>
                    <a:pt x="299" y="0"/>
                    <a:pt x="297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324;p38">
              <a:extLst>
                <a:ext uri="{FF2B5EF4-FFF2-40B4-BE49-F238E27FC236}">
                  <a16:creationId xmlns:a16="http://schemas.microsoft.com/office/drawing/2014/main" id="{C27D2A74-54E7-44D0-8FBB-9E3A0136B715}"/>
                </a:ext>
              </a:extLst>
            </p:cNvPr>
            <p:cNvSpPr/>
            <p:nvPr/>
          </p:nvSpPr>
          <p:spPr>
            <a:xfrm>
              <a:off x="952756" y="1657926"/>
              <a:ext cx="58826" cy="12801"/>
            </a:xfrm>
            <a:custGeom>
              <a:avLst/>
              <a:gdLst/>
              <a:ahLst/>
              <a:cxnLst/>
              <a:rect l="l" t="t" r="r" b="b"/>
              <a:pathLst>
                <a:path w="2725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6"/>
                  </a:cubicBezTo>
                  <a:cubicBezTo>
                    <a:pt x="1" y="460"/>
                    <a:pt x="133" y="592"/>
                    <a:pt x="297" y="592"/>
                  </a:cubicBezTo>
                  <a:lnTo>
                    <a:pt x="2429" y="592"/>
                  </a:lnTo>
                  <a:cubicBezTo>
                    <a:pt x="2593" y="592"/>
                    <a:pt x="2725" y="460"/>
                    <a:pt x="2725" y="296"/>
                  </a:cubicBezTo>
                  <a:cubicBezTo>
                    <a:pt x="2725" y="133"/>
                    <a:pt x="2593" y="1"/>
                    <a:pt x="2429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325;p38">
              <a:extLst>
                <a:ext uri="{FF2B5EF4-FFF2-40B4-BE49-F238E27FC236}">
                  <a16:creationId xmlns:a16="http://schemas.microsoft.com/office/drawing/2014/main" id="{FEA594A6-B7E8-49DF-AB17-63B641937717}"/>
                </a:ext>
              </a:extLst>
            </p:cNvPr>
            <p:cNvSpPr/>
            <p:nvPr/>
          </p:nvSpPr>
          <p:spPr>
            <a:xfrm>
              <a:off x="1891402" y="1544333"/>
              <a:ext cx="14572" cy="52436"/>
            </a:xfrm>
            <a:custGeom>
              <a:avLst/>
              <a:gdLst/>
              <a:ahLst/>
              <a:cxnLst/>
              <a:rect l="l" t="t" r="r" b="b"/>
              <a:pathLst>
                <a:path w="675" h="2429" extrusionOk="0">
                  <a:moveTo>
                    <a:pt x="441" y="1"/>
                  </a:moveTo>
                  <a:lnTo>
                    <a:pt x="179" y="3"/>
                  </a:lnTo>
                  <a:cubicBezTo>
                    <a:pt x="130" y="3"/>
                    <a:pt x="90" y="52"/>
                    <a:pt x="87" y="110"/>
                  </a:cubicBezTo>
                  <a:lnTo>
                    <a:pt x="3" y="2312"/>
                  </a:lnTo>
                  <a:cubicBezTo>
                    <a:pt x="0" y="2376"/>
                    <a:pt x="44" y="2429"/>
                    <a:pt x="98" y="2429"/>
                  </a:cubicBezTo>
                  <a:lnTo>
                    <a:pt x="578" y="2425"/>
                  </a:lnTo>
                  <a:cubicBezTo>
                    <a:pt x="632" y="2423"/>
                    <a:pt x="674" y="2369"/>
                    <a:pt x="669" y="2304"/>
                  </a:cubicBezTo>
                  <a:lnTo>
                    <a:pt x="536" y="104"/>
                  </a:lnTo>
                  <a:cubicBezTo>
                    <a:pt x="532" y="46"/>
                    <a:pt x="491" y="1"/>
                    <a:pt x="441" y="1"/>
                  </a:cubicBezTo>
                  <a:close/>
                </a:path>
              </a:pathLst>
            </a:custGeom>
            <a:solidFill>
              <a:srgbClr val="E6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Google Shape;326;p38">
              <a:extLst>
                <a:ext uri="{FF2B5EF4-FFF2-40B4-BE49-F238E27FC236}">
                  <a16:creationId xmlns:a16="http://schemas.microsoft.com/office/drawing/2014/main" id="{8E2CD9A5-A339-4734-9E7A-0531C6D7F892}"/>
                </a:ext>
              </a:extLst>
            </p:cNvPr>
            <p:cNvSpPr/>
            <p:nvPr/>
          </p:nvSpPr>
          <p:spPr>
            <a:xfrm>
              <a:off x="1855351" y="1614838"/>
              <a:ext cx="90236" cy="143902"/>
            </a:xfrm>
            <a:custGeom>
              <a:avLst/>
              <a:gdLst/>
              <a:ahLst/>
              <a:cxnLst/>
              <a:rect l="l" t="t" r="r" b="b"/>
              <a:pathLst>
                <a:path w="4180" h="6666" extrusionOk="0">
                  <a:moveTo>
                    <a:pt x="3502" y="1"/>
                  </a:moveTo>
                  <a:cubicBezTo>
                    <a:pt x="3501" y="1"/>
                    <a:pt x="3500" y="1"/>
                    <a:pt x="3500" y="1"/>
                  </a:cubicBezTo>
                  <a:lnTo>
                    <a:pt x="536" y="33"/>
                  </a:lnTo>
                  <a:cubicBezTo>
                    <a:pt x="423" y="35"/>
                    <a:pt x="330" y="124"/>
                    <a:pt x="323" y="240"/>
                  </a:cubicBezTo>
                  <a:lnTo>
                    <a:pt x="6" y="6256"/>
                  </a:lnTo>
                  <a:cubicBezTo>
                    <a:pt x="0" y="6379"/>
                    <a:pt x="98" y="6483"/>
                    <a:pt x="222" y="6483"/>
                  </a:cubicBezTo>
                  <a:cubicBezTo>
                    <a:pt x="223" y="6483"/>
                    <a:pt x="224" y="6483"/>
                    <a:pt x="225" y="6483"/>
                  </a:cubicBezTo>
                  <a:cubicBezTo>
                    <a:pt x="225" y="6483"/>
                    <a:pt x="1029" y="6666"/>
                    <a:pt x="1931" y="6666"/>
                  </a:cubicBezTo>
                  <a:cubicBezTo>
                    <a:pt x="1955" y="6666"/>
                    <a:pt x="1978" y="6666"/>
                    <a:pt x="2002" y="6665"/>
                  </a:cubicBezTo>
                  <a:cubicBezTo>
                    <a:pt x="2932" y="6654"/>
                    <a:pt x="3958" y="6441"/>
                    <a:pt x="3958" y="6441"/>
                  </a:cubicBezTo>
                  <a:cubicBezTo>
                    <a:pt x="4081" y="6439"/>
                    <a:pt x="4180" y="6333"/>
                    <a:pt x="4170" y="6207"/>
                  </a:cubicBezTo>
                  <a:lnTo>
                    <a:pt x="3717" y="201"/>
                  </a:lnTo>
                  <a:cubicBezTo>
                    <a:pt x="3709" y="88"/>
                    <a:pt x="3615" y="1"/>
                    <a:pt x="3502" y="1"/>
                  </a:cubicBezTo>
                  <a:close/>
                </a:path>
              </a:pathLst>
            </a:custGeom>
            <a:solidFill>
              <a:srgbClr val="B41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Google Shape;327;p38">
              <a:extLst>
                <a:ext uri="{FF2B5EF4-FFF2-40B4-BE49-F238E27FC236}">
                  <a16:creationId xmlns:a16="http://schemas.microsoft.com/office/drawing/2014/main" id="{74AFB037-F562-4E32-B48D-647B489974C7}"/>
                </a:ext>
              </a:extLst>
            </p:cNvPr>
            <p:cNvSpPr/>
            <p:nvPr/>
          </p:nvSpPr>
          <p:spPr>
            <a:xfrm>
              <a:off x="1866879" y="1591631"/>
              <a:ext cx="63640" cy="24113"/>
            </a:xfrm>
            <a:custGeom>
              <a:avLst/>
              <a:gdLst/>
              <a:ahLst/>
              <a:cxnLst/>
              <a:rect l="l" t="t" r="r" b="b"/>
              <a:pathLst>
                <a:path w="2948" h="1117" extrusionOk="0">
                  <a:moveTo>
                    <a:pt x="2924" y="0"/>
                  </a:moveTo>
                  <a:lnTo>
                    <a:pt x="14" y="33"/>
                  </a:lnTo>
                  <a:cubicBezTo>
                    <a:pt x="7" y="33"/>
                    <a:pt x="1" y="39"/>
                    <a:pt x="1" y="46"/>
                  </a:cubicBezTo>
                  <a:lnTo>
                    <a:pt x="14" y="1117"/>
                  </a:lnTo>
                  <a:lnTo>
                    <a:pt x="2947" y="1084"/>
                  </a:lnTo>
                  <a:lnTo>
                    <a:pt x="2936" y="12"/>
                  </a:lnTo>
                  <a:cubicBezTo>
                    <a:pt x="2936" y="6"/>
                    <a:pt x="2930" y="0"/>
                    <a:pt x="2924" y="0"/>
                  </a:cubicBezTo>
                  <a:close/>
                </a:path>
              </a:pathLst>
            </a:custGeom>
            <a:solidFill>
              <a:srgbClr val="D81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328;p38">
              <a:extLst>
                <a:ext uri="{FF2B5EF4-FFF2-40B4-BE49-F238E27FC236}">
                  <a16:creationId xmlns:a16="http://schemas.microsoft.com/office/drawing/2014/main" id="{A30F0604-063B-4D66-82C5-8A9D902F6E46}"/>
                </a:ext>
              </a:extLst>
            </p:cNvPr>
            <p:cNvSpPr/>
            <p:nvPr/>
          </p:nvSpPr>
          <p:spPr>
            <a:xfrm>
              <a:off x="1923265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2" y="1"/>
                  </a:moveTo>
                  <a:cubicBezTo>
                    <a:pt x="23" y="1"/>
                    <a:pt x="15" y="8"/>
                    <a:pt x="15" y="18"/>
                  </a:cubicBezTo>
                  <a:lnTo>
                    <a:pt x="1" y="434"/>
                  </a:lnTo>
                  <a:lnTo>
                    <a:pt x="15" y="851"/>
                  </a:lnTo>
                  <a:cubicBezTo>
                    <a:pt x="15" y="863"/>
                    <a:pt x="23" y="868"/>
                    <a:pt x="31" y="868"/>
                  </a:cubicBezTo>
                  <a:cubicBezTo>
                    <a:pt x="39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1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329;p38">
              <a:extLst>
                <a:ext uri="{FF2B5EF4-FFF2-40B4-BE49-F238E27FC236}">
                  <a16:creationId xmlns:a16="http://schemas.microsoft.com/office/drawing/2014/main" id="{036D9FCD-68C9-47EF-B251-A40D231C2AC2}"/>
                </a:ext>
              </a:extLst>
            </p:cNvPr>
            <p:cNvSpPr/>
            <p:nvPr/>
          </p:nvSpPr>
          <p:spPr>
            <a:xfrm>
              <a:off x="1918257" y="1594114"/>
              <a:ext cx="1360" cy="18760"/>
            </a:xfrm>
            <a:custGeom>
              <a:avLst/>
              <a:gdLst/>
              <a:ahLst/>
              <a:cxnLst/>
              <a:rect l="l" t="t" r="r" b="b"/>
              <a:pathLst>
                <a:path w="63" h="869" extrusionOk="0">
                  <a:moveTo>
                    <a:pt x="32" y="1"/>
                  </a:moveTo>
                  <a:cubicBezTo>
                    <a:pt x="24" y="1"/>
                    <a:pt x="15" y="8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3"/>
                    <a:pt x="23" y="868"/>
                    <a:pt x="31" y="868"/>
                  </a:cubicBezTo>
                  <a:cubicBezTo>
                    <a:pt x="40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1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Google Shape;330;p38">
              <a:extLst>
                <a:ext uri="{FF2B5EF4-FFF2-40B4-BE49-F238E27FC236}">
                  <a16:creationId xmlns:a16="http://schemas.microsoft.com/office/drawing/2014/main" id="{F19C48F4-B3BC-4C90-B264-6E6A82C4D449}"/>
                </a:ext>
              </a:extLst>
            </p:cNvPr>
            <p:cNvSpPr/>
            <p:nvPr/>
          </p:nvSpPr>
          <p:spPr>
            <a:xfrm>
              <a:off x="1913249" y="1594114"/>
              <a:ext cx="1360" cy="18760"/>
            </a:xfrm>
            <a:custGeom>
              <a:avLst/>
              <a:gdLst/>
              <a:ahLst/>
              <a:cxnLst/>
              <a:rect l="l" t="t" r="r" b="b"/>
              <a:pathLst>
                <a:path w="63" h="869" extrusionOk="0">
                  <a:moveTo>
                    <a:pt x="32" y="1"/>
                  </a:moveTo>
                  <a:cubicBezTo>
                    <a:pt x="24" y="1"/>
                    <a:pt x="17" y="8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3"/>
                    <a:pt x="23" y="868"/>
                    <a:pt x="32" y="868"/>
                  </a:cubicBezTo>
                  <a:cubicBezTo>
                    <a:pt x="40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1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Google Shape;331;p38">
              <a:extLst>
                <a:ext uri="{FF2B5EF4-FFF2-40B4-BE49-F238E27FC236}">
                  <a16:creationId xmlns:a16="http://schemas.microsoft.com/office/drawing/2014/main" id="{F5747F70-8529-448C-8CF3-3BA00C8CC2FE}"/>
                </a:ext>
              </a:extLst>
            </p:cNvPr>
            <p:cNvSpPr/>
            <p:nvPr/>
          </p:nvSpPr>
          <p:spPr>
            <a:xfrm>
              <a:off x="1908262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4" y="8"/>
                    <a:pt x="14" y="18"/>
                  </a:cubicBezTo>
                  <a:lnTo>
                    <a:pt x="0" y="434"/>
                  </a:lnTo>
                  <a:lnTo>
                    <a:pt x="14" y="851"/>
                  </a:lnTo>
                  <a:cubicBezTo>
                    <a:pt x="14" y="863"/>
                    <a:pt x="23" y="868"/>
                    <a:pt x="31" y="868"/>
                  </a:cubicBezTo>
                  <a:cubicBezTo>
                    <a:pt x="39" y="868"/>
                    <a:pt x="47" y="863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7" y="9"/>
                    <a:pt x="40" y="2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Google Shape;332;p38">
              <a:extLst>
                <a:ext uri="{FF2B5EF4-FFF2-40B4-BE49-F238E27FC236}">
                  <a16:creationId xmlns:a16="http://schemas.microsoft.com/office/drawing/2014/main" id="{D01A923F-EBAC-445D-B48E-4E01856EF44F}"/>
                </a:ext>
              </a:extLst>
            </p:cNvPr>
            <p:cNvSpPr/>
            <p:nvPr/>
          </p:nvSpPr>
          <p:spPr>
            <a:xfrm>
              <a:off x="1903254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2" y="1"/>
                  </a:moveTo>
                  <a:cubicBezTo>
                    <a:pt x="23" y="1"/>
                    <a:pt x="14" y="8"/>
                    <a:pt x="14" y="18"/>
                  </a:cubicBezTo>
                  <a:lnTo>
                    <a:pt x="0" y="434"/>
                  </a:lnTo>
                  <a:lnTo>
                    <a:pt x="14" y="851"/>
                  </a:lnTo>
                  <a:cubicBezTo>
                    <a:pt x="14" y="863"/>
                    <a:pt x="23" y="868"/>
                    <a:pt x="31" y="868"/>
                  </a:cubicBezTo>
                  <a:cubicBezTo>
                    <a:pt x="39" y="868"/>
                    <a:pt x="47" y="863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7" y="9"/>
                    <a:pt x="40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Google Shape;333;p38">
              <a:extLst>
                <a:ext uri="{FF2B5EF4-FFF2-40B4-BE49-F238E27FC236}">
                  <a16:creationId xmlns:a16="http://schemas.microsoft.com/office/drawing/2014/main" id="{BEBD1B2B-B448-4B1C-9914-CCD795946A3C}"/>
                </a:ext>
              </a:extLst>
            </p:cNvPr>
            <p:cNvSpPr/>
            <p:nvPr/>
          </p:nvSpPr>
          <p:spPr>
            <a:xfrm>
              <a:off x="1898246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5" y="6"/>
                    <a:pt x="15" y="18"/>
                  </a:cubicBezTo>
                  <a:cubicBezTo>
                    <a:pt x="15" y="18"/>
                    <a:pt x="7" y="225"/>
                    <a:pt x="0" y="434"/>
                  </a:cubicBezTo>
                  <a:cubicBezTo>
                    <a:pt x="7" y="643"/>
                    <a:pt x="15" y="851"/>
                    <a:pt x="15" y="851"/>
                  </a:cubicBezTo>
                  <a:cubicBezTo>
                    <a:pt x="15" y="860"/>
                    <a:pt x="22" y="867"/>
                    <a:pt x="30" y="868"/>
                  </a:cubicBezTo>
                  <a:cubicBezTo>
                    <a:pt x="39" y="868"/>
                    <a:pt x="47" y="861"/>
                    <a:pt x="47" y="851"/>
                  </a:cubicBezTo>
                  <a:lnTo>
                    <a:pt x="62" y="434"/>
                  </a:lnTo>
                  <a:lnTo>
                    <a:pt x="47" y="18"/>
                  </a:lnTo>
                  <a:cubicBezTo>
                    <a:pt x="47" y="6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Google Shape;334;p38">
              <a:extLst>
                <a:ext uri="{FF2B5EF4-FFF2-40B4-BE49-F238E27FC236}">
                  <a16:creationId xmlns:a16="http://schemas.microsoft.com/office/drawing/2014/main" id="{28346D60-BE0C-4434-B28C-ABE0AEFCEE5E}"/>
                </a:ext>
              </a:extLst>
            </p:cNvPr>
            <p:cNvSpPr/>
            <p:nvPr/>
          </p:nvSpPr>
          <p:spPr>
            <a:xfrm>
              <a:off x="1893237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5" y="6"/>
                    <a:pt x="15" y="18"/>
                  </a:cubicBezTo>
                  <a:cubicBezTo>
                    <a:pt x="15" y="18"/>
                    <a:pt x="8" y="225"/>
                    <a:pt x="0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0"/>
                    <a:pt x="22" y="867"/>
                    <a:pt x="30" y="868"/>
                  </a:cubicBezTo>
                  <a:cubicBezTo>
                    <a:pt x="39" y="868"/>
                    <a:pt x="46" y="861"/>
                    <a:pt x="47" y="851"/>
                  </a:cubicBezTo>
                  <a:cubicBezTo>
                    <a:pt x="47" y="851"/>
                    <a:pt x="55" y="643"/>
                    <a:pt x="62" y="434"/>
                  </a:cubicBezTo>
                  <a:lnTo>
                    <a:pt x="47" y="18"/>
                  </a:lnTo>
                  <a:cubicBezTo>
                    <a:pt x="47" y="6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Google Shape;335;p38">
              <a:extLst>
                <a:ext uri="{FF2B5EF4-FFF2-40B4-BE49-F238E27FC236}">
                  <a16:creationId xmlns:a16="http://schemas.microsoft.com/office/drawing/2014/main" id="{F7171E66-FE40-49A2-8120-9E281146402D}"/>
                </a:ext>
              </a:extLst>
            </p:cNvPr>
            <p:cNvSpPr/>
            <p:nvPr/>
          </p:nvSpPr>
          <p:spPr>
            <a:xfrm>
              <a:off x="1888229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2" y="1"/>
                  </a:moveTo>
                  <a:cubicBezTo>
                    <a:pt x="23" y="1"/>
                    <a:pt x="15" y="8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3"/>
                    <a:pt x="23" y="868"/>
                    <a:pt x="31" y="868"/>
                  </a:cubicBezTo>
                  <a:cubicBezTo>
                    <a:pt x="39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0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Google Shape;336;p38">
              <a:extLst>
                <a:ext uri="{FF2B5EF4-FFF2-40B4-BE49-F238E27FC236}">
                  <a16:creationId xmlns:a16="http://schemas.microsoft.com/office/drawing/2014/main" id="{F23F3C9C-BCDE-4751-82E7-35CC043E6A26}"/>
                </a:ext>
              </a:extLst>
            </p:cNvPr>
            <p:cNvSpPr/>
            <p:nvPr/>
          </p:nvSpPr>
          <p:spPr>
            <a:xfrm>
              <a:off x="1883264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1" y="1"/>
                    <a:pt x="14" y="8"/>
                    <a:pt x="14" y="18"/>
                  </a:cubicBezTo>
                  <a:cubicBezTo>
                    <a:pt x="14" y="18"/>
                    <a:pt x="7" y="225"/>
                    <a:pt x="0" y="434"/>
                  </a:cubicBezTo>
                  <a:cubicBezTo>
                    <a:pt x="7" y="643"/>
                    <a:pt x="14" y="851"/>
                    <a:pt x="14" y="851"/>
                  </a:cubicBezTo>
                  <a:cubicBezTo>
                    <a:pt x="14" y="863"/>
                    <a:pt x="22" y="868"/>
                    <a:pt x="30" y="868"/>
                  </a:cubicBezTo>
                  <a:cubicBezTo>
                    <a:pt x="38" y="868"/>
                    <a:pt x="46" y="863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6" y="9"/>
                    <a:pt x="39" y="2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Google Shape;337;p38">
              <a:extLst>
                <a:ext uri="{FF2B5EF4-FFF2-40B4-BE49-F238E27FC236}">
                  <a16:creationId xmlns:a16="http://schemas.microsoft.com/office/drawing/2014/main" id="{C274100F-ACA5-4777-9582-9C5A5CBB79E3}"/>
                </a:ext>
              </a:extLst>
            </p:cNvPr>
            <p:cNvSpPr/>
            <p:nvPr/>
          </p:nvSpPr>
          <p:spPr>
            <a:xfrm>
              <a:off x="1878212" y="1594114"/>
              <a:ext cx="1360" cy="18760"/>
            </a:xfrm>
            <a:custGeom>
              <a:avLst/>
              <a:gdLst/>
              <a:ahLst/>
              <a:cxnLst/>
              <a:rect l="l" t="t" r="r" b="b"/>
              <a:pathLst>
                <a:path w="63" h="869" extrusionOk="0">
                  <a:moveTo>
                    <a:pt x="31" y="1"/>
                  </a:moveTo>
                  <a:cubicBezTo>
                    <a:pt x="23" y="1"/>
                    <a:pt x="15" y="6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8"/>
                  </a:cubicBezTo>
                  <a:cubicBezTo>
                    <a:pt x="41" y="868"/>
                    <a:pt x="48" y="861"/>
                    <a:pt x="48" y="851"/>
                  </a:cubicBezTo>
                  <a:lnTo>
                    <a:pt x="62" y="434"/>
                  </a:lnTo>
                  <a:lnTo>
                    <a:pt x="48" y="18"/>
                  </a:lnTo>
                  <a:cubicBezTo>
                    <a:pt x="48" y="6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Google Shape;338;p38">
              <a:extLst>
                <a:ext uri="{FF2B5EF4-FFF2-40B4-BE49-F238E27FC236}">
                  <a16:creationId xmlns:a16="http://schemas.microsoft.com/office/drawing/2014/main" id="{481676C1-EAF1-46EA-866B-0127E639C2D8}"/>
                </a:ext>
              </a:extLst>
            </p:cNvPr>
            <p:cNvSpPr/>
            <p:nvPr/>
          </p:nvSpPr>
          <p:spPr>
            <a:xfrm>
              <a:off x="1873377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6" y="8"/>
                    <a:pt x="16" y="18"/>
                  </a:cubicBezTo>
                  <a:cubicBezTo>
                    <a:pt x="16" y="18"/>
                    <a:pt x="7" y="225"/>
                    <a:pt x="0" y="434"/>
                  </a:cubicBezTo>
                  <a:cubicBezTo>
                    <a:pt x="7" y="643"/>
                    <a:pt x="16" y="851"/>
                    <a:pt x="16" y="851"/>
                  </a:cubicBezTo>
                  <a:cubicBezTo>
                    <a:pt x="16" y="860"/>
                    <a:pt x="23" y="867"/>
                    <a:pt x="31" y="868"/>
                  </a:cubicBezTo>
                  <a:cubicBezTo>
                    <a:pt x="40" y="868"/>
                    <a:pt x="47" y="861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7" y="9"/>
                    <a:pt x="40" y="2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Google Shape;339;p38">
              <a:extLst>
                <a:ext uri="{FF2B5EF4-FFF2-40B4-BE49-F238E27FC236}">
                  <a16:creationId xmlns:a16="http://schemas.microsoft.com/office/drawing/2014/main" id="{EA90E9AB-1D20-4BBF-AB35-ED8D18AD7816}"/>
                </a:ext>
              </a:extLst>
            </p:cNvPr>
            <p:cNvSpPr/>
            <p:nvPr/>
          </p:nvSpPr>
          <p:spPr>
            <a:xfrm>
              <a:off x="1798447" y="1544333"/>
              <a:ext cx="14528" cy="52479"/>
            </a:xfrm>
            <a:custGeom>
              <a:avLst/>
              <a:gdLst/>
              <a:ahLst/>
              <a:cxnLst/>
              <a:rect l="l" t="t" r="r" b="b"/>
              <a:pathLst>
                <a:path w="673" h="2431" extrusionOk="0">
                  <a:moveTo>
                    <a:pt x="440" y="1"/>
                  </a:moveTo>
                  <a:lnTo>
                    <a:pt x="178" y="3"/>
                  </a:lnTo>
                  <a:cubicBezTo>
                    <a:pt x="128" y="3"/>
                    <a:pt x="88" y="52"/>
                    <a:pt x="85" y="110"/>
                  </a:cubicBezTo>
                  <a:lnTo>
                    <a:pt x="1" y="2312"/>
                  </a:lnTo>
                  <a:cubicBezTo>
                    <a:pt x="0" y="2376"/>
                    <a:pt x="44" y="2430"/>
                    <a:pt x="97" y="2430"/>
                  </a:cubicBezTo>
                  <a:lnTo>
                    <a:pt x="576" y="2425"/>
                  </a:lnTo>
                  <a:cubicBezTo>
                    <a:pt x="630" y="2423"/>
                    <a:pt x="673" y="2369"/>
                    <a:pt x="669" y="2304"/>
                  </a:cubicBezTo>
                  <a:lnTo>
                    <a:pt x="535" y="104"/>
                  </a:lnTo>
                  <a:cubicBezTo>
                    <a:pt x="531" y="46"/>
                    <a:pt x="489" y="1"/>
                    <a:pt x="440" y="1"/>
                  </a:cubicBezTo>
                  <a:close/>
                </a:path>
              </a:pathLst>
            </a:custGeom>
            <a:solidFill>
              <a:srgbClr val="F2D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Google Shape;340;p38">
              <a:extLst>
                <a:ext uri="{FF2B5EF4-FFF2-40B4-BE49-F238E27FC236}">
                  <a16:creationId xmlns:a16="http://schemas.microsoft.com/office/drawing/2014/main" id="{029223D1-7D61-4BC1-BAD1-7F58A2AB73BF}"/>
                </a:ext>
              </a:extLst>
            </p:cNvPr>
            <p:cNvSpPr/>
            <p:nvPr/>
          </p:nvSpPr>
          <p:spPr>
            <a:xfrm>
              <a:off x="1762352" y="1614838"/>
              <a:ext cx="90236" cy="143902"/>
            </a:xfrm>
            <a:custGeom>
              <a:avLst/>
              <a:gdLst/>
              <a:ahLst/>
              <a:cxnLst/>
              <a:rect l="l" t="t" r="r" b="b"/>
              <a:pathLst>
                <a:path w="4180" h="6666" extrusionOk="0">
                  <a:moveTo>
                    <a:pt x="3503" y="1"/>
                  </a:moveTo>
                  <a:cubicBezTo>
                    <a:pt x="3502" y="1"/>
                    <a:pt x="3501" y="1"/>
                    <a:pt x="3500" y="1"/>
                  </a:cubicBezTo>
                  <a:lnTo>
                    <a:pt x="537" y="35"/>
                  </a:lnTo>
                  <a:cubicBezTo>
                    <a:pt x="423" y="36"/>
                    <a:pt x="329" y="126"/>
                    <a:pt x="323" y="240"/>
                  </a:cubicBezTo>
                  <a:lnTo>
                    <a:pt x="8" y="6256"/>
                  </a:lnTo>
                  <a:cubicBezTo>
                    <a:pt x="1" y="6379"/>
                    <a:pt x="99" y="6483"/>
                    <a:pt x="223" y="6483"/>
                  </a:cubicBezTo>
                  <a:cubicBezTo>
                    <a:pt x="224" y="6483"/>
                    <a:pt x="224" y="6483"/>
                    <a:pt x="225" y="6483"/>
                  </a:cubicBezTo>
                  <a:cubicBezTo>
                    <a:pt x="225" y="6483"/>
                    <a:pt x="1029" y="6666"/>
                    <a:pt x="1932" y="6666"/>
                  </a:cubicBezTo>
                  <a:cubicBezTo>
                    <a:pt x="1955" y="6666"/>
                    <a:pt x="1979" y="6666"/>
                    <a:pt x="2002" y="6665"/>
                  </a:cubicBezTo>
                  <a:cubicBezTo>
                    <a:pt x="2932" y="6654"/>
                    <a:pt x="3958" y="6441"/>
                    <a:pt x="3958" y="6441"/>
                  </a:cubicBezTo>
                  <a:cubicBezTo>
                    <a:pt x="4083" y="6439"/>
                    <a:pt x="4180" y="6333"/>
                    <a:pt x="4170" y="6207"/>
                  </a:cubicBezTo>
                  <a:lnTo>
                    <a:pt x="3718" y="201"/>
                  </a:lnTo>
                  <a:cubicBezTo>
                    <a:pt x="3709" y="88"/>
                    <a:pt x="3615" y="1"/>
                    <a:pt x="3503" y="1"/>
                  </a:cubicBezTo>
                  <a:close/>
                </a:path>
              </a:pathLst>
            </a:custGeom>
            <a:solidFill>
              <a:srgbClr val="F5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Google Shape;341;p38">
              <a:extLst>
                <a:ext uri="{FF2B5EF4-FFF2-40B4-BE49-F238E27FC236}">
                  <a16:creationId xmlns:a16="http://schemas.microsoft.com/office/drawing/2014/main" id="{30D999A5-C6B5-4607-981B-F2A9F860D856}"/>
                </a:ext>
              </a:extLst>
            </p:cNvPr>
            <p:cNvSpPr/>
            <p:nvPr/>
          </p:nvSpPr>
          <p:spPr>
            <a:xfrm>
              <a:off x="1773902" y="1591631"/>
              <a:ext cx="63618" cy="24156"/>
            </a:xfrm>
            <a:custGeom>
              <a:avLst/>
              <a:gdLst/>
              <a:ahLst/>
              <a:cxnLst/>
              <a:rect l="l" t="t" r="r" b="b"/>
              <a:pathLst>
                <a:path w="2947" h="1119" extrusionOk="0">
                  <a:moveTo>
                    <a:pt x="2924" y="0"/>
                  </a:moveTo>
                  <a:lnTo>
                    <a:pt x="13" y="33"/>
                  </a:lnTo>
                  <a:cubicBezTo>
                    <a:pt x="6" y="33"/>
                    <a:pt x="0" y="39"/>
                    <a:pt x="0" y="46"/>
                  </a:cubicBezTo>
                  <a:lnTo>
                    <a:pt x="13" y="1118"/>
                  </a:lnTo>
                  <a:lnTo>
                    <a:pt x="2947" y="1086"/>
                  </a:lnTo>
                  <a:lnTo>
                    <a:pt x="2935" y="12"/>
                  </a:lnTo>
                  <a:cubicBezTo>
                    <a:pt x="2935" y="6"/>
                    <a:pt x="2929" y="0"/>
                    <a:pt x="2924" y="0"/>
                  </a:cubicBezTo>
                  <a:close/>
                </a:path>
              </a:pathLst>
            </a:custGeom>
            <a:solidFill>
              <a:srgbClr val="F4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Google Shape;342;p38">
              <a:extLst>
                <a:ext uri="{FF2B5EF4-FFF2-40B4-BE49-F238E27FC236}">
                  <a16:creationId xmlns:a16="http://schemas.microsoft.com/office/drawing/2014/main" id="{7681DE2C-C6AA-4B92-9234-6BB955F03493}"/>
                </a:ext>
              </a:extLst>
            </p:cNvPr>
            <p:cNvSpPr/>
            <p:nvPr/>
          </p:nvSpPr>
          <p:spPr>
            <a:xfrm>
              <a:off x="1831260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1" y="0"/>
                  </a:moveTo>
                  <a:cubicBezTo>
                    <a:pt x="23" y="0"/>
                    <a:pt x="15" y="6"/>
                    <a:pt x="15" y="16"/>
                  </a:cubicBezTo>
                  <a:lnTo>
                    <a:pt x="1" y="435"/>
                  </a:lnTo>
                  <a:cubicBezTo>
                    <a:pt x="8" y="642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7"/>
                  </a:cubicBezTo>
                  <a:cubicBezTo>
                    <a:pt x="39" y="867"/>
                    <a:pt x="46" y="860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8" y="6"/>
                    <a:pt x="40" y="0"/>
                    <a:pt x="31" y="0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Google Shape;343;p38">
              <a:extLst>
                <a:ext uri="{FF2B5EF4-FFF2-40B4-BE49-F238E27FC236}">
                  <a16:creationId xmlns:a16="http://schemas.microsoft.com/office/drawing/2014/main" id="{F6CEC3BC-235A-4911-B389-C9C7EFE55DF3}"/>
                </a:ext>
              </a:extLst>
            </p:cNvPr>
            <p:cNvSpPr/>
            <p:nvPr/>
          </p:nvSpPr>
          <p:spPr>
            <a:xfrm>
              <a:off x="1826251" y="1595215"/>
              <a:ext cx="1360" cy="18738"/>
            </a:xfrm>
            <a:custGeom>
              <a:avLst/>
              <a:gdLst/>
              <a:ahLst/>
              <a:cxnLst/>
              <a:rect l="l" t="t" r="r" b="b"/>
              <a:pathLst>
                <a:path w="63" h="868" extrusionOk="0">
                  <a:moveTo>
                    <a:pt x="30" y="1"/>
                  </a:moveTo>
                  <a:cubicBezTo>
                    <a:pt x="21" y="1"/>
                    <a:pt x="15" y="8"/>
                    <a:pt x="15" y="16"/>
                  </a:cubicBezTo>
                  <a:cubicBezTo>
                    <a:pt x="15" y="16"/>
                    <a:pt x="8" y="225"/>
                    <a:pt x="1" y="435"/>
                  </a:cubicBezTo>
                  <a:cubicBezTo>
                    <a:pt x="8" y="642"/>
                    <a:pt x="15" y="851"/>
                    <a:pt x="15" y="851"/>
                  </a:cubicBezTo>
                  <a:cubicBezTo>
                    <a:pt x="15" y="862"/>
                    <a:pt x="23" y="867"/>
                    <a:pt x="31" y="867"/>
                  </a:cubicBezTo>
                  <a:cubicBezTo>
                    <a:pt x="40" y="867"/>
                    <a:pt x="48" y="862"/>
                    <a:pt x="48" y="851"/>
                  </a:cubicBezTo>
                  <a:cubicBezTo>
                    <a:pt x="48" y="851"/>
                    <a:pt x="55" y="642"/>
                    <a:pt x="62" y="435"/>
                  </a:cubicBezTo>
                  <a:lnTo>
                    <a:pt x="48" y="16"/>
                  </a:lnTo>
                  <a:cubicBezTo>
                    <a:pt x="46" y="8"/>
                    <a:pt x="41" y="1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344;p38">
              <a:extLst>
                <a:ext uri="{FF2B5EF4-FFF2-40B4-BE49-F238E27FC236}">
                  <a16:creationId xmlns:a16="http://schemas.microsoft.com/office/drawing/2014/main" id="{07DA5E30-5B9A-4CF5-B642-CDD6A66B9044}"/>
                </a:ext>
              </a:extLst>
            </p:cNvPr>
            <p:cNvSpPr/>
            <p:nvPr/>
          </p:nvSpPr>
          <p:spPr>
            <a:xfrm>
              <a:off x="1821243" y="1595215"/>
              <a:ext cx="1360" cy="18716"/>
            </a:xfrm>
            <a:custGeom>
              <a:avLst/>
              <a:gdLst/>
              <a:ahLst/>
              <a:cxnLst/>
              <a:rect l="l" t="t" r="r" b="b"/>
              <a:pathLst>
                <a:path w="63" h="867" extrusionOk="0">
                  <a:moveTo>
                    <a:pt x="30" y="1"/>
                  </a:moveTo>
                  <a:cubicBezTo>
                    <a:pt x="21" y="1"/>
                    <a:pt x="15" y="7"/>
                    <a:pt x="15" y="16"/>
                  </a:cubicBezTo>
                  <a:lnTo>
                    <a:pt x="1" y="435"/>
                  </a:lnTo>
                  <a:lnTo>
                    <a:pt x="15" y="851"/>
                  </a:lnTo>
                  <a:cubicBezTo>
                    <a:pt x="16" y="861"/>
                    <a:pt x="23" y="866"/>
                    <a:pt x="31" y="866"/>
                  </a:cubicBezTo>
                  <a:cubicBezTo>
                    <a:pt x="39" y="866"/>
                    <a:pt x="47" y="861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7" y="8"/>
                    <a:pt x="41" y="1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345;p38">
              <a:extLst>
                <a:ext uri="{FF2B5EF4-FFF2-40B4-BE49-F238E27FC236}">
                  <a16:creationId xmlns:a16="http://schemas.microsoft.com/office/drawing/2014/main" id="{01091B80-A684-48BD-9619-3E6ABDFAF264}"/>
                </a:ext>
              </a:extLst>
            </p:cNvPr>
            <p:cNvSpPr/>
            <p:nvPr/>
          </p:nvSpPr>
          <p:spPr>
            <a:xfrm>
              <a:off x="1816256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29" y="1"/>
                  </a:moveTo>
                  <a:cubicBezTo>
                    <a:pt x="20" y="1"/>
                    <a:pt x="14" y="7"/>
                    <a:pt x="14" y="16"/>
                  </a:cubicBezTo>
                  <a:lnTo>
                    <a:pt x="0" y="435"/>
                  </a:lnTo>
                  <a:lnTo>
                    <a:pt x="14" y="851"/>
                  </a:lnTo>
                  <a:cubicBezTo>
                    <a:pt x="14" y="860"/>
                    <a:pt x="21" y="867"/>
                    <a:pt x="30" y="867"/>
                  </a:cubicBezTo>
                  <a:cubicBezTo>
                    <a:pt x="39" y="867"/>
                    <a:pt x="46" y="860"/>
                    <a:pt x="47" y="851"/>
                  </a:cubicBezTo>
                  <a:lnTo>
                    <a:pt x="61" y="435"/>
                  </a:lnTo>
                  <a:lnTo>
                    <a:pt x="47" y="16"/>
                  </a:lnTo>
                  <a:cubicBezTo>
                    <a:pt x="47" y="8"/>
                    <a:pt x="40" y="1"/>
                    <a:pt x="31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346;p38">
              <a:extLst>
                <a:ext uri="{FF2B5EF4-FFF2-40B4-BE49-F238E27FC236}">
                  <a16:creationId xmlns:a16="http://schemas.microsoft.com/office/drawing/2014/main" id="{54CD4056-C8CF-4883-BD22-1864AC970257}"/>
                </a:ext>
              </a:extLst>
            </p:cNvPr>
            <p:cNvSpPr/>
            <p:nvPr/>
          </p:nvSpPr>
          <p:spPr>
            <a:xfrm>
              <a:off x="1811248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29" y="1"/>
                  </a:moveTo>
                  <a:cubicBezTo>
                    <a:pt x="21" y="1"/>
                    <a:pt x="14" y="8"/>
                    <a:pt x="14" y="16"/>
                  </a:cubicBezTo>
                  <a:cubicBezTo>
                    <a:pt x="14" y="16"/>
                    <a:pt x="7" y="225"/>
                    <a:pt x="0" y="435"/>
                  </a:cubicBezTo>
                  <a:cubicBezTo>
                    <a:pt x="7" y="642"/>
                    <a:pt x="14" y="851"/>
                    <a:pt x="14" y="851"/>
                  </a:cubicBezTo>
                  <a:cubicBezTo>
                    <a:pt x="14" y="860"/>
                    <a:pt x="22" y="867"/>
                    <a:pt x="30" y="867"/>
                  </a:cubicBezTo>
                  <a:cubicBezTo>
                    <a:pt x="39" y="867"/>
                    <a:pt x="46" y="860"/>
                    <a:pt x="47" y="851"/>
                  </a:cubicBezTo>
                  <a:cubicBezTo>
                    <a:pt x="47" y="851"/>
                    <a:pt x="54" y="642"/>
                    <a:pt x="61" y="435"/>
                  </a:cubicBezTo>
                  <a:cubicBezTo>
                    <a:pt x="54" y="225"/>
                    <a:pt x="47" y="16"/>
                    <a:pt x="47" y="16"/>
                  </a:cubicBezTo>
                  <a:cubicBezTo>
                    <a:pt x="46" y="8"/>
                    <a:pt x="40" y="1"/>
                    <a:pt x="32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Google Shape;347;p38">
              <a:extLst>
                <a:ext uri="{FF2B5EF4-FFF2-40B4-BE49-F238E27FC236}">
                  <a16:creationId xmlns:a16="http://schemas.microsoft.com/office/drawing/2014/main" id="{840A1811-9C5A-45FF-B55C-7D45D91738A9}"/>
                </a:ext>
              </a:extLst>
            </p:cNvPr>
            <p:cNvSpPr/>
            <p:nvPr/>
          </p:nvSpPr>
          <p:spPr>
            <a:xfrm>
              <a:off x="1806240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29" y="1"/>
                  </a:moveTo>
                  <a:cubicBezTo>
                    <a:pt x="21" y="1"/>
                    <a:pt x="15" y="8"/>
                    <a:pt x="15" y="16"/>
                  </a:cubicBezTo>
                  <a:cubicBezTo>
                    <a:pt x="15" y="16"/>
                    <a:pt x="7" y="225"/>
                    <a:pt x="0" y="435"/>
                  </a:cubicBezTo>
                  <a:cubicBezTo>
                    <a:pt x="7" y="642"/>
                    <a:pt x="15" y="851"/>
                    <a:pt x="15" y="851"/>
                  </a:cubicBezTo>
                  <a:cubicBezTo>
                    <a:pt x="15" y="862"/>
                    <a:pt x="23" y="867"/>
                    <a:pt x="31" y="867"/>
                  </a:cubicBezTo>
                  <a:cubicBezTo>
                    <a:pt x="39" y="867"/>
                    <a:pt x="47" y="862"/>
                    <a:pt x="47" y="851"/>
                  </a:cubicBezTo>
                  <a:cubicBezTo>
                    <a:pt x="47" y="851"/>
                    <a:pt x="54" y="642"/>
                    <a:pt x="62" y="435"/>
                  </a:cubicBezTo>
                  <a:cubicBezTo>
                    <a:pt x="54" y="225"/>
                    <a:pt x="47" y="16"/>
                    <a:pt x="47" y="16"/>
                  </a:cubicBezTo>
                  <a:cubicBezTo>
                    <a:pt x="47" y="8"/>
                    <a:pt x="40" y="1"/>
                    <a:pt x="32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348;p38">
              <a:extLst>
                <a:ext uri="{FF2B5EF4-FFF2-40B4-BE49-F238E27FC236}">
                  <a16:creationId xmlns:a16="http://schemas.microsoft.com/office/drawing/2014/main" id="{9F1262A6-9275-46E2-8663-08176209D5B8}"/>
                </a:ext>
              </a:extLst>
            </p:cNvPr>
            <p:cNvSpPr/>
            <p:nvPr/>
          </p:nvSpPr>
          <p:spPr>
            <a:xfrm>
              <a:off x="1801210" y="1595215"/>
              <a:ext cx="1360" cy="18738"/>
            </a:xfrm>
            <a:custGeom>
              <a:avLst/>
              <a:gdLst/>
              <a:ahLst/>
              <a:cxnLst/>
              <a:rect l="l" t="t" r="r" b="b"/>
              <a:pathLst>
                <a:path w="63" h="868" extrusionOk="0">
                  <a:moveTo>
                    <a:pt x="29" y="1"/>
                  </a:moveTo>
                  <a:cubicBezTo>
                    <a:pt x="21" y="1"/>
                    <a:pt x="14" y="7"/>
                    <a:pt x="14" y="16"/>
                  </a:cubicBezTo>
                  <a:lnTo>
                    <a:pt x="0" y="435"/>
                  </a:lnTo>
                  <a:lnTo>
                    <a:pt x="14" y="851"/>
                  </a:lnTo>
                  <a:cubicBezTo>
                    <a:pt x="16" y="860"/>
                    <a:pt x="21" y="867"/>
                    <a:pt x="30" y="867"/>
                  </a:cubicBezTo>
                  <a:cubicBezTo>
                    <a:pt x="31" y="867"/>
                    <a:pt x="32" y="867"/>
                    <a:pt x="32" y="867"/>
                  </a:cubicBezTo>
                  <a:cubicBezTo>
                    <a:pt x="41" y="867"/>
                    <a:pt x="48" y="861"/>
                    <a:pt x="48" y="851"/>
                  </a:cubicBezTo>
                  <a:cubicBezTo>
                    <a:pt x="48" y="851"/>
                    <a:pt x="56" y="642"/>
                    <a:pt x="63" y="435"/>
                  </a:cubicBezTo>
                  <a:lnTo>
                    <a:pt x="48" y="16"/>
                  </a:lnTo>
                  <a:cubicBezTo>
                    <a:pt x="47" y="8"/>
                    <a:pt x="40" y="1"/>
                    <a:pt x="31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Google Shape;349;p38">
              <a:extLst>
                <a:ext uri="{FF2B5EF4-FFF2-40B4-BE49-F238E27FC236}">
                  <a16:creationId xmlns:a16="http://schemas.microsoft.com/office/drawing/2014/main" id="{E2328B8B-34A6-4805-B3CB-A12C0C002393}"/>
                </a:ext>
              </a:extLst>
            </p:cNvPr>
            <p:cNvSpPr/>
            <p:nvPr/>
          </p:nvSpPr>
          <p:spPr>
            <a:xfrm>
              <a:off x="1796223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0" y="1"/>
                  </a:moveTo>
                  <a:cubicBezTo>
                    <a:pt x="21" y="1"/>
                    <a:pt x="15" y="8"/>
                    <a:pt x="15" y="16"/>
                  </a:cubicBezTo>
                  <a:lnTo>
                    <a:pt x="1" y="435"/>
                  </a:lnTo>
                  <a:cubicBezTo>
                    <a:pt x="8" y="642"/>
                    <a:pt x="15" y="851"/>
                    <a:pt x="15" y="851"/>
                  </a:cubicBezTo>
                  <a:cubicBezTo>
                    <a:pt x="15" y="862"/>
                    <a:pt x="23" y="867"/>
                    <a:pt x="31" y="867"/>
                  </a:cubicBezTo>
                  <a:cubicBezTo>
                    <a:pt x="39" y="867"/>
                    <a:pt x="48" y="862"/>
                    <a:pt x="48" y="851"/>
                  </a:cubicBezTo>
                  <a:cubicBezTo>
                    <a:pt x="48" y="851"/>
                    <a:pt x="55" y="642"/>
                    <a:pt x="62" y="435"/>
                  </a:cubicBezTo>
                  <a:lnTo>
                    <a:pt x="48" y="16"/>
                  </a:lnTo>
                  <a:cubicBezTo>
                    <a:pt x="46" y="8"/>
                    <a:pt x="40" y="1"/>
                    <a:pt x="32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350;p38">
              <a:extLst>
                <a:ext uri="{FF2B5EF4-FFF2-40B4-BE49-F238E27FC236}">
                  <a16:creationId xmlns:a16="http://schemas.microsoft.com/office/drawing/2014/main" id="{A86DDFA7-D444-4974-A3BC-55B1F973EA50}"/>
                </a:ext>
              </a:extLst>
            </p:cNvPr>
            <p:cNvSpPr/>
            <p:nvPr/>
          </p:nvSpPr>
          <p:spPr>
            <a:xfrm>
              <a:off x="1791215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1" y="0"/>
                  </a:moveTo>
                  <a:cubicBezTo>
                    <a:pt x="23" y="0"/>
                    <a:pt x="15" y="6"/>
                    <a:pt x="15" y="16"/>
                  </a:cubicBezTo>
                  <a:cubicBezTo>
                    <a:pt x="15" y="16"/>
                    <a:pt x="8" y="225"/>
                    <a:pt x="1" y="435"/>
                  </a:cubicBezTo>
                  <a:cubicBezTo>
                    <a:pt x="8" y="642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7"/>
                  </a:cubicBezTo>
                  <a:cubicBezTo>
                    <a:pt x="39" y="867"/>
                    <a:pt x="46" y="860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8" y="6"/>
                    <a:pt x="40" y="0"/>
                    <a:pt x="31" y="0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351;p38">
              <a:extLst>
                <a:ext uri="{FF2B5EF4-FFF2-40B4-BE49-F238E27FC236}">
                  <a16:creationId xmlns:a16="http://schemas.microsoft.com/office/drawing/2014/main" id="{AF6F1674-0D34-443B-AC0F-825144E866F3}"/>
                </a:ext>
              </a:extLst>
            </p:cNvPr>
            <p:cNvSpPr/>
            <p:nvPr/>
          </p:nvSpPr>
          <p:spPr>
            <a:xfrm>
              <a:off x="1786206" y="1595215"/>
              <a:ext cx="1360" cy="18738"/>
            </a:xfrm>
            <a:custGeom>
              <a:avLst/>
              <a:gdLst/>
              <a:ahLst/>
              <a:cxnLst/>
              <a:rect l="l" t="t" r="r" b="b"/>
              <a:pathLst>
                <a:path w="63" h="868" extrusionOk="0">
                  <a:moveTo>
                    <a:pt x="31" y="0"/>
                  </a:moveTo>
                  <a:cubicBezTo>
                    <a:pt x="23" y="0"/>
                    <a:pt x="15" y="6"/>
                    <a:pt x="15" y="16"/>
                  </a:cubicBezTo>
                  <a:lnTo>
                    <a:pt x="1" y="435"/>
                  </a:lnTo>
                  <a:cubicBezTo>
                    <a:pt x="8" y="642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7"/>
                  </a:cubicBezTo>
                  <a:cubicBezTo>
                    <a:pt x="39" y="867"/>
                    <a:pt x="46" y="860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8" y="6"/>
                    <a:pt x="40" y="0"/>
                    <a:pt x="31" y="0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Google Shape;352;p38">
              <a:extLst>
                <a:ext uri="{FF2B5EF4-FFF2-40B4-BE49-F238E27FC236}">
                  <a16:creationId xmlns:a16="http://schemas.microsoft.com/office/drawing/2014/main" id="{C5905935-7401-4629-BE77-53A62C1545B9}"/>
                </a:ext>
              </a:extLst>
            </p:cNvPr>
            <p:cNvSpPr/>
            <p:nvPr/>
          </p:nvSpPr>
          <p:spPr>
            <a:xfrm>
              <a:off x="1781371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0" y="1"/>
                  </a:moveTo>
                  <a:cubicBezTo>
                    <a:pt x="22" y="1"/>
                    <a:pt x="16" y="8"/>
                    <a:pt x="14" y="16"/>
                  </a:cubicBezTo>
                  <a:lnTo>
                    <a:pt x="0" y="435"/>
                  </a:lnTo>
                  <a:cubicBezTo>
                    <a:pt x="7" y="642"/>
                    <a:pt x="14" y="851"/>
                    <a:pt x="14" y="851"/>
                  </a:cubicBezTo>
                  <a:cubicBezTo>
                    <a:pt x="14" y="862"/>
                    <a:pt x="23" y="867"/>
                    <a:pt x="31" y="867"/>
                  </a:cubicBezTo>
                  <a:cubicBezTo>
                    <a:pt x="39" y="867"/>
                    <a:pt x="47" y="862"/>
                    <a:pt x="47" y="851"/>
                  </a:cubicBezTo>
                  <a:cubicBezTo>
                    <a:pt x="47" y="851"/>
                    <a:pt x="54" y="642"/>
                    <a:pt x="61" y="435"/>
                  </a:cubicBezTo>
                  <a:cubicBezTo>
                    <a:pt x="54" y="225"/>
                    <a:pt x="47" y="16"/>
                    <a:pt x="47" y="16"/>
                  </a:cubicBezTo>
                  <a:cubicBezTo>
                    <a:pt x="47" y="8"/>
                    <a:pt x="40" y="1"/>
                    <a:pt x="31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Google Shape;353;p38">
              <a:extLst>
                <a:ext uri="{FF2B5EF4-FFF2-40B4-BE49-F238E27FC236}">
                  <a16:creationId xmlns:a16="http://schemas.microsoft.com/office/drawing/2014/main" id="{3793D5F2-6A5D-4784-85F1-988825B20C90}"/>
                </a:ext>
              </a:extLst>
            </p:cNvPr>
            <p:cNvSpPr/>
            <p:nvPr/>
          </p:nvSpPr>
          <p:spPr>
            <a:xfrm>
              <a:off x="2163275" y="1947803"/>
              <a:ext cx="61611" cy="88725"/>
            </a:xfrm>
            <a:custGeom>
              <a:avLst/>
              <a:gdLst/>
              <a:ahLst/>
              <a:cxnLst/>
              <a:rect l="l" t="t" r="r" b="b"/>
              <a:pathLst>
                <a:path w="2854" h="4110" extrusionOk="0">
                  <a:moveTo>
                    <a:pt x="585" y="1"/>
                  </a:moveTo>
                  <a:cubicBezTo>
                    <a:pt x="290" y="1"/>
                    <a:pt x="1" y="191"/>
                    <a:pt x="9" y="573"/>
                  </a:cubicBezTo>
                  <a:cubicBezTo>
                    <a:pt x="36" y="1808"/>
                    <a:pt x="367" y="3026"/>
                    <a:pt x="1229" y="3941"/>
                  </a:cubicBezTo>
                  <a:cubicBezTo>
                    <a:pt x="1339" y="4057"/>
                    <a:pt x="1482" y="4110"/>
                    <a:pt x="1626" y="4110"/>
                  </a:cubicBezTo>
                  <a:cubicBezTo>
                    <a:pt x="1828" y="4110"/>
                    <a:pt x="2031" y="4005"/>
                    <a:pt x="2142" y="3824"/>
                  </a:cubicBezTo>
                  <a:cubicBezTo>
                    <a:pt x="2854" y="2667"/>
                    <a:pt x="2198" y="1172"/>
                    <a:pt x="1161" y="390"/>
                  </a:cubicBezTo>
                  <a:cubicBezTo>
                    <a:pt x="1076" y="131"/>
                    <a:pt x="828" y="1"/>
                    <a:pt x="585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Google Shape;354;p38">
              <a:extLst>
                <a:ext uri="{FF2B5EF4-FFF2-40B4-BE49-F238E27FC236}">
                  <a16:creationId xmlns:a16="http://schemas.microsoft.com/office/drawing/2014/main" id="{9401890C-3273-465A-9A27-5C25ABCC578C}"/>
                </a:ext>
              </a:extLst>
            </p:cNvPr>
            <p:cNvSpPr/>
            <p:nvPr/>
          </p:nvSpPr>
          <p:spPr>
            <a:xfrm>
              <a:off x="2040399" y="1337006"/>
              <a:ext cx="74973" cy="75491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734" y="0"/>
                  </a:moveTo>
                  <a:cubicBezTo>
                    <a:pt x="2073" y="0"/>
                    <a:pt x="1372" y="500"/>
                    <a:pt x="924" y="921"/>
                  </a:cubicBezTo>
                  <a:cubicBezTo>
                    <a:pt x="346" y="1463"/>
                    <a:pt x="36" y="2202"/>
                    <a:pt x="10" y="2985"/>
                  </a:cubicBezTo>
                  <a:cubicBezTo>
                    <a:pt x="0" y="3301"/>
                    <a:pt x="270" y="3497"/>
                    <a:pt x="552" y="3497"/>
                  </a:cubicBezTo>
                  <a:cubicBezTo>
                    <a:pt x="590" y="3497"/>
                    <a:pt x="628" y="3493"/>
                    <a:pt x="666" y="3486"/>
                  </a:cubicBezTo>
                  <a:cubicBezTo>
                    <a:pt x="1941" y="3237"/>
                    <a:pt x="2520" y="1896"/>
                    <a:pt x="3258" y="982"/>
                  </a:cubicBezTo>
                  <a:cubicBezTo>
                    <a:pt x="3473" y="718"/>
                    <a:pt x="3379" y="398"/>
                    <a:pt x="3184" y="220"/>
                  </a:cubicBezTo>
                  <a:cubicBezTo>
                    <a:pt x="3127" y="113"/>
                    <a:pt x="3010" y="26"/>
                    <a:pt x="2895" y="11"/>
                  </a:cubicBezTo>
                  <a:cubicBezTo>
                    <a:pt x="2842" y="4"/>
                    <a:pt x="2788" y="0"/>
                    <a:pt x="2734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Google Shape;355;p38">
              <a:extLst>
                <a:ext uri="{FF2B5EF4-FFF2-40B4-BE49-F238E27FC236}">
                  <a16:creationId xmlns:a16="http://schemas.microsoft.com/office/drawing/2014/main" id="{632B4C5F-79EB-4C77-8F0B-B64B107B6869}"/>
                </a:ext>
              </a:extLst>
            </p:cNvPr>
            <p:cNvSpPr/>
            <p:nvPr/>
          </p:nvSpPr>
          <p:spPr>
            <a:xfrm>
              <a:off x="3146910" y="2189670"/>
              <a:ext cx="90991" cy="48075"/>
            </a:xfrm>
            <a:custGeom>
              <a:avLst/>
              <a:gdLst/>
              <a:ahLst/>
              <a:cxnLst/>
              <a:rect l="l" t="t" r="r" b="b"/>
              <a:pathLst>
                <a:path w="4215" h="2227" extrusionOk="0">
                  <a:moveTo>
                    <a:pt x="2604" y="1"/>
                  </a:moveTo>
                  <a:cubicBezTo>
                    <a:pt x="1615" y="1"/>
                    <a:pt x="462" y="110"/>
                    <a:pt x="297" y="605"/>
                  </a:cubicBezTo>
                  <a:cubicBezTo>
                    <a:pt x="1" y="1492"/>
                    <a:pt x="375" y="1901"/>
                    <a:pt x="519" y="2084"/>
                  </a:cubicBezTo>
                  <a:cubicBezTo>
                    <a:pt x="589" y="2172"/>
                    <a:pt x="1293" y="2226"/>
                    <a:pt x="2079" y="2226"/>
                  </a:cubicBezTo>
                  <a:cubicBezTo>
                    <a:pt x="2927" y="2226"/>
                    <a:pt x="3870" y="2163"/>
                    <a:pt x="4215" y="2010"/>
                  </a:cubicBezTo>
                  <a:lnTo>
                    <a:pt x="4072" y="70"/>
                  </a:lnTo>
                  <a:cubicBezTo>
                    <a:pt x="4072" y="70"/>
                    <a:pt x="3390" y="1"/>
                    <a:pt x="2604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Google Shape;356;p38">
              <a:extLst>
                <a:ext uri="{FF2B5EF4-FFF2-40B4-BE49-F238E27FC236}">
                  <a16:creationId xmlns:a16="http://schemas.microsoft.com/office/drawing/2014/main" id="{463C0531-EF7D-4DE7-8AE5-09A85C180F47}"/>
                </a:ext>
              </a:extLst>
            </p:cNvPr>
            <p:cNvSpPr/>
            <p:nvPr/>
          </p:nvSpPr>
          <p:spPr>
            <a:xfrm>
              <a:off x="3111808" y="2006241"/>
              <a:ext cx="121020" cy="153206"/>
            </a:xfrm>
            <a:custGeom>
              <a:avLst/>
              <a:gdLst/>
              <a:ahLst/>
              <a:cxnLst/>
              <a:rect l="l" t="t" r="r" b="b"/>
              <a:pathLst>
                <a:path w="5606" h="7097" extrusionOk="0">
                  <a:moveTo>
                    <a:pt x="3866" y="0"/>
                  </a:moveTo>
                  <a:cubicBezTo>
                    <a:pt x="2930" y="0"/>
                    <a:pt x="1730" y="256"/>
                    <a:pt x="1109" y="1414"/>
                  </a:cubicBezTo>
                  <a:cubicBezTo>
                    <a:pt x="1" y="3484"/>
                    <a:pt x="815" y="6442"/>
                    <a:pt x="2515" y="6884"/>
                  </a:cubicBezTo>
                  <a:cubicBezTo>
                    <a:pt x="3133" y="7045"/>
                    <a:pt x="3710" y="7097"/>
                    <a:pt x="4195" y="7097"/>
                  </a:cubicBezTo>
                  <a:cubicBezTo>
                    <a:pt x="5042" y="7097"/>
                    <a:pt x="5606" y="6939"/>
                    <a:pt x="5606" y="6939"/>
                  </a:cubicBezTo>
                  <a:lnTo>
                    <a:pt x="5175" y="158"/>
                  </a:lnTo>
                  <a:cubicBezTo>
                    <a:pt x="5175" y="158"/>
                    <a:pt x="4602" y="0"/>
                    <a:pt x="3866" y="0"/>
                  </a:cubicBezTo>
                  <a:close/>
                </a:path>
              </a:pathLst>
            </a:custGeom>
            <a:solidFill>
              <a:srgbClr val="F2A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Google Shape;357;p38">
              <a:extLst>
                <a:ext uri="{FF2B5EF4-FFF2-40B4-BE49-F238E27FC236}">
                  <a16:creationId xmlns:a16="http://schemas.microsoft.com/office/drawing/2014/main" id="{89248982-15A8-4707-9EBF-C3079C86C058}"/>
                </a:ext>
              </a:extLst>
            </p:cNvPr>
            <p:cNvSpPr/>
            <p:nvPr/>
          </p:nvSpPr>
          <p:spPr>
            <a:xfrm>
              <a:off x="3145809" y="2029879"/>
              <a:ext cx="85961" cy="105325"/>
            </a:xfrm>
            <a:custGeom>
              <a:avLst/>
              <a:gdLst/>
              <a:ahLst/>
              <a:cxnLst/>
              <a:rect l="l" t="t" r="r" b="b"/>
              <a:pathLst>
                <a:path w="3982" h="4879" extrusionOk="0">
                  <a:moveTo>
                    <a:pt x="2763" y="0"/>
                  </a:moveTo>
                  <a:cubicBezTo>
                    <a:pt x="2080" y="0"/>
                    <a:pt x="1196" y="175"/>
                    <a:pt x="763" y="984"/>
                  </a:cubicBezTo>
                  <a:cubicBezTo>
                    <a:pt x="1" y="2408"/>
                    <a:pt x="558" y="4440"/>
                    <a:pt x="1729" y="4745"/>
                  </a:cubicBezTo>
                  <a:cubicBezTo>
                    <a:pt x="2112" y="4845"/>
                    <a:pt x="2485" y="4879"/>
                    <a:pt x="2814" y="4879"/>
                  </a:cubicBezTo>
                  <a:cubicBezTo>
                    <a:pt x="3491" y="4879"/>
                    <a:pt x="3981" y="4736"/>
                    <a:pt x="3981" y="4736"/>
                  </a:cubicBezTo>
                  <a:cubicBezTo>
                    <a:pt x="3981" y="4736"/>
                    <a:pt x="3899" y="3530"/>
                    <a:pt x="3836" y="2442"/>
                  </a:cubicBezTo>
                  <a:cubicBezTo>
                    <a:pt x="3772" y="1352"/>
                    <a:pt x="3687" y="102"/>
                    <a:pt x="3687" y="102"/>
                  </a:cubicBezTo>
                  <a:cubicBezTo>
                    <a:pt x="3687" y="102"/>
                    <a:pt x="3283" y="0"/>
                    <a:pt x="2763" y="0"/>
                  </a:cubicBezTo>
                  <a:close/>
                </a:path>
              </a:pathLst>
            </a:custGeom>
            <a:solidFill>
              <a:srgbClr val="FFF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Google Shape;358;p38">
              <a:extLst>
                <a:ext uri="{FF2B5EF4-FFF2-40B4-BE49-F238E27FC236}">
                  <a16:creationId xmlns:a16="http://schemas.microsoft.com/office/drawing/2014/main" id="{654780DD-299D-4612-BAA1-FFA5C628D7CA}"/>
                </a:ext>
              </a:extLst>
            </p:cNvPr>
            <p:cNvSpPr/>
            <p:nvPr/>
          </p:nvSpPr>
          <p:spPr>
            <a:xfrm>
              <a:off x="866104" y="284789"/>
              <a:ext cx="1458192" cy="423892"/>
            </a:xfrm>
            <a:custGeom>
              <a:avLst/>
              <a:gdLst/>
              <a:ahLst/>
              <a:cxnLst/>
              <a:rect l="l" t="t" r="r" b="b"/>
              <a:pathLst>
                <a:path w="67548" h="19636" extrusionOk="0">
                  <a:moveTo>
                    <a:pt x="4806" y="0"/>
                  </a:moveTo>
                  <a:cubicBezTo>
                    <a:pt x="4714" y="0"/>
                    <a:pt x="4625" y="2"/>
                    <a:pt x="4540" y="6"/>
                  </a:cubicBezTo>
                  <a:cubicBezTo>
                    <a:pt x="0" y="207"/>
                    <a:pt x="202" y="4348"/>
                    <a:pt x="202" y="4348"/>
                  </a:cubicBezTo>
                  <a:cubicBezTo>
                    <a:pt x="869" y="3993"/>
                    <a:pt x="1744" y="3836"/>
                    <a:pt x="2788" y="3836"/>
                  </a:cubicBezTo>
                  <a:cubicBezTo>
                    <a:pt x="9306" y="3836"/>
                    <a:pt x="22401" y="9954"/>
                    <a:pt x="32345" y="12334"/>
                  </a:cubicBezTo>
                  <a:cubicBezTo>
                    <a:pt x="38260" y="13748"/>
                    <a:pt x="43916" y="13997"/>
                    <a:pt x="48542" y="13997"/>
                  </a:cubicBezTo>
                  <a:cubicBezTo>
                    <a:pt x="51055" y="13997"/>
                    <a:pt x="53264" y="13924"/>
                    <a:pt x="55045" y="13924"/>
                  </a:cubicBezTo>
                  <a:cubicBezTo>
                    <a:pt x="56380" y="13924"/>
                    <a:pt x="57474" y="13965"/>
                    <a:pt x="58277" y="14109"/>
                  </a:cubicBezTo>
                  <a:cubicBezTo>
                    <a:pt x="60927" y="14583"/>
                    <a:pt x="64057" y="16464"/>
                    <a:pt x="64146" y="19636"/>
                  </a:cubicBezTo>
                  <a:lnTo>
                    <a:pt x="64294" y="19629"/>
                  </a:lnTo>
                  <a:cubicBezTo>
                    <a:pt x="64294" y="19629"/>
                    <a:pt x="67547" y="16276"/>
                    <a:pt x="65281" y="12826"/>
                  </a:cubicBezTo>
                  <a:cubicBezTo>
                    <a:pt x="64880" y="12216"/>
                    <a:pt x="64152" y="11731"/>
                    <a:pt x="63140" y="11335"/>
                  </a:cubicBezTo>
                  <a:cubicBezTo>
                    <a:pt x="58016" y="9300"/>
                    <a:pt x="45758" y="9502"/>
                    <a:pt x="33725" y="7105"/>
                  </a:cubicBezTo>
                  <a:cubicBezTo>
                    <a:pt x="22799" y="4940"/>
                    <a:pt x="9585" y="0"/>
                    <a:pt x="4806" y="0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Google Shape;359;p38">
              <a:extLst>
                <a:ext uri="{FF2B5EF4-FFF2-40B4-BE49-F238E27FC236}">
                  <a16:creationId xmlns:a16="http://schemas.microsoft.com/office/drawing/2014/main" id="{95FA02B3-2A41-4986-A6DB-713A30234F33}"/>
                </a:ext>
              </a:extLst>
            </p:cNvPr>
            <p:cNvSpPr/>
            <p:nvPr/>
          </p:nvSpPr>
          <p:spPr>
            <a:xfrm>
              <a:off x="964068" y="238095"/>
              <a:ext cx="1270187" cy="291410"/>
            </a:xfrm>
            <a:custGeom>
              <a:avLst/>
              <a:gdLst/>
              <a:ahLst/>
              <a:cxnLst/>
              <a:rect l="l" t="t" r="r" b="b"/>
              <a:pathLst>
                <a:path w="58839" h="13499" extrusionOk="0">
                  <a:moveTo>
                    <a:pt x="4872" y="0"/>
                  </a:moveTo>
                  <a:cubicBezTo>
                    <a:pt x="4824" y="0"/>
                    <a:pt x="4778" y="1"/>
                    <a:pt x="4733" y="2"/>
                  </a:cubicBezTo>
                  <a:cubicBezTo>
                    <a:pt x="1285" y="98"/>
                    <a:pt x="0" y="2169"/>
                    <a:pt x="0" y="2169"/>
                  </a:cubicBezTo>
                  <a:cubicBezTo>
                    <a:pt x="86" y="2165"/>
                    <a:pt x="174" y="2163"/>
                    <a:pt x="266" y="2163"/>
                  </a:cubicBezTo>
                  <a:cubicBezTo>
                    <a:pt x="5047" y="2163"/>
                    <a:pt x="18262" y="7103"/>
                    <a:pt x="29185" y="9268"/>
                  </a:cubicBezTo>
                  <a:cubicBezTo>
                    <a:pt x="41220" y="11665"/>
                    <a:pt x="53478" y="11463"/>
                    <a:pt x="58602" y="13498"/>
                  </a:cubicBezTo>
                  <a:cubicBezTo>
                    <a:pt x="58685" y="13084"/>
                    <a:pt x="58839" y="11605"/>
                    <a:pt x="56992" y="10653"/>
                  </a:cubicBezTo>
                  <a:cubicBezTo>
                    <a:pt x="54136" y="9174"/>
                    <a:pt x="38458" y="8185"/>
                    <a:pt x="28889" y="5919"/>
                  </a:cubicBezTo>
                  <a:cubicBezTo>
                    <a:pt x="19455" y="3678"/>
                    <a:pt x="8474" y="0"/>
                    <a:pt x="4872" y="0"/>
                  </a:cubicBezTo>
                  <a:close/>
                </a:path>
              </a:pathLst>
            </a:custGeom>
            <a:solidFill>
              <a:srgbClr val="A97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Google Shape;360;p38">
              <a:extLst>
                <a:ext uri="{FF2B5EF4-FFF2-40B4-BE49-F238E27FC236}">
                  <a16:creationId xmlns:a16="http://schemas.microsoft.com/office/drawing/2014/main" id="{48ABF31F-596D-42D1-B27F-E915509F0BF0}"/>
                </a:ext>
              </a:extLst>
            </p:cNvPr>
            <p:cNvSpPr/>
            <p:nvPr/>
          </p:nvSpPr>
          <p:spPr>
            <a:xfrm>
              <a:off x="997723" y="275873"/>
              <a:ext cx="1162552" cy="335275"/>
            </a:xfrm>
            <a:custGeom>
              <a:avLst/>
              <a:gdLst/>
              <a:ahLst/>
              <a:cxnLst/>
              <a:rect l="l" t="t" r="r" b="b"/>
              <a:pathLst>
                <a:path w="53853" h="15531" extrusionOk="0">
                  <a:moveTo>
                    <a:pt x="8091" y="0"/>
                  </a:moveTo>
                  <a:cubicBezTo>
                    <a:pt x="5197" y="0"/>
                    <a:pt x="3183" y="2998"/>
                    <a:pt x="740" y="4512"/>
                  </a:cubicBezTo>
                  <a:cubicBezTo>
                    <a:pt x="1" y="4968"/>
                    <a:pt x="256" y="6218"/>
                    <a:pt x="1168" y="6218"/>
                  </a:cubicBezTo>
                  <a:cubicBezTo>
                    <a:pt x="1180" y="6218"/>
                    <a:pt x="1191" y="6218"/>
                    <a:pt x="1202" y="6217"/>
                  </a:cubicBezTo>
                  <a:cubicBezTo>
                    <a:pt x="3200" y="6148"/>
                    <a:pt x="4397" y="4978"/>
                    <a:pt x="5922" y="3808"/>
                  </a:cubicBezTo>
                  <a:cubicBezTo>
                    <a:pt x="6297" y="3520"/>
                    <a:pt x="7237" y="2924"/>
                    <a:pt x="7859" y="2924"/>
                  </a:cubicBezTo>
                  <a:cubicBezTo>
                    <a:pt x="8208" y="2924"/>
                    <a:pt x="8458" y="3112"/>
                    <a:pt x="8449" y="3650"/>
                  </a:cubicBezTo>
                  <a:cubicBezTo>
                    <a:pt x="8435" y="4496"/>
                    <a:pt x="8150" y="5230"/>
                    <a:pt x="8298" y="6078"/>
                  </a:cubicBezTo>
                  <a:cubicBezTo>
                    <a:pt x="8601" y="7807"/>
                    <a:pt x="9627" y="8900"/>
                    <a:pt x="11192" y="8900"/>
                  </a:cubicBezTo>
                  <a:cubicBezTo>
                    <a:pt x="11487" y="8900"/>
                    <a:pt x="11801" y="8862"/>
                    <a:pt x="12133" y="8781"/>
                  </a:cubicBezTo>
                  <a:cubicBezTo>
                    <a:pt x="14456" y="8215"/>
                    <a:pt x="16205" y="6220"/>
                    <a:pt x="18475" y="5499"/>
                  </a:cubicBezTo>
                  <a:cubicBezTo>
                    <a:pt x="18562" y="5471"/>
                    <a:pt x="18644" y="5458"/>
                    <a:pt x="18719" y="5458"/>
                  </a:cubicBezTo>
                  <a:cubicBezTo>
                    <a:pt x="20178" y="5458"/>
                    <a:pt x="19574" y="10379"/>
                    <a:pt x="20903" y="11457"/>
                  </a:cubicBezTo>
                  <a:cubicBezTo>
                    <a:pt x="21437" y="11890"/>
                    <a:pt x="21997" y="12066"/>
                    <a:pt x="22563" y="12066"/>
                  </a:cubicBezTo>
                  <a:cubicBezTo>
                    <a:pt x="24450" y="12066"/>
                    <a:pt x="26410" y="10100"/>
                    <a:pt x="27719" y="9101"/>
                  </a:cubicBezTo>
                  <a:cubicBezTo>
                    <a:pt x="28277" y="8675"/>
                    <a:pt x="28678" y="8500"/>
                    <a:pt x="28971" y="8500"/>
                  </a:cubicBezTo>
                  <a:cubicBezTo>
                    <a:pt x="30054" y="8500"/>
                    <a:pt x="29679" y="10883"/>
                    <a:pt x="30302" y="11947"/>
                  </a:cubicBezTo>
                  <a:cubicBezTo>
                    <a:pt x="30863" y="12903"/>
                    <a:pt x="32004" y="13529"/>
                    <a:pt x="33126" y="13529"/>
                  </a:cubicBezTo>
                  <a:cubicBezTo>
                    <a:pt x="33380" y="13529"/>
                    <a:pt x="33632" y="13497"/>
                    <a:pt x="33877" y="13430"/>
                  </a:cubicBezTo>
                  <a:cubicBezTo>
                    <a:pt x="35783" y="12903"/>
                    <a:pt x="37237" y="11653"/>
                    <a:pt x="38937" y="10701"/>
                  </a:cubicBezTo>
                  <a:cubicBezTo>
                    <a:pt x="39181" y="10564"/>
                    <a:pt x="39411" y="10503"/>
                    <a:pt x="39628" y="10503"/>
                  </a:cubicBezTo>
                  <a:cubicBezTo>
                    <a:pt x="41215" y="10503"/>
                    <a:pt x="42123" y="13786"/>
                    <a:pt x="43178" y="14737"/>
                  </a:cubicBezTo>
                  <a:cubicBezTo>
                    <a:pt x="43811" y="15306"/>
                    <a:pt x="44460" y="15530"/>
                    <a:pt x="45117" y="15530"/>
                  </a:cubicBezTo>
                  <a:cubicBezTo>
                    <a:pt x="47491" y="15530"/>
                    <a:pt x="49971" y="12610"/>
                    <a:pt x="52181" y="12508"/>
                  </a:cubicBezTo>
                  <a:cubicBezTo>
                    <a:pt x="53836" y="12431"/>
                    <a:pt x="53853" y="9949"/>
                    <a:pt x="52181" y="9929"/>
                  </a:cubicBezTo>
                  <a:cubicBezTo>
                    <a:pt x="52149" y="9928"/>
                    <a:pt x="52116" y="9928"/>
                    <a:pt x="52084" y="9928"/>
                  </a:cubicBezTo>
                  <a:cubicBezTo>
                    <a:pt x="50386" y="9928"/>
                    <a:pt x="49191" y="10481"/>
                    <a:pt x="47756" y="11395"/>
                  </a:cubicBezTo>
                  <a:cubicBezTo>
                    <a:pt x="47199" y="11750"/>
                    <a:pt x="46239" y="12560"/>
                    <a:pt x="45388" y="12560"/>
                  </a:cubicBezTo>
                  <a:cubicBezTo>
                    <a:pt x="45034" y="12560"/>
                    <a:pt x="44698" y="12420"/>
                    <a:pt x="44418" y="12048"/>
                  </a:cubicBezTo>
                  <a:cubicBezTo>
                    <a:pt x="43824" y="11257"/>
                    <a:pt x="43583" y="10252"/>
                    <a:pt x="42949" y="9468"/>
                  </a:cubicBezTo>
                  <a:cubicBezTo>
                    <a:pt x="42009" y="8306"/>
                    <a:pt x="40977" y="7866"/>
                    <a:pt x="39912" y="7866"/>
                  </a:cubicBezTo>
                  <a:cubicBezTo>
                    <a:pt x="38287" y="7866"/>
                    <a:pt x="36587" y="8891"/>
                    <a:pt x="35024" y="9939"/>
                  </a:cubicBezTo>
                  <a:cubicBezTo>
                    <a:pt x="34425" y="10339"/>
                    <a:pt x="33987" y="10505"/>
                    <a:pt x="33659" y="10505"/>
                  </a:cubicBezTo>
                  <a:cubicBezTo>
                    <a:pt x="32423" y="10505"/>
                    <a:pt x="32744" y="8155"/>
                    <a:pt x="31904" y="7139"/>
                  </a:cubicBezTo>
                  <a:cubicBezTo>
                    <a:pt x="31237" y="6335"/>
                    <a:pt x="30381" y="5752"/>
                    <a:pt x="29351" y="5752"/>
                  </a:cubicBezTo>
                  <a:cubicBezTo>
                    <a:pt x="29176" y="5752"/>
                    <a:pt x="28995" y="5769"/>
                    <a:pt x="28810" y="5805"/>
                  </a:cubicBezTo>
                  <a:cubicBezTo>
                    <a:pt x="27369" y="6082"/>
                    <a:pt x="26218" y="6919"/>
                    <a:pt x="25087" y="7816"/>
                  </a:cubicBezTo>
                  <a:cubicBezTo>
                    <a:pt x="24369" y="8385"/>
                    <a:pt x="23738" y="8964"/>
                    <a:pt x="22855" y="9266"/>
                  </a:cubicBezTo>
                  <a:cubicBezTo>
                    <a:pt x="22796" y="9286"/>
                    <a:pt x="22742" y="9296"/>
                    <a:pt x="22693" y="9296"/>
                  </a:cubicBezTo>
                  <a:cubicBezTo>
                    <a:pt x="22084" y="9296"/>
                    <a:pt x="22230" y="7825"/>
                    <a:pt x="22202" y="7317"/>
                  </a:cubicBezTo>
                  <a:cubicBezTo>
                    <a:pt x="22036" y="4276"/>
                    <a:pt x="20759" y="3279"/>
                    <a:pt x="19071" y="3279"/>
                  </a:cubicBezTo>
                  <a:cubicBezTo>
                    <a:pt x="17093" y="3279"/>
                    <a:pt x="14551" y="4647"/>
                    <a:pt x="12567" y="5701"/>
                  </a:cubicBezTo>
                  <a:cubicBezTo>
                    <a:pt x="12042" y="5979"/>
                    <a:pt x="11693" y="6109"/>
                    <a:pt x="11469" y="6109"/>
                  </a:cubicBezTo>
                  <a:cubicBezTo>
                    <a:pt x="10919" y="6109"/>
                    <a:pt x="11118" y="5327"/>
                    <a:pt x="11308" y="4037"/>
                  </a:cubicBezTo>
                  <a:cubicBezTo>
                    <a:pt x="11472" y="2924"/>
                    <a:pt x="11368" y="1042"/>
                    <a:pt x="10130" y="477"/>
                  </a:cubicBezTo>
                  <a:cubicBezTo>
                    <a:pt x="9399" y="144"/>
                    <a:pt x="8724" y="0"/>
                    <a:pt x="8091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Google Shape;361;p38">
              <a:extLst>
                <a:ext uri="{FF2B5EF4-FFF2-40B4-BE49-F238E27FC236}">
                  <a16:creationId xmlns:a16="http://schemas.microsoft.com/office/drawing/2014/main" id="{5F817F5A-B18B-4172-8880-8FABA0E71221}"/>
                </a:ext>
              </a:extLst>
            </p:cNvPr>
            <p:cNvSpPr/>
            <p:nvPr/>
          </p:nvSpPr>
          <p:spPr>
            <a:xfrm>
              <a:off x="781028" y="367598"/>
              <a:ext cx="1470735" cy="544437"/>
            </a:xfrm>
            <a:custGeom>
              <a:avLst/>
              <a:gdLst/>
              <a:ahLst/>
              <a:cxnLst/>
              <a:rect l="l" t="t" r="r" b="b"/>
              <a:pathLst>
                <a:path w="68129" h="25220" extrusionOk="0">
                  <a:moveTo>
                    <a:pt x="6730" y="0"/>
                  </a:moveTo>
                  <a:cubicBezTo>
                    <a:pt x="5685" y="0"/>
                    <a:pt x="4810" y="157"/>
                    <a:pt x="4143" y="512"/>
                  </a:cubicBezTo>
                  <a:cubicBezTo>
                    <a:pt x="611" y="2382"/>
                    <a:pt x="1" y="8003"/>
                    <a:pt x="5522" y="13528"/>
                  </a:cubicBezTo>
                  <a:cubicBezTo>
                    <a:pt x="11041" y="19048"/>
                    <a:pt x="25637" y="22497"/>
                    <a:pt x="36482" y="23881"/>
                  </a:cubicBezTo>
                  <a:cubicBezTo>
                    <a:pt x="41425" y="24509"/>
                    <a:pt x="47002" y="25220"/>
                    <a:pt x="52065" y="25220"/>
                  </a:cubicBezTo>
                  <a:cubicBezTo>
                    <a:pt x="58117" y="25220"/>
                    <a:pt x="63436" y="24205"/>
                    <a:pt x="66064" y="20823"/>
                  </a:cubicBezTo>
                  <a:cubicBezTo>
                    <a:pt x="67561" y="18900"/>
                    <a:pt x="68128" y="17220"/>
                    <a:pt x="68087" y="15800"/>
                  </a:cubicBezTo>
                  <a:cubicBezTo>
                    <a:pt x="67999" y="12629"/>
                    <a:pt x="64869" y="10747"/>
                    <a:pt x="62218" y="10275"/>
                  </a:cubicBezTo>
                  <a:cubicBezTo>
                    <a:pt x="61413" y="10130"/>
                    <a:pt x="60316" y="10088"/>
                    <a:pt x="58978" y="10088"/>
                  </a:cubicBezTo>
                  <a:cubicBezTo>
                    <a:pt x="57198" y="10088"/>
                    <a:pt x="54993" y="10161"/>
                    <a:pt x="52484" y="10161"/>
                  </a:cubicBezTo>
                  <a:cubicBezTo>
                    <a:pt x="47859" y="10161"/>
                    <a:pt x="42203" y="9913"/>
                    <a:pt x="36287" y="8499"/>
                  </a:cubicBezTo>
                  <a:cubicBezTo>
                    <a:pt x="26343" y="6118"/>
                    <a:pt x="13248" y="0"/>
                    <a:pt x="6730" y="0"/>
                  </a:cubicBezTo>
                  <a:close/>
                </a:path>
              </a:pathLst>
            </a:custGeom>
            <a:solidFill>
              <a:srgbClr val="C58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362;p38">
              <a:extLst>
                <a:ext uri="{FF2B5EF4-FFF2-40B4-BE49-F238E27FC236}">
                  <a16:creationId xmlns:a16="http://schemas.microsoft.com/office/drawing/2014/main" id="{8D809779-FD14-4512-BC87-E48EB446E363}"/>
                </a:ext>
              </a:extLst>
            </p:cNvPr>
            <p:cNvSpPr/>
            <p:nvPr/>
          </p:nvSpPr>
          <p:spPr>
            <a:xfrm>
              <a:off x="930284" y="592842"/>
              <a:ext cx="36850" cy="29122"/>
            </a:xfrm>
            <a:custGeom>
              <a:avLst/>
              <a:gdLst/>
              <a:ahLst/>
              <a:cxnLst/>
              <a:rect l="l" t="t" r="r" b="b"/>
              <a:pathLst>
                <a:path w="1707" h="1349" extrusionOk="0">
                  <a:moveTo>
                    <a:pt x="640" y="0"/>
                  </a:moveTo>
                  <a:cubicBezTo>
                    <a:pt x="598" y="0"/>
                    <a:pt x="557" y="4"/>
                    <a:pt x="515" y="13"/>
                  </a:cubicBezTo>
                  <a:cubicBezTo>
                    <a:pt x="490" y="10"/>
                    <a:pt x="465" y="9"/>
                    <a:pt x="440" y="9"/>
                  </a:cubicBezTo>
                  <a:cubicBezTo>
                    <a:pt x="396" y="9"/>
                    <a:pt x="352" y="13"/>
                    <a:pt x="309" y="20"/>
                  </a:cubicBezTo>
                  <a:cubicBezTo>
                    <a:pt x="215" y="38"/>
                    <a:pt x="118" y="135"/>
                    <a:pt x="101" y="229"/>
                  </a:cubicBezTo>
                  <a:cubicBezTo>
                    <a:pt x="89" y="296"/>
                    <a:pt x="86" y="366"/>
                    <a:pt x="94" y="435"/>
                  </a:cubicBezTo>
                  <a:cubicBezTo>
                    <a:pt x="0" y="881"/>
                    <a:pt x="433" y="1349"/>
                    <a:pt x="859" y="1349"/>
                  </a:cubicBezTo>
                  <a:cubicBezTo>
                    <a:pt x="1000" y="1349"/>
                    <a:pt x="1140" y="1298"/>
                    <a:pt x="1259" y="1178"/>
                  </a:cubicBezTo>
                  <a:cubicBezTo>
                    <a:pt x="1707" y="731"/>
                    <a:pt x="1191" y="0"/>
                    <a:pt x="640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Google Shape;363;p38">
              <a:extLst>
                <a:ext uri="{FF2B5EF4-FFF2-40B4-BE49-F238E27FC236}">
                  <a16:creationId xmlns:a16="http://schemas.microsoft.com/office/drawing/2014/main" id="{82766C20-4341-4B15-B630-B9129A7DFF89}"/>
                </a:ext>
              </a:extLst>
            </p:cNvPr>
            <p:cNvSpPr/>
            <p:nvPr/>
          </p:nvSpPr>
          <p:spPr>
            <a:xfrm>
              <a:off x="997291" y="646703"/>
              <a:ext cx="36008" cy="30697"/>
            </a:xfrm>
            <a:custGeom>
              <a:avLst/>
              <a:gdLst/>
              <a:ahLst/>
              <a:cxnLst/>
              <a:rect l="l" t="t" r="r" b="b"/>
              <a:pathLst>
                <a:path w="1668" h="1422" extrusionOk="0">
                  <a:moveTo>
                    <a:pt x="848" y="1"/>
                  </a:moveTo>
                  <a:cubicBezTo>
                    <a:pt x="774" y="1"/>
                    <a:pt x="701" y="13"/>
                    <a:pt x="633" y="40"/>
                  </a:cubicBezTo>
                  <a:cubicBezTo>
                    <a:pt x="431" y="121"/>
                    <a:pt x="0" y="225"/>
                    <a:pt x="116" y="551"/>
                  </a:cubicBezTo>
                  <a:cubicBezTo>
                    <a:pt x="143" y="627"/>
                    <a:pt x="185" y="687"/>
                    <a:pt x="225" y="751"/>
                  </a:cubicBezTo>
                  <a:cubicBezTo>
                    <a:pt x="308" y="1138"/>
                    <a:pt x="601" y="1422"/>
                    <a:pt x="1002" y="1422"/>
                  </a:cubicBezTo>
                  <a:cubicBezTo>
                    <a:pt x="1067" y="1422"/>
                    <a:pt x="1135" y="1414"/>
                    <a:pt x="1205" y="1399"/>
                  </a:cubicBezTo>
                  <a:cubicBezTo>
                    <a:pt x="1389" y="1357"/>
                    <a:pt x="1572" y="1181"/>
                    <a:pt x="1609" y="995"/>
                  </a:cubicBezTo>
                  <a:cubicBezTo>
                    <a:pt x="1668" y="701"/>
                    <a:pt x="1612" y="445"/>
                    <a:pt x="1396" y="229"/>
                  </a:cubicBezTo>
                  <a:cubicBezTo>
                    <a:pt x="1259" y="92"/>
                    <a:pt x="1049" y="1"/>
                    <a:pt x="848" y="1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Google Shape;364;p38">
              <a:extLst>
                <a:ext uri="{FF2B5EF4-FFF2-40B4-BE49-F238E27FC236}">
                  <a16:creationId xmlns:a16="http://schemas.microsoft.com/office/drawing/2014/main" id="{D5BDE24B-4760-4FCE-BDEA-C106A5F715E2}"/>
                </a:ext>
              </a:extLst>
            </p:cNvPr>
            <p:cNvSpPr/>
            <p:nvPr/>
          </p:nvSpPr>
          <p:spPr>
            <a:xfrm>
              <a:off x="1062788" y="671874"/>
              <a:ext cx="43089" cy="34195"/>
            </a:xfrm>
            <a:custGeom>
              <a:avLst/>
              <a:gdLst/>
              <a:ahLst/>
              <a:cxnLst/>
              <a:rect l="l" t="t" r="r" b="b"/>
              <a:pathLst>
                <a:path w="1996" h="1584" extrusionOk="0">
                  <a:moveTo>
                    <a:pt x="970" y="0"/>
                  </a:moveTo>
                  <a:cubicBezTo>
                    <a:pt x="763" y="0"/>
                    <a:pt x="551" y="68"/>
                    <a:pt x="358" y="208"/>
                  </a:cubicBezTo>
                  <a:cubicBezTo>
                    <a:pt x="112" y="389"/>
                    <a:pt x="1" y="757"/>
                    <a:pt x="257" y="994"/>
                  </a:cubicBezTo>
                  <a:cubicBezTo>
                    <a:pt x="440" y="1160"/>
                    <a:pt x="481" y="1292"/>
                    <a:pt x="730" y="1452"/>
                  </a:cubicBezTo>
                  <a:cubicBezTo>
                    <a:pt x="867" y="1539"/>
                    <a:pt x="1017" y="1583"/>
                    <a:pt x="1166" y="1583"/>
                  </a:cubicBezTo>
                  <a:cubicBezTo>
                    <a:pt x="1355" y="1583"/>
                    <a:pt x="1541" y="1512"/>
                    <a:pt x="1691" y="1368"/>
                  </a:cubicBezTo>
                  <a:cubicBezTo>
                    <a:pt x="1918" y="1149"/>
                    <a:pt x="1995" y="730"/>
                    <a:pt x="1807" y="462"/>
                  </a:cubicBezTo>
                  <a:cubicBezTo>
                    <a:pt x="1600" y="162"/>
                    <a:pt x="1291" y="0"/>
                    <a:pt x="970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Google Shape;365;p38">
              <a:extLst>
                <a:ext uri="{FF2B5EF4-FFF2-40B4-BE49-F238E27FC236}">
                  <a16:creationId xmlns:a16="http://schemas.microsoft.com/office/drawing/2014/main" id="{6530C43B-CE8A-405E-9391-7C7D8F52D100}"/>
                </a:ext>
              </a:extLst>
            </p:cNvPr>
            <p:cNvSpPr/>
            <p:nvPr/>
          </p:nvSpPr>
          <p:spPr>
            <a:xfrm>
              <a:off x="987124" y="590424"/>
              <a:ext cx="28064" cy="23293"/>
            </a:xfrm>
            <a:custGeom>
              <a:avLst/>
              <a:gdLst/>
              <a:ahLst/>
              <a:cxnLst/>
              <a:rect l="l" t="t" r="r" b="b"/>
              <a:pathLst>
                <a:path w="1300" h="1079" extrusionOk="0">
                  <a:moveTo>
                    <a:pt x="635" y="0"/>
                  </a:moveTo>
                  <a:cubicBezTo>
                    <a:pt x="524" y="0"/>
                    <a:pt x="414" y="31"/>
                    <a:pt x="323" y="98"/>
                  </a:cubicBezTo>
                  <a:cubicBezTo>
                    <a:pt x="130" y="240"/>
                    <a:pt x="0" y="512"/>
                    <a:pt x="156" y="738"/>
                  </a:cubicBezTo>
                  <a:cubicBezTo>
                    <a:pt x="268" y="903"/>
                    <a:pt x="385" y="998"/>
                    <a:pt x="578" y="1055"/>
                  </a:cubicBezTo>
                  <a:cubicBezTo>
                    <a:pt x="632" y="1071"/>
                    <a:pt x="684" y="1079"/>
                    <a:pt x="733" y="1079"/>
                  </a:cubicBezTo>
                  <a:cubicBezTo>
                    <a:pt x="1103" y="1079"/>
                    <a:pt x="1299" y="647"/>
                    <a:pt x="1150" y="313"/>
                  </a:cubicBezTo>
                  <a:cubicBezTo>
                    <a:pt x="1062" y="114"/>
                    <a:pt x="847" y="0"/>
                    <a:pt x="635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Google Shape;366;p38">
              <a:extLst>
                <a:ext uri="{FF2B5EF4-FFF2-40B4-BE49-F238E27FC236}">
                  <a16:creationId xmlns:a16="http://schemas.microsoft.com/office/drawing/2014/main" id="{00AE37E9-07B3-4185-AC1B-C4CB1D9F6CB4}"/>
                </a:ext>
              </a:extLst>
            </p:cNvPr>
            <p:cNvSpPr/>
            <p:nvPr/>
          </p:nvSpPr>
          <p:spPr>
            <a:xfrm>
              <a:off x="2063714" y="613696"/>
              <a:ext cx="32554" cy="29057"/>
            </a:xfrm>
            <a:custGeom>
              <a:avLst/>
              <a:gdLst/>
              <a:ahLst/>
              <a:cxnLst/>
              <a:rect l="l" t="t" r="r" b="b"/>
              <a:pathLst>
                <a:path w="1508" h="1346" extrusionOk="0">
                  <a:moveTo>
                    <a:pt x="825" y="0"/>
                  </a:moveTo>
                  <a:cubicBezTo>
                    <a:pt x="714" y="0"/>
                    <a:pt x="602" y="29"/>
                    <a:pt x="497" y="92"/>
                  </a:cubicBezTo>
                  <a:lnTo>
                    <a:pt x="387" y="158"/>
                  </a:lnTo>
                  <a:cubicBezTo>
                    <a:pt x="0" y="390"/>
                    <a:pt x="0" y="956"/>
                    <a:pt x="387" y="1188"/>
                  </a:cubicBezTo>
                  <a:cubicBezTo>
                    <a:pt x="423" y="1209"/>
                    <a:pt x="460" y="1232"/>
                    <a:pt x="497" y="1253"/>
                  </a:cubicBezTo>
                  <a:cubicBezTo>
                    <a:pt x="602" y="1317"/>
                    <a:pt x="714" y="1345"/>
                    <a:pt x="825" y="1345"/>
                  </a:cubicBezTo>
                  <a:cubicBezTo>
                    <a:pt x="1177" y="1345"/>
                    <a:pt x="1508" y="1057"/>
                    <a:pt x="1508" y="673"/>
                  </a:cubicBezTo>
                  <a:cubicBezTo>
                    <a:pt x="1508" y="289"/>
                    <a:pt x="1177" y="0"/>
                    <a:pt x="825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Google Shape;367;p38">
              <a:extLst>
                <a:ext uri="{FF2B5EF4-FFF2-40B4-BE49-F238E27FC236}">
                  <a16:creationId xmlns:a16="http://schemas.microsoft.com/office/drawing/2014/main" id="{112BF35B-5A28-4810-9EAE-CC5A0F0F0390}"/>
                </a:ext>
              </a:extLst>
            </p:cNvPr>
            <p:cNvSpPr/>
            <p:nvPr/>
          </p:nvSpPr>
          <p:spPr>
            <a:xfrm>
              <a:off x="2109393" y="638910"/>
              <a:ext cx="29510" cy="27632"/>
            </a:xfrm>
            <a:custGeom>
              <a:avLst/>
              <a:gdLst/>
              <a:ahLst/>
              <a:cxnLst/>
              <a:rect l="l" t="t" r="r" b="b"/>
              <a:pathLst>
                <a:path w="1367" h="1280" extrusionOk="0">
                  <a:moveTo>
                    <a:pt x="693" y="1"/>
                  </a:moveTo>
                  <a:cubicBezTo>
                    <a:pt x="639" y="1"/>
                    <a:pt x="584" y="7"/>
                    <a:pt x="533" y="18"/>
                  </a:cubicBezTo>
                  <a:cubicBezTo>
                    <a:pt x="263" y="78"/>
                    <a:pt x="35" y="252"/>
                    <a:pt x="14" y="543"/>
                  </a:cubicBezTo>
                  <a:cubicBezTo>
                    <a:pt x="1" y="708"/>
                    <a:pt x="76" y="819"/>
                    <a:pt x="152" y="954"/>
                  </a:cubicBezTo>
                  <a:cubicBezTo>
                    <a:pt x="240" y="1112"/>
                    <a:pt x="408" y="1223"/>
                    <a:pt x="588" y="1256"/>
                  </a:cubicBezTo>
                  <a:cubicBezTo>
                    <a:pt x="641" y="1270"/>
                    <a:pt x="696" y="1279"/>
                    <a:pt x="751" y="1279"/>
                  </a:cubicBezTo>
                  <a:cubicBezTo>
                    <a:pt x="803" y="1279"/>
                    <a:pt x="855" y="1271"/>
                    <a:pt x="904" y="1252"/>
                  </a:cubicBezTo>
                  <a:cubicBezTo>
                    <a:pt x="1149" y="1156"/>
                    <a:pt x="1367" y="954"/>
                    <a:pt x="1351" y="666"/>
                  </a:cubicBezTo>
                  <a:cubicBezTo>
                    <a:pt x="1344" y="523"/>
                    <a:pt x="1312" y="437"/>
                    <a:pt x="1253" y="311"/>
                  </a:cubicBezTo>
                  <a:cubicBezTo>
                    <a:pt x="1151" y="99"/>
                    <a:pt x="917" y="1"/>
                    <a:pt x="693" y="1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Google Shape;368;p38">
              <a:extLst>
                <a:ext uri="{FF2B5EF4-FFF2-40B4-BE49-F238E27FC236}">
                  <a16:creationId xmlns:a16="http://schemas.microsoft.com/office/drawing/2014/main" id="{EDBBDDE6-7845-47A1-ABEB-D94B6A3BC54D}"/>
                </a:ext>
              </a:extLst>
            </p:cNvPr>
            <p:cNvSpPr/>
            <p:nvPr/>
          </p:nvSpPr>
          <p:spPr>
            <a:xfrm>
              <a:off x="2128908" y="607932"/>
              <a:ext cx="23142" cy="21415"/>
            </a:xfrm>
            <a:custGeom>
              <a:avLst/>
              <a:gdLst/>
              <a:ahLst/>
              <a:cxnLst/>
              <a:rect l="l" t="t" r="r" b="b"/>
              <a:pathLst>
                <a:path w="1072" h="992" extrusionOk="0">
                  <a:moveTo>
                    <a:pt x="594" y="0"/>
                  </a:moveTo>
                  <a:cubicBezTo>
                    <a:pt x="586" y="0"/>
                    <a:pt x="578" y="0"/>
                    <a:pt x="571" y="1"/>
                  </a:cubicBezTo>
                  <a:cubicBezTo>
                    <a:pt x="554" y="2"/>
                    <a:pt x="536" y="4"/>
                    <a:pt x="519" y="5"/>
                  </a:cubicBezTo>
                  <a:cubicBezTo>
                    <a:pt x="360" y="18"/>
                    <a:pt x="167" y="86"/>
                    <a:pt x="95" y="248"/>
                  </a:cubicBezTo>
                  <a:cubicBezTo>
                    <a:pt x="105" y="228"/>
                    <a:pt x="108" y="219"/>
                    <a:pt x="107" y="219"/>
                  </a:cubicBezTo>
                  <a:lnTo>
                    <a:pt x="107" y="219"/>
                  </a:lnTo>
                  <a:cubicBezTo>
                    <a:pt x="105" y="219"/>
                    <a:pt x="22" y="395"/>
                    <a:pt x="20" y="395"/>
                  </a:cubicBezTo>
                  <a:cubicBezTo>
                    <a:pt x="20" y="395"/>
                    <a:pt x="20" y="395"/>
                    <a:pt x="20" y="395"/>
                  </a:cubicBezTo>
                  <a:lnTo>
                    <a:pt x="20" y="395"/>
                  </a:lnTo>
                  <a:cubicBezTo>
                    <a:pt x="2" y="456"/>
                    <a:pt x="0" y="522"/>
                    <a:pt x="16" y="583"/>
                  </a:cubicBezTo>
                  <a:cubicBezTo>
                    <a:pt x="18" y="590"/>
                    <a:pt x="103" y="768"/>
                    <a:pt x="105" y="768"/>
                  </a:cubicBezTo>
                  <a:cubicBezTo>
                    <a:pt x="105" y="768"/>
                    <a:pt x="103" y="762"/>
                    <a:pt x="97" y="748"/>
                  </a:cubicBezTo>
                  <a:lnTo>
                    <a:pt x="97" y="748"/>
                  </a:lnTo>
                  <a:cubicBezTo>
                    <a:pt x="169" y="906"/>
                    <a:pt x="360" y="975"/>
                    <a:pt x="519" y="988"/>
                  </a:cubicBezTo>
                  <a:cubicBezTo>
                    <a:pt x="536" y="990"/>
                    <a:pt x="554" y="990"/>
                    <a:pt x="571" y="991"/>
                  </a:cubicBezTo>
                  <a:cubicBezTo>
                    <a:pt x="579" y="992"/>
                    <a:pt x="588" y="992"/>
                    <a:pt x="596" y="992"/>
                  </a:cubicBezTo>
                  <a:cubicBezTo>
                    <a:pt x="754" y="992"/>
                    <a:pt x="925" y="883"/>
                    <a:pt x="997" y="746"/>
                  </a:cubicBezTo>
                  <a:cubicBezTo>
                    <a:pt x="1000" y="742"/>
                    <a:pt x="1003" y="738"/>
                    <a:pt x="1005" y="733"/>
                  </a:cubicBezTo>
                  <a:cubicBezTo>
                    <a:pt x="1071" y="583"/>
                    <a:pt x="1071" y="411"/>
                    <a:pt x="1005" y="260"/>
                  </a:cubicBezTo>
                  <a:cubicBezTo>
                    <a:pt x="1003" y="256"/>
                    <a:pt x="1000" y="251"/>
                    <a:pt x="997" y="247"/>
                  </a:cubicBezTo>
                  <a:cubicBezTo>
                    <a:pt x="924" y="110"/>
                    <a:pt x="753" y="0"/>
                    <a:pt x="594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Google Shape;369;p38">
              <a:extLst>
                <a:ext uri="{FF2B5EF4-FFF2-40B4-BE49-F238E27FC236}">
                  <a16:creationId xmlns:a16="http://schemas.microsoft.com/office/drawing/2014/main" id="{F5C72E42-0DBC-47F4-8B59-50D57A13A542}"/>
                </a:ext>
              </a:extLst>
            </p:cNvPr>
            <p:cNvSpPr/>
            <p:nvPr/>
          </p:nvSpPr>
          <p:spPr>
            <a:xfrm>
              <a:off x="465958" y="2262290"/>
              <a:ext cx="2809721" cy="127690"/>
            </a:xfrm>
            <a:custGeom>
              <a:avLst/>
              <a:gdLst/>
              <a:ahLst/>
              <a:cxnLst/>
              <a:rect l="l" t="t" r="r" b="b"/>
              <a:pathLst>
                <a:path w="130155" h="5915" extrusionOk="0">
                  <a:moveTo>
                    <a:pt x="1184" y="1"/>
                  </a:moveTo>
                  <a:cubicBezTo>
                    <a:pt x="531" y="3"/>
                    <a:pt x="2" y="531"/>
                    <a:pt x="0" y="1184"/>
                  </a:cubicBezTo>
                  <a:lnTo>
                    <a:pt x="0" y="4732"/>
                  </a:lnTo>
                  <a:cubicBezTo>
                    <a:pt x="2" y="5385"/>
                    <a:pt x="531" y="5913"/>
                    <a:pt x="1184" y="5914"/>
                  </a:cubicBezTo>
                  <a:lnTo>
                    <a:pt x="128972" y="5914"/>
                  </a:lnTo>
                  <a:cubicBezTo>
                    <a:pt x="129624" y="5913"/>
                    <a:pt x="130151" y="5383"/>
                    <a:pt x="130154" y="4732"/>
                  </a:cubicBezTo>
                  <a:lnTo>
                    <a:pt x="130154" y="1184"/>
                  </a:lnTo>
                  <a:cubicBezTo>
                    <a:pt x="130151" y="531"/>
                    <a:pt x="129624" y="3"/>
                    <a:pt x="128972" y="1"/>
                  </a:cubicBezTo>
                  <a:close/>
                </a:path>
              </a:pathLst>
            </a:custGeom>
            <a:solidFill>
              <a:srgbClr val="C4C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Google Shape;370;p38">
              <a:extLst>
                <a:ext uri="{FF2B5EF4-FFF2-40B4-BE49-F238E27FC236}">
                  <a16:creationId xmlns:a16="http://schemas.microsoft.com/office/drawing/2014/main" id="{89EAD99E-95F6-466B-9CCE-24DC32175416}"/>
                </a:ext>
              </a:extLst>
            </p:cNvPr>
            <p:cNvSpPr/>
            <p:nvPr/>
          </p:nvSpPr>
          <p:spPr>
            <a:xfrm>
              <a:off x="585143" y="2087820"/>
              <a:ext cx="485373" cy="485157"/>
            </a:xfrm>
            <a:custGeom>
              <a:avLst/>
              <a:gdLst/>
              <a:ahLst/>
              <a:cxnLst/>
              <a:rect l="l" t="t" r="r" b="b"/>
              <a:pathLst>
                <a:path w="22484" h="22474" extrusionOk="0">
                  <a:moveTo>
                    <a:pt x="11243" y="1"/>
                  </a:moveTo>
                  <a:cubicBezTo>
                    <a:pt x="5033" y="1"/>
                    <a:pt x="0" y="5031"/>
                    <a:pt x="0" y="11236"/>
                  </a:cubicBezTo>
                  <a:cubicBezTo>
                    <a:pt x="0" y="17442"/>
                    <a:pt x="5033" y="22473"/>
                    <a:pt x="11243" y="22473"/>
                  </a:cubicBezTo>
                  <a:cubicBezTo>
                    <a:pt x="17451" y="22473"/>
                    <a:pt x="22484" y="17442"/>
                    <a:pt x="22484" y="11236"/>
                  </a:cubicBezTo>
                  <a:cubicBezTo>
                    <a:pt x="22484" y="5031"/>
                    <a:pt x="17451" y="1"/>
                    <a:pt x="1124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Google Shape;371;p38">
              <a:extLst>
                <a:ext uri="{FF2B5EF4-FFF2-40B4-BE49-F238E27FC236}">
                  <a16:creationId xmlns:a16="http://schemas.microsoft.com/office/drawing/2014/main" id="{98D09527-96F5-43C7-B07B-12924473F450}"/>
                </a:ext>
              </a:extLst>
            </p:cNvPr>
            <p:cNvSpPr/>
            <p:nvPr/>
          </p:nvSpPr>
          <p:spPr>
            <a:xfrm>
              <a:off x="705428" y="2208062"/>
              <a:ext cx="244802" cy="244651"/>
            </a:xfrm>
            <a:custGeom>
              <a:avLst/>
              <a:gdLst/>
              <a:ahLst/>
              <a:cxnLst/>
              <a:rect l="l" t="t" r="r" b="b"/>
              <a:pathLst>
                <a:path w="11340" h="11333" extrusionOk="0">
                  <a:moveTo>
                    <a:pt x="5671" y="0"/>
                  </a:moveTo>
                  <a:cubicBezTo>
                    <a:pt x="2540" y="0"/>
                    <a:pt x="0" y="2537"/>
                    <a:pt x="0" y="5666"/>
                  </a:cubicBezTo>
                  <a:cubicBezTo>
                    <a:pt x="0" y="8796"/>
                    <a:pt x="2540" y="11332"/>
                    <a:pt x="5671" y="11332"/>
                  </a:cubicBezTo>
                  <a:cubicBezTo>
                    <a:pt x="8802" y="11332"/>
                    <a:pt x="11340" y="8796"/>
                    <a:pt x="11340" y="5666"/>
                  </a:cubicBezTo>
                  <a:cubicBezTo>
                    <a:pt x="11340" y="2537"/>
                    <a:pt x="8800" y="0"/>
                    <a:pt x="5671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Google Shape;372;p38">
              <a:extLst>
                <a:ext uri="{FF2B5EF4-FFF2-40B4-BE49-F238E27FC236}">
                  <a16:creationId xmlns:a16="http://schemas.microsoft.com/office/drawing/2014/main" id="{BC4BA857-AEE0-4A76-B5DD-EB307F4FAF2C}"/>
                </a:ext>
              </a:extLst>
            </p:cNvPr>
            <p:cNvSpPr/>
            <p:nvPr/>
          </p:nvSpPr>
          <p:spPr>
            <a:xfrm>
              <a:off x="760800" y="2263391"/>
              <a:ext cx="134058" cy="134015"/>
            </a:xfrm>
            <a:custGeom>
              <a:avLst/>
              <a:gdLst/>
              <a:ahLst/>
              <a:cxnLst/>
              <a:rect l="l" t="t" r="r" b="b"/>
              <a:pathLst>
                <a:path w="6210" h="6208" extrusionOk="0">
                  <a:moveTo>
                    <a:pt x="3106" y="1"/>
                  </a:moveTo>
                  <a:cubicBezTo>
                    <a:pt x="1390" y="1"/>
                    <a:pt x="0" y="1389"/>
                    <a:pt x="0" y="3103"/>
                  </a:cubicBezTo>
                  <a:cubicBezTo>
                    <a:pt x="0" y="4818"/>
                    <a:pt x="1390" y="6207"/>
                    <a:pt x="3106" y="6207"/>
                  </a:cubicBezTo>
                  <a:cubicBezTo>
                    <a:pt x="4820" y="6207"/>
                    <a:pt x="6210" y="4818"/>
                    <a:pt x="6210" y="3103"/>
                  </a:cubicBezTo>
                  <a:cubicBezTo>
                    <a:pt x="6210" y="1389"/>
                    <a:pt x="4820" y="1"/>
                    <a:pt x="3106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Google Shape;373;p38">
              <a:extLst>
                <a:ext uri="{FF2B5EF4-FFF2-40B4-BE49-F238E27FC236}">
                  <a16:creationId xmlns:a16="http://schemas.microsoft.com/office/drawing/2014/main" id="{D05BE310-0462-45A7-A2CE-76E33E87932B}"/>
                </a:ext>
              </a:extLst>
            </p:cNvPr>
            <p:cNvSpPr/>
            <p:nvPr/>
          </p:nvSpPr>
          <p:spPr>
            <a:xfrm>
              <a:off x="2347676" y="2087820"/>
              <a:ext cx="485352" cy="485157"/>
            </a:xfrm>
            <a:custGeom>
              <a:avLst/>
              <a:gdLst/>
              <a:ahLst/>
              <a:cxnLst/>
              <a:rect l="l" t="t" r="r" b="b"/>
              <a:pathLst>
                <a:path w="22483" h="22474" extrusionOk="0">
                  <a:moveTo>
                    <a:pt x="11242" y="1"/>
                  </a:moveTo>
                  <a:cubicBezTo>
                    <a:pt x="5033" y="1"/>
                    <a:pt x="0" y="5031"/>
                    <a:pt x="0" y="11236"/>
                  </a:cubicBezTo>
                  <a:cubicBezTo>
                    <a:pt x="0" y="17442"/>
                    <a:pt x="5033" y="22473"/>
                    <a:pt x="11242" y="22473"/>
                  </a:cubicBezTo>
                  <a:cubicBezTo>
                    <a:pt x="17451" y="22473"/>
                    <a:pt x="22483" y="17442"/>
                    <a:pt x="22483" y="11236"/>
                  </a:cubicBezTo>
                  <a:cubicBezTo>
                    <a:pt x="22483" y="5031"/>
                    <a:pt x="17451" y="1"/>
                    <a:pt x="11242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Google Shape;374;p38">
              <a:extLst>
                <a:ext uri="{FF2B5EF4-FFF2-40B4-BE49-F238E27FC236}">
                  <a16:creationId xmlns:a16="http://schemas.microsoft.com/office/drawing/2014/main" id="{01A9CDCA-F46C-47E7-A951-B3FFE799026E}"/>
                </a:ext>
              </a:extLst>
            </p:cNvPr>
            <p:cNvSpPr/>
            <p:nvPr/>
          </p:nvSpPr>
          <p:spPr>
            <a:xfrm>
              <a:off x="2467961" y="2208062"/>
              <a:ext cx="244781" cy="244651"/>
            </a:xfrm>
            <a:custGeom>
              <a:avLst/>
              <a:gdLst/>
              <a:ahLst/>
              <a:cxnLst/>
              <a:rect l="l" t="t" r="r" b="b"/>
              <a:pathLst>
                <a:path w="11339" h="11333" extrusionOk="0">
                  <a:moveTo>
                    <a:pt x="5670" y="0"/>
                  </a:moveTo>
                  <a:cubicBezTo>
                    <a:pt x="2538" y="0"/>
                    <a:pt x="1" y="2537"/>
                    <a:pt x="1" y="5666"/>
                  </a:cubicBezTo>
                  <a:cubicBezTo>
                    <a:pt x="1" y="8796"/>
                    <a:pt x="2538" y="11332"/>
                    <a:pt x="5670" y="11332"/>
                  </a:cubicBezTo>
                  <a:cubicBezTo>
                    <a:pt x="8801" y="11332"/>
                    <a:pt x="11338" y="8796"/>
                    <a:pt x="11338" y="5666"/>
                  </a:cubicBezTo>
                  <a:cubicBezTo>
                    <a:pt x="11338" y="2537"/>
                    <a:pt x="8801" y="0"/>
                    <a:pt x="5670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Google Shape;375;p38">
              <a:extLst>
                <a:ext uri="{FF2B5EF4-FFF2-40B4-BE49-F238E27FC236}">
                  <a16:creationId xmlns:a16="http://schemas.microsoft.com/office/drawing/2014/main" id="{57EEE463-88B6-4E75-81D4-B09683225CFC}"/>
                </a:ext>
              </a:extLst>
            </p:cNvPr>
            <p:cNvSpPr/>
            <p:nvPr/>
          </p:nvSpPr>
          <p:spPr>
            <a:xfrm>
              <a:off x="2192634" y="1975219"/>
              <a:ext cx="19645" cy="29337"/>
            </a:xfrm>
            <a:custGeom>
              <a:avLst/>
              <a:gdLst/>
              <a:ahLst/>
              <a:cxnLst/>
              <a:rect l="l" t="t" r="r" b="b"/>
              <a:pathLst>
                <a:path w="910" h="1359" extrusionOk="0">
                  <a:moveTo>
                    <a:pt x="189" y="1"/>
                  </a:moveTo>
                  <a:cubicBezTo>
                    <a:pt x="96" y="1"/>
                    <a:pt x="1" y="62"/>
                    <a:pt x="14" y="170"/>
                  </a:cubicBezTo>
                  <a:cubicBezTo>
                    <a:pt x="57" y="496"/>
                    <a:pt x="151" y="827"/>
                    <a:pt x="257" y="1140"/>
                  </a:cubicBezTo>
                  <a:cubicBezTo>
                    <a:pt x="309" y="1292"/>
                    <a:pt x="430" y="1359"/>
                    <a:pt x="550" y="1359"/>
                  </a:cubicBezTo>
                  <a:cubicBezTo>
                    <a:pt x="730" y="1359"/>
                    <a:pt x="910" y="1210"/>
                    <a:pt x="859" y="973"/>
                  </a:cubicBezTo>
                  <a:cubicBezTo>
                    <a:pt x="785" y="625"/>
                    <a:pt x="562" y="291"/>
                    <a:pt x="310" y="46"/>
                  </a:cubicBezTo>
                  <a:cubicBezTo>
                    <a:pt x="279" y="15"/>
                    <a:pt x="234" y="1"/>
                    <a:pt x="189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Google Shape;376;p38">
              <a:extLst>
                <a:ext uri="{FF2B5EF4-FFF2-40B4-BE49-F238E27FC236}">
                  <a16:creationId xmlns:a16="http://schemas.microsoft.com/office/drawing/2014/main" id="{AE6CCA58-5826-4DA3-90CC-F05E9AEC77F7}"/>
                </a:ext>
              </a:extLst>
            </p:cNvPr>
            <p:cNvSpPr/>
            <p:nvPr/>
          </p:nvSpPr>
          <p:spPr>
            <a:xfrm>
              <a:off x="2049639" y="1368416"/>
              <a:ext cx="19083" cy="24351"/>
            </a:xfrm>
            <a:custGeom>
              <a:avLst/>
              <a:gdLst/>
              <a:ahLst/>
              <a:cxnLst/>
              <a:rect l="l" t="t" r="r" b="b"/>
              <a:pathLst>
                <a:path w="884" h="1128" extrusionOk="0">
                  <a:moveTo>
                    <a:pt x="458" y="0"/>
                  </a:moveTo>
                  <a:cubicBezTo>
                    <a:pt x="354" y="0"/>
                    <a:pt x="255" y="51"/>
                    <a:pt x="201" y="173"/>
                  </a:cubicBezTo>
                  <a:cubicBezTo>
                    <a:pt x="89" y="429"/>
                    <a:pt x="48" y="638"/>
                    <a:pt x="15" y="914"/>
                  </a:cubicBezTo>
                  <a:cubicBezTo>
                    <a:pt x="1" y="1038"/>
                    <a:pt x="123" y="1128"/>
                    <a:pt x="238" y="1128"/>
                  </a:cubicBezTo>
                  <a:cubicBezTo>
                    <a:pt x="274" y="1128"/>
                    <a:pt x="309" y="1119"/>
                    <a:pt x="339" y="1099"/>
                  </a:cubicBezTo>
                  <a:cubicBezTo>
                    <a:pt x="609" y="926"/>
                    <a:pt x="739" y="747"/>
                    <a:pt x="821" y="434"/>
                  </a:cubicBezTo>
                  <a:cubicBezTo>
                    <a:pt x="884" y="195"/>
                    <a:pt x="661" y="0"/>
                    <a:pt x="458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Google Shape;377;p38">
              <a:extLst>
                <a:ext uri="{FF2B5EF4-FFF2-40B4-BE49-F238E27FC236}">
                  <a16:creationId xmlns:a16="http://schemas.microsoft.com/office/drawing/2014/main" id="{8CF6D012-20CA-46DF-89EA-CAAA39311BCF}"/>
                </a:ext>
              </a:extLst>
            </p:cNvPr>
            <p:cNvSpPr/>
            <p:nvPr/>
          </p:nvSpPr>
          <p:spPr>
            <a:xfrm>
              <a:off x="602175" y="1752674"/>
              <a:ext cx="1433669" cy="67051"/>
            </a:xfrm>
            <a:custGeom>
              <a:avLst/>
              <a:gdLst/>
              <a:ahLst/>
              <a:cxnLst/>
              <a:rect l="l" t="t" r="r" b="b"/>
              <a:pathLst>
                <a:path w="66412" h="3106" extrusionOk="0">
                  <a:moveTo>
                    <a:pt x="593" y="0"/>
                  </a:moveTo>
                  <a:cubicBezTo>
                    <a:pt x="264" y="0"/>
                    <a:pt x="1" y="263"/>
                    <a:pt x="1" y="591"/>
                  </a:cubicBezTo>
                  <a:lnTo>
                    <a:pt x="1" y="2514"/>
                  </a:lnTo>
                  <a:cubicBezTo>
                    <a:pt x="1" y="2842"/>
                    <a:pt x="264" y="3106"/>
                    <a:pt x="593" y="3106"/>
                  </a:cubicBezTo>
                  <a:lnTo>
                    <a:pt x="65820" y="3106"/>
                  </a:lnTo>
                  <a:cubicBezTo>
                    <a:pt x="66148" y="3106"/>
                    <a:pt x="66411" y="2842"/>
                    <a:pt x="66411" y="2514"/>
                  </a:cubicBezTo>
                  <a:lnTo>
                    <a:pt x="66411" y="591"/>
                  </a:lnTo>
                  <a:cubicBezTo>
                    <a:pt x="66411" y="263"/>
                    <a:pt x="66148" y="0"/>
                    <a:pt x="65820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Google Shape;378;p38">
              <a:extLst>
                <a:ext uri="{FF2B5EF4-FFF2-40B4-BE49-F238E27FC236}">
                  <a16:creationId xmlns:a16="http://schemas.microsoft.com/office/drawing/2014/main" id="{038533D2-1DEE-43EE-B485-DDEA3D50F08B}"/>
                </a:ext>
              </a:extLst>
            </p:cNvPr>
            <p:cNvSpPr/>
            <p:nvPr/>
          </p:nvSpPr>
          <p:spPr>
            <a:xfrm>
              <a:off x="2260397" y="1373036"/>
              <a:ext cx="161993" cy="164562"/>
            </a:xfrm>
            <a:custGeom>
              <a:avLst/>
              <a:gdLst/>
              <a:ahLst/>
              <a:cxnLst/>
              <a:rect l="l" t="t" r="r" b="b"/>
              <a:pathLst>
                <a:path w="7504" h="7623" extrusionOk="0">
                  <a:moveTo>
                    <a:pt x="6301" y="1"/>
                  </a:moveTo>
                  <a:cubicBezTo>
                    <a:pt x="4929" y="1"/>
                    <a:pt x="3584" y="1947"/>
                    <a:pt x="2814" y="2847"/>
                  </a:cubicBezTo>
                  <a:cubicBezTo>
                    <a:pt x="1925" y="3886"/>
                    <a:pt x="1" y="5722"/>
                    <a:pt x="353" y="7209"/>
                  </a:cubicBezTo>
                  <a:cubicBezTo>
                    <a:pt x="403" y="7423"/>
                    <a:pt x="630" y="7623"/>
                    <a:pt x="859" y="7623"/>
                  </a:cubicBezTo>
                  <a:cubicBezTo>
                    <a:pt x="871" y="7623"/>
                    <a:pt x="883" y="7622"/>
                    <a:pt x="895" y="7621"/>
                  </a:cubicBezTo>
                  <a:cubicBezTo>
                    <a:pt x="2257" y="7495"/>
                    <a:pt x="3270" y="5684"/>
                    <a:pt x="4142" y="4755"/>
                  </a:cubicBezTo>
                  <a:cubicBezTo>
                    <a:pt x="4790" y="4066"/>
                    <a:pt x="5486" y="3427"/>
                    <a:pt x="6203" y="2810"/>
                  </a:cubicBezTo>
                  <a:cubicBezTo>
                    <a:pt x="6854" y="2247"/>
                    <a:pt x="7503" y="1959"/>
                    <a:pt x="7465" y="996"/>
                  </a:cubicBezTo>
                  <a:cubicBezTo>
                    <a:pt x="7448" y="548"/>
                    <a:pt x="7183" y="225"/>
                    <a:pt x="6768" y="80"/>
                  </a:cubicBezTo>
                  <a:cubicBezTo>
                    <a:pt x="6612" y="26"/>
                    <a:pt x="6457" y="1"/>
                    <a:pt x="6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Google Shape;379;p38">
              <a:extLst>
                <a:ext uri="{FF2B5EF4-FFF2-40B4-BE49-F238E27FC236}">
                  <a16:creationId xmlns:a16="http://schemas.microsoft.com/office/drawing/2014/main" id="{FF3DC70A-5EA4-4AA7-A688-E313A25B7767}"/>
                </a:ext>
              </a:extLst>
            </p:cNvPr>
            <p:cNvSpPr/>
            <p:nvPr/>
          </p:nvSpPr>
          <p:spPr>
            <a:xfrm>
              <a:off x="2349662" y="1448700"/>
              <a:ext cx="109017" cy="93733"/>
            </a:xfrm>
            <a:custGeom>
              <a:avLst/>
              <a:gdLst/>
              <a:ahLst/>
              <a:cxnLst/>
              <a:rect l="l" t="t" r="r" b="b"/>
              <a:pathLst>
                <a:path w="5050" h="4342" extrusionOk="0">
                  <a:moveTo>
                    <a:pt x="3550" y="0"/>
                  </a:moveTo>
                  <a:cubicBezTo>
                    <a:pt x="3310" y="0"/>
                    <a:pt x="3070" y="84"/>
                    <a:pt x="2875" y="282"/>
                  </a:cubicBezTo>
                  <a:cubicBezTo>
                    <a:pt x="2311" y="854"/>
                    <a:pt x="1860" y="1553"/>
                    <a:pt x="1317" y="2149"/>
                  </a:cubicBezTo>
                  <a:cubicBezTo>
                    <a:pt x="906" y="2600"/>
                    <a:pt x="214" y="3137"/>
                    <a:pt x="49" y="3739"/>
                  </a:cubicBezTo>
                  <a:cubicBezTo>
                    <a:pt x="1" y="3917"/>
                    <a:pt x="79" y="4126"/>
                    <a:pt x="244" y="4216"/>
                  </a:cubicBezTo>
                  <a:cubicBezTo>
                    <a:pt x="406" y="4304"/>
                    <a:pt x="575" y="4342"/>
                    <a:pt x="747" y="4342"/>
                  </a:cubicBezTo>
                  <a:cubicBezTo>
                    <a:pt x="1353" y="4342"/>
                    <a:pt x="1993" y="3876"/>
                    <a:pt x="2435" y="3529"/>
                  </a:cubicBezTo>
                  <a:cubicBezTo>
                    <a:pt x="3173" y="2947"/>
                    <a:pt x="3930" y="2287"/>
                    <a:pt x="4500" y="1537"/>
                  </a:cubicBezTo>
                  <a:cubicBezTo>
                    <a:pt x="5050" y="816"/>
                    <a:pt x="4297" y="0"/>
                    <a:pt x="3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Google Shape;380;p38">
              <a:extLst>
                <a:ext uri="{FF2B5EF4-FFF2-40B4-BE49-F238E27FC236}">
                  <a16:creationId xmlns:a16="http://schemas.microsoft.com/office/drawing/2014/main" id="{4BA31763-FF58-40DD-9480-11FC698F5492}"/>
                </a:ext>
              </a:extLst>
            </p:cNvPr>
            <p:cNvSpPr/>
            <p:nvPr/>
          </p:nvSpPr>
          <p:spPr>
            <a:xfrm>
              <a:off x="2571581" y="1353046"/>
              <a:ext cx="125143" cy="103685"/>
            </a:xfrm>
            <a:custGeom>
              <a:avLst/>
              <a:gdLst/>
              <a:ahLst/>
              <a:cxnLst/>
              <a:rect l="l" t="t" r="r" b="b"/>
              <a:pathLst>
                <a:path w="5797" h="4803" extrusionOk="0">
                  <a:moveTo>
                    <a:pt x="3994" y="0"/>
                  </a:moveTo>
                  <a:cubicBezTo>
                    <a:pt x="3736" y="0"/>
                    <a:pt x="3480" y="109"/>
                    <a:pt x="3272" y="373"/>
                  </a:cubicBezTo>
                  <a:cubicBezTo>
                    <a:pt x="2362" y="1530"/>
                    <a:pt x="1285" y="2538"/>
                    <a:pt x="366" y="3679"/>
                  </a:cubicBezTo>
                  <a:cubicBezTo>
                    <a:pt x="0" y="4134"/>
                    <a:pt x="312" y="4803"/>
                    <a:pt x="815" y="4803"/>
                  </a:cubicBezTo>
                  <a:cubicBezTo>
                    <a:pt x="922" y="4803"/>
                    <a:pt x="1037" y="4773"/>
                    <a:pt x="1157" y="4703"/>
                  </a:cubicBezTo>
                  <a:cubicBezTo>
                    <a:pt x="2476" y="3941"/>
                    <a:pt x="3689" y="2924"/>
                    <a:pt x="4891" y="1991"/>
                  </a:cubicBezTo>
                  <a:cubicBezTo>
                    <a:pt x="5797" y="1287"/>
                    <a:pt x="4881" y="0"/>
                    <a:pt x="3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Google Shape;381;p38">
              <a:extLst>
                <a:ext uri="{FF2B5EF4-FFF2-40B4-BE49-F238E27FC236}">
                  <a16:creationId xmlns:a16="http://schemas.microsoft.com/office/drawing/2014/main" id="{3058081C-D4A2-4552-A32F-1FA3D351F3B8}"/>
                </a:ext>
              </a:extLst>
            </p:cNvPr>
            <p:cNvSpPr/>
            <p:nvPr/>
          </p:nvSpPr>
          <p:spPr>
            <a:xfrm>
              <a:off x="2623499" y="1414031"/>
              <a:ext cx="95007" cy="88185"/>
            </a:xfrm>
            <a:custGeom>
              <a:avLst/>
              <a:gdLst/>
              <a:ahLst/>
              <a:cxnLst/>
              <a:rect l="l" t="t" r="r" b="b"/>
              <a:pathLst>
                <a:path w="4401" h="4085" extrusionOk="0">
                  <a:moveTo>
                    <a:pt x="3162" y="1"/>
                  </a:moveTo>
                  <a:cubicBezTo>
                    <a:pt x="2768" y="1"/>
                    <a:pt x="2408" y="286"/>
                    <a:pt x="2180" y="585"/>
                  </a:cubicBezTo>
                  <a:cubicBezTo>
                    <a:pt x="1842" y="1029"/>
                    <a:pt x="1514" y="1483"/>
                    <a:pt x="1180" y="1931"/>
                  </a:cubicBezTo>
                  <a:cubicBezTo>
                    <a:pt x="1042" y="2115"/>
                    <a:pt x="900" y="2294"/>
                    <a:pt x="758" y="2473"/>
                  </a:cubicBezTo>
                  <a:cubicBezTo>
                    <a:pt x="566" y="2716"/>
                    <a:pt x="460" y="2989"/>
                    <a:pt x="293" y="3244"/>
                  </a:cubicBezTo>
                  <a:cubicBezTo>
                    <a:pt x="1" y="3683"/>
                    <a:pt x="406" y="4084"/>
                    <a:pt x="826" y="4084"/>
                  </a:cubicBezTo>
                  <a:cubicBezTo>
                    <a:pt x="911" y="4084"/>
                    <a:pt x="998" y="4067"/>
                    <a:pt x="1079" y="4031"/>
                  </a:cubicBezTo>
                  <a:cubicBezTo>
                    <a:pt x="1298" y="3933"/>
                    <a:pt x="1524" y="3866"/>
                    <a:pt x="1744" y="3750"/>
                  </a:cubicBezTo>
                  <a:cubicBezTo>
                    <a:pt x="2011" y="3610"/>
                    <a:pt x="2257" y="3362"/>
                    <a:pt x="2495" y="3173"/>
                  </a:cubicBezTo>
                  <a:cubicBezTo>
                    <a:pt x="2993" y="2777"/>
                    <a:pt x="3473" y="2362"/>
                    <a:pt x="3970" y="1967"/>
                  </a:cubicBezTo>
                  <a:cubicBezTo>
                    <a:pt x="4251" y="1742"/>
                    <a:pt x="4401" y="1191"/>
                    <a:pt x="4263" y="857"/>
                  </a:cubicBezTo>
                  <a:cubicBezTo>
                    <a:pt x="4085" y="425"/>
                    <a:pt x="3902" y="234"/>
                    <a:pt x="3468" y="60"/>
                  </a:cubicBezTo>
                  <a:cubicBezTo>
                    <a:pt x="3365" y="19"/>
                    <a:pt x="3263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Google Shape;382;p38">
              <a:extLst>
                <a:ext uri="{FF2B5EF4-FFF2-40B4-BE49-F238E27FC236}">
                  <a16:creationId xmlns:a16="http://schemas.microsoft.com/office/drawing/2014/main" id="{A1F10EE9-292E-484E-A6D5-A50EF7BCA9F3}"/>
                </a:ext>
              </a:extLst>
            </p:cNvPr>
            <p:cNvSpPr/>
            <p:nvPr/>
          </p:nvSpPr>
          <p:spPr>
            <a:xfrm>
              <a:off x="2522383" y="2263391"/>
              <a:ext cx="134102" cy="134015"/>
            </a:xfrm>
            <a:custGeom>
              <a:avLst/>
              <a:gdLst/>
              <a:ahLst/>
              <a:cxnLst/>
              <a:rect l="l" t="t" r="r" b="b"/>
              <a:pathLst>
                <a:path w="6212" h="6208" extrusionOk="0">
                  <a:moveTo>
                    <a:pt x="3106" y="1"/>
                  </a:moveTo>
                  <a:cubicBezTo>
                    <a:pt x="1392" y="1"/>
                    <a:pt x="0" y="1389"/>
                    <a:pt x="0" y="3103"/>
                  </a:cubicBezTo>
                  <a:cubicBezTo>
                    <a:pt x="0" y="4818"/>
                    <a:pt x="1392" y="6207"/>
                    <a:pt x="3106" y="6207"/>
                  </a:cubicBezTo>
                  <a:cubicBezTo>
                    <a:pt x="4820" y="6207"/>
                    <a:pt x="6211" y="4818"/>
                    <a:pt x="6211" y="3103"/>
                  </a:cubicBezTo>
                  <a:cubicBezTo>
                    <a:pt x="6211" y="1389"/>
                    <a:pt x="4821" y="1"/>
                    <a:pt x="3106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Google Shape;383;p38">
              <a:extLst>
                <a:ext uri="{FF2B5EF4-FFF2-40B4-BE49-F238E27FC236}">
                  <a16:creationId xmlns:a16="http://schemas.microsoft.com/office/drawing/2014/main" id="{4AFDC0BA-EB08-4244-9883-F91DB60DF863}"/>
                </a:ext>
              </a:extLst>
            </p:cNvPr>
            <p:cNvSpPr/>
            <p:nvPr/>
          </p:nvSpPr>
          <p:spPr>
            <a:xfrm>
              <a:off x="494842" y="2326988"/>
              <a:ext cx="22149" cy="18846"/>
            </a:xfrm>
            <a:custGeom>
              <a:avLst/>
              <a:gdLst/>
              <a:ahLst/>
              <a:cxnLst/>
              <a:rect l="l" t="t" r="r" b="b"/>
              <a:pathLst>
                <a:path w="1026" h="873" extrusionOk="0">
                  <a:moveTo>
                    <a:pt x="531" y="1"/>
                  </a:moveTo>
                  <a:cubicBezTo>
                    <a:pt x="492" y="1"/>
                    <a:pt x="453" y="6"/>
                    <a:pt x="413" y="18"/>
                  </a:cubicBezTo>
                  <a:cubicBezTo>
                    <a:pt x="447" y="8"/>
                    <a:pt x="458" y="4"/>
                    <a:pt x="457" y="4"/>
                  </a:cubicBezTo>
                  <a:cubicBezTo>
                    <a:pt x="453" y="4"/>
                    <a:pt x="391" y="21"/>
                    <a:pt x="369" y="24"/>
                  </a:cubicBezTo>
                  <a:lnTo>
                    <a:pt x="354" y="26"/>
                  </a:lnTo>
                  <a:cubicBezTo>
                    <a:pt x="18" y="75"/>
                    <a:pt x="1" y="504"/>
                    <a:pt x="173" y="709"/>
                  </a:cubicBezTo>
                  <a:cubicBezTo>
                    <a:pt x="211" y="753"/>
                    <a:pt x="257" y="789"/>
                    <a:pt x="308" y="816"/>
                  </a:cubicBezTo>
                  <a:cubicBezTo>
                    <a:pt x="376" y="854"/>
                    <a:pt x="451" y="873"/>
                    <a:pt x="524" y="873"/>
                  </a:cubicBezTo>
                  <a:cubicBezTo>
                    <a:pt x="713" y="873"/>
                    <a:pt x="895" y="752"/>
                    <a:pt x="950" y="554"/>
                  </a:cubicBezTo>
                  <a:cubicBezTo>
                    <a:pt x="1026" y="277"/>
                    <a:pt x="802" y="1"/>
                    <a:pt x="531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Google Shape;384;p38">
              <a:extLst>
                <a:ext uri="{FF2B5EF4-FFF2-40B4-BE49-F238E27FC236}">
                  <a16:creationId xmlns:a16="http://schemas.microsoft.com/office/drawing/2014/main" id="{B021330E-18C5-46DA-9707-88C367A00C1B}"/>
                </a:ext>
              </a:extLst>
            </p:cNvPr>
            <p:cNvSpPr/>
            <p:nvPr/>
          </p:nvSpPr>
          <p:spPr>
            <a:xfrm>
              <a:off x="524741" y="2344409"/>
              <a:ext cx="25020" cy="16040"/>
            </a:xfrm>
            <a:custGeom>
              <a:avLst/>
              <a:gdLst/>
              <a:ahLst/>
              <a:cxnLst/>
              <a:rect l="l" t="t" r="r" b="b"/>
              <a:pathLst>
                <a:path w="1159" h="743" extrusionOk="0">
                  <a:moveTo>
                    <a:pt x="684" y="1"/>
                  </a:moveTo>
                  <a:cubicBezTo>
                    <a:pt x="653" y="1"/>
                    <a:pt x="621" y="4"/>
                    <a:pt x="586" y="10"/>
                  </a:cubicBezTo>
                  <a:cubicBezTo>
                    <a:pt x="492" y="29"/>
                    <a:pt x="398" y="46"/>
                    <a:pt x="304" y="64"/>
                  </a:cubicBezTo>
                  <a:cubicBezTo>
                    <a:pt x="0" y="123"/>
                    <a:pt x="0" y="621"/>
                    <a:pt x="304" y="679"/>
                  </a:cubicBezTo>
                  <a:cubicBezTo>
                    <a:pt x="398" y="698"/>
                    <a:pt x="492" y="715"/>
                    <a:pt x="586" y="733"/>
                  </a:cubicBezTo>
                  <a:cubicBezTo>
                    <a:pt x="621" y="740"/>
                    <a:pt x="653" y="743"/>
                    <a:pt x="684" y="743"/>
                  </a:cubicBezTo>
                  <a:cubicBezTo>
                    <a:pt x="1158" y="743"/>
                    <a:pt x="1158" y="1"/>
                    <a:pt x="684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Google Shape;385;p38">
              <a:extLst>
                <a:ext uri="{FF2B5EF4-FFF2-40B4-BE49-F238E27FC236}">
                  <a16:creationId xmlns:a16="http://schemas.microsoft.com/office/drawing/2014/main" id="{9629DB1B-F78F-460E-8AB2-C96BD0240FBA}"/>
                </a:ext>
              </a:extLst>
            </p:cNvPr>
            <p:cNvSpPr/>
            <p:nvPr/>
          </p:nvSpPr>
          <p:spPr>
            <a:xfrm>
              <a:off x="2204745" y="2346481"/>
              <a:ext cx="26358" cy="15802"/>
            </a:xfrm>
            <a:custGeom>
              <a:avLst/>
              <a:gdLst/>
              <a:ahLst/>
              <a:cxnLst/>
              <a:rect l="l" t="t" r="r" b="b"/>
              <a:pathLst>
                <a:path w="1221" h="732" extrusionOk="0">
                  <a:moveTo>
                    <a:pt x="367" y="0"/>
                  </a:moveTo>
                  <a:cubicBezTo>
                    <a:pt x="158" y="0"/>
                    <a:pt x="1" y="288"/>
                    <a:pt x="176" y="466"/>
                  </a:cubicBezTo>
                  <a:cubicBezTo>
                    <a:pt x="352" y="649"/>
                    <a:pt x="590" y="731"/>
                    <a:pt x="838" y="731"/>
                  </a:cubicBezTo>
                  <a:cubicBezTo>
                    <a:pt x="860" y="731"/>
                    <a:pt x="882" y="731"/>
                    <a:pt x="904" y="730"/>
                  </a:cubicBezTo>
                  <a:cubicBezTo>
                    <a:pt x="1004" y="725"/>
                    <a:pt x="1126" y="678"/>
                    <a:pt x="1169" y="579"/>
                  </a:cubicBezTo>
                  <a:cubicBezTo>
                    <a:pt x="1220" y="459"/>
                    <a:pt x="1220" y="387"/>
                    <a:pt x="1169" y="269"/>
                  </a:cubicBezTo>
                  <a:cubicBezTo>
                    <a:pt x="1125" y="166"/>
                    <a:pt x="1004" y="126"/>
                    <a:pt x="904" y="116"/>
                  </a:cubicBezTo>
                  <a:cubicBezTo>
                    <a:pt x="770" y="104"/>
                    <a:pt x="620" y="116"/>
                    <a:pt x="503" y="42"/>
                  </a:cubicBezTo>
                  <a:cubicBezTo>
                    <a:pt x="457" y="13"/>
                    <a:pt x="411" y="0"/>
                    <a:pt x="367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Google Shape;386;p38">
              <a:extLst>
                <a:ext uri="{FF2B5EF4-FFF2-40B4-BE49-F238E27FC236}">
                  <a16:creationId xmlns:a16="http://schemas.microsoft.com/office/drawing/2014/main" id="{3D83F8B2-ADDE-4765-BB54-50666EDD068F}"/>
                </a:ext>
              </a:extLst>
            </p:cNvPr>
            <p:cNvSpPr/>
            <p:nvPr/>
          </p:nvSpPr>
          <p:spPr>
            <a:xfrm>
              <a:off x="2232506" y="2323318"/>
              <a:ext cx="30460" cy="13514"/>
            </a:xfrm>
            <a:custGeom>
              <a:avLst/>
              <a:gdLst/>
              <a:ahLst/>
              <a:cxnLst/>
              <a:rect l="l" t="t" r="r" b="b"/>
              <a:pathLst>
                <a:path w="1411" h="626" extrusionOk="0">
                  <a:moveTo>
                    <a:pt x="986" y="1"/>
                  </a:moveTo>
                  <a:cubicBezTo>
                    <a:pt x="964" y="1"/>
                    <a:pt x="942" y="3"/>
                    <a:pt x="918" y="6"/>
                  </a:cubicBezTo>
                  <a:lnTo>
                    <a:pt x="207" y="107"/>
                  </a:lnTo>
                  <a:cubicBezTo>
                    <a:pt x="1" y="135"/>
                    <a:pt x="1" y="491"/>
                    <a:pt x="207" y="521"/>
                  </a:cubicBezTo>
                  <a:lnTo>
                    <a:pt x="918" y="620"/>
                  </a:lnTo>
                  <a:cubicBezTo>
                    <a:pt x="942" y="624"/>
                    <a:pt x="964" y="625"/>
                    <a:pt x="986" y="625"/>
                  </a:cubicBezTo>
                  <a:cubicBezTo>
                    <a:pt x="1411" y="625"/>
                    <a:pt x="1411" y="1"/>
                    <a:pt x="986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Google Shape;387;p38">
              <a:extLst>
                <a:ext uri="{FF2B5EF4-FFF2-40B4-BE49-F238E27FC236}">
                  <a16:creationId xmlns:a16="http://schemas.microsoft.com/office/drawing/2014/main" id="{56F0C030-C6DA-45A7-B9DA-61681D0F2BF5}"/>
                </a:ext>
              </a:extLst>
            </p:cNvPr>
            <p:cNvSpPr/>
            <p:nvPr/>
          </p:nvSpPr>
          <p:spPr>
            <a:xfrm>
              <a:off x="2274278" y="2344085"/>
              <a:ext cx="25516" cy="16709"/>
            </a:xfrm>
            <a:custGeom>
              <a:avLst/>
              <a:gdLst/>
              <a:ahLst/>
              <a:cxnLst/>
              <a:rect l="l" t="t" r="r" b="b"/>
              <a:pathLst>
                <a:path w="1182" h="774" extrusionOk="0">
                  <a:moveTo>
                    <a:pt x="702" y="0"/>
                  </a:moveTo>
                  <a:cubicBezTo>
                    <a:pt x="668" y="0"/>
                    <a:pt x="631" y="4"/>
                    <a:pt x="592" y="13"/>
                  </a:cubicBezTo>
                  <a:lnTo>
                    <a:pt x="314" y="72"/>
                  </a:lnTo>
                  <a:cubicBezTo>
                    <a:pt x="1" y="139"/>
                    <a:pt x="1" y="634"/>
                    <a:pt x="314" y="701"/>
                  </a:cubicBezTo>
                  <a:lnTo>
                    <a:pt x="592" y="761"/>
                  </a:lnTo>
                  <a:cubicBezTo>
                    <a:pt x="631" y="769"/>
                    <a:pt x="668" y="773"/>
                    <a:pt x="702" y="773"/>
                  </a:cubicBezTo>
                  <a:cubicBezTo>
                    <a:pt x="1182" y="773"/>
                    <a:pt x="1182" y="0"/>
                    <a:pt x="702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Google Shape;388;p38">
              <a:extLst>
                <a:ext uri="{FF2B5EF4-FFF2-40B4-BE49-F238E27FC236}">
                  <a16:creationId xmlns:a16="http://schemas.microsoft.com/office/drawing/2014/main" id="{A401D549-A38F-45BA-B1F9-EC44D473AB08}"/>
                </a:ext>
              </a:extLst>
            </p:cNvPr>
            <p:cNvSpPr/>
            <p:nvPr/>
          </p:nvSpPr>
          <p:spPr>
            <a:xfrm>
              <a:off x="2872662" y="2341753"/>
              <a:ext cx="39376" cy="21350"/>
            </a:xfrm>
            <a:custGeom>
              <a:avLst/>
              <a:gdLst/>
              <a:ahLst/>
              <a:cxnLst/>
              <a:rect l="l" t="t" r="r" b="b"/>
              <a:pathLst>
                <a:path w="1824" h="989" extrusionOk="0">
                  <a:moveTo>
                    <a:pt x="1265" y="1"/>
                  </a:moveTo>
                  <a:cubicBezTo>
                    <a:pt x="1214" y="1"/>
                    <a:pt x="1158" y="9"/>
                    <a:pt x="1098" y="27"/>
                  </a:cubicBezTo>
                  <a:cubicBezTo>
                    <a:pt x="821" y="109"/>
                    <a:pt x="553" y="187"/>
                    <a:pt x="266" y="227"/>
                  </a:cubicBezTo>
                  <a:cubicBezTo>
                    <a:pt x="0" y="264"/>
                    <a:pt x="0" y="725"/>
                    <a:pt x="266" y="762"/>
                  </a:cubicBezTo>
                  <a:cubicBezTo>
                    <a:pt x="553" y="802"/>
                    <a:pt x="821" y="880"/>
                    <a:pt x="1098" y="963"/>
                  </a:cubicBezTo>
                  <a:cubicBezTo>
                    <a:pt x="1158" y="981"/>
                    <a:pt x="1214" y="989"/>
                    <a:pt x="1265" y="989"/>
                  </a:cubicBezTo>
                  <a:cubicBezTo>
                    <a:pt x="1824" y="989"/>
                    <a:pt x="1824" y="1"/>
                    <a:pt x="1265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Google Shape;389;p38">
              <a:extLst>
                <a:ext uri="{FF2B5EF4-FFF2-40B4-BE49-F238E27FC236}">
                  <a16:creationId xmlns:a16="http://schemas.microsoft.com/office/drawing/2014/main" id="{2F54C9E3-CA83-4283-B08C-ED3936375876}"/>
                </a:ext>
              </a:extLst>
            </p:cNvPr>
            <p:cNvSpPr/>
            <p:nvPr/>
          </p:nvSpPr>
          <p:spPr>
            <a:xfrm>
              <a:off x="2941872" y="2344819"/>
              <a:ext cx="42894" cy="21588"/>
            </a:xfrm>
            <a:custGeom>
              <a:avLst/>
              <a:gdLst/>
              <a:ahLst/>
              <a:cxnLst/>
              <a:rect l="l" t="t" r="r" b="b"/>
              <a:pathLst>
                <a:path w="1987" h="1000" extrusionOk="0">
                  <a:moveTo>
                    <a:pt x="1237" y="1"/>
                  </a:moveTo>
                  <a:cubicBezTo>
                    <a:pt x="1003" y="1"/>
                    <a:pt x="749" y="63"/>
                    <a:pt x="535" y="84"/>
                  </a:cubicBezTo>
                  <a:cubicBezTo>
                    <a:pt x="1" y="138"/>
                    <a:pt x="1" y="862"/>
                    <a:pt x="535" y="916"/>
                  </a:cubicBezTo>
                  <a:cubicBezTo>
                    <a:pt x="749" y="937"/>
                    <a:pt x="1003" y="999"/>
                    <a:pt x="1237" y="999"/>
                  </a:cubicBezTo>
                  <a:cubicBezTo>
                    <a:pt x="1347" y="999"/>
                    <a:pt x="1452" y="986"/>
                    <a:pt x="1547" y="947"/>
                  </a:cubicBezTo>
                  <a:cubicBezTo>
                    <a:pt x="1986" y="771"/>
                    <a:pt x="1986" y="230"/>
                    <a:pt x="1547" y="53"/>
                  </a:cubicBezTo>
                  <a:cubicBezTo>
                    <a:pt x="1452" y="14"/>
                    <a:pt x="1347" y="1"/>
                    <a:pt x="1237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390;p38">
              <a:extLst>
                <a:ext uri="{FF2B5EF4-FFF2-40B4-BE49-F238E27FC236}">
                  <a16:creationId xmlns:a16="http://schemas.microsoft.com/office/drawing/2014/main" id="{68DDFFB9-5C69-46D9-B764-90DFA9FB71CA}"/>
                </a:ext>
              </a:extLst>
            </p:cNvPr>
            <p:cNvSpPr/>
            <p:nvPr/>
          </p:nvSpPr>
          <p:spPr>
            <a:xfrm>
              <a:off x="2909447" y="2322260"/>
              <a:ext cx="28236" cy="15673"/>
            </a:xfrm>
            <a:custGeom>
              <a:avLst/>
              <a:gdLst/>
              <a:ahLst/>
              <a:cxnLst/>
              <a:rect l="l" t="t" r="r" b="b"/>
              <a:pathLst>
                <a:path w="1308" h="726" extrusionOk="0">
                  <a:moveTo>
                    <a:pt x="889" y="1"/>
                  </a:moveTo>
                  <a:cubicBezTo>
                    <a:pt x="878" y="1"/>
                    <a:pt x="866" y="1"/>
                    <a:pt x="854" y="2"/>
                  </a:cubicBezTo>
                  <a:lnTo>
                    <a:pt x="411" y="43"/>
                  </a:lnTo>
                  <a:cubicBezTo>
                    <a:pt x="0" y="82"/>
                    <a:pt x="0" y="642"/>
                    <a:pt x="411" y="681"/>
                  </a:cubicBezTo>
                  <a:lnTo>
                    <a:pt x="854" y="723"/>
                  </a:lnTo>
                  <a:cubicBezTo>
                    <a:pt x="866" y="725"/>
                    <a:pt x="878" y="725"/>
                    <a:pt x="889" y="725"/>
                  </a:cubicBezTo>
                  <a:cubicBezTo>
                    <a:pt x="1307" y="725"/>
                    <a:pt x="1307" y="1"/>
                    <a:pt x="889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0" name="Google Shape;700;p37">
            <a:extLst>
              <a:ext uri="{FF2B5EF4-FFF2-40B4-BE49-F238E27FC236}">
                <a16:creationId xmlns:a16="http://schemas.microsoft.com/office/drawing/2014/main" id="{67021EC8-6C7F-479C-96A6-118BB5F65645}"/>
              </a:ext>
            </a:extLst>
          </p:cNvPr>
          <p:cNvSpPr/>
          <p:nvPr/>
        </p:nvSpPr>
        <p:spPr>
          <a:xfrm rot="5400000">
            <a:off x="5651798" y="2643358"/>
            <a:ext cx="1015742" cy="3396099"/>
          </a:xfrm>
          <a:prstGeom prst="rect">
            <a:avLst/>
          </a:prstGeom>
          <a:solidFill>
            <a:srgbClr val="F3C3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49;p27"/>
          <p:cNvSpPr txBox="1">
            <a:spLocks noGrp="1"/>
          </p:cNvSpPr>
          <p:nvPr>
            <p:ph type="ctrTitle"/>
          </p:nvPr>
        </p:nvSpPr>
        <p:spPr>
          <a:xfrm>
            <a:off x="4623354" y="3670098"/>
            <a:ext cx="3007585" cy="11528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트럭의 민족</a:t>
            </a:r>
            <a:endParaRPr sz="5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2" name="부제목 2">
            <a:extLst>
              <a:ext uri="{FF2B5EF4-FFF2-40B4-BE49-F238E27FC236}">
                <a16:creationId xmlns:a16="http://schemas.microsoft.com/office/drawing/2014/main" id="{35DFD31F-44BB-4925-9218-0F0916214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7873" y="5012717"/>
            <a:ext cx="1905550" cy="762253"/>
          </a:xfrm>
        </p:spPr>
        <p:txBody>
          <a:bodyPr>
            <a:noAutofit/>
          </a:bodyPr>
          <a:lstStyle/>
          <a:p>
            <a:pPr algn="ctr" fontAlgn="base" latinLnBrk="0"/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푸드트럭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서비스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fontAlgn="base" latinLnBrk="0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통합 관리 시스템</a:t>
            </a:r>
          </a:p>
        </p:txBody>
      </p:sp>
      <p:sp>
        <p:nvSpPr>
          <p:cNvPr id="113" name="부제목 2">
            <a:extLst>
              <a:ext uri="{FF2B5EF4-FFF2-40B4-BE49-F238E27FC236}">
                <a16:creationId xmlns:a16="http://schemas.microsoft.com/office/drawing/2014/main" id="{35DFD31F-44BB-4925-9218-0F0916214127}"/>
              </a:ext>
            </a:extLst>
          </p:cNvPr>
          <p:cNvSpPr txBox="1">
            <a:spLocks/>
          </p:cNvSpPr>
          <p:nvPr/>
        </p:nvSpPr>
        <p:spPr>
          <a:xfrm>
            <a:off x="8572838" y="5695494"/>
            <a:ext cx="2847042" cy="878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20160668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신동헌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 latin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20161002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이희수</a:t>
            </a:r>
          </a:p>
        </p:txBody>
      </p:sp>
    </p:spTree>
    <p:extLst>
      <p:ext uri="{BB962C8B-B14F-4D97-AF65-F5344CB8AC3E}">
        <p14:creationId xmlns:p14="http://schemas.microsoft.com/office/powerpoint/2010/main" val="285575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371;p32"/>
          <p:cNvSpPr txBox="1">
            <a:spLocks/>
          </p:cNvSpPr>
          <p:nvPr/>
        </p:nvSpPr>
        <p:spPr>
          <a:xfrm>
            <a:off x="449881" y="291249"/>
            <a:ext cx="7596839" cy="96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명세 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 의존성</a:t>
            </a:r>
          </a:p>
        </p:txBody>
      </p:sp>
      <p:pic>
        <p:nvPicPr>
          <p:cNvPr id="4" name="내용 개체 틀 9">
            <a:extLst>
              <a:ext uri="{FF2B5EF4-FFF2-40B4-BE49-F238E27FC236}">
                <a16:creationId xmlns:a16="http://schemas.microsoft.com/office/drawing/2014/main" id="{142B0A25-037B-4C39-815D-34051E3A9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9" y="2296160"/>
            <a:ext cx="9917076" cy="2932589"/>
          </a:xfrm>
          <a:prstGeom prst="rect">
            <a:avLst/>
          </a:prstGeom>
          <a:ln w="2540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876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371;p32"/>
          <p:cNvSpPr txBox="1">
            <a:spLocks/>
          </p:cNvSpPr>
          <p:nvPr/>
        </p:nvSpPr>
        <p:spPr>
          <a:xfrm>
            <a:off x="449881" y="291249"/>
            <a:ext cx="7596839" cy="96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명세 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thread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도식화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ACCE6C9-76F6-4D05-9371-AABB4599B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002" y="1690066"/>
            <a:ext cx="7629525" cy="4591050"/>
          </a:xfrm>
          <a:prstGeom prst="rect">
            <a:avLst/>
          </a:prstGeom>
          <a:ln w="2540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172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1;p32"/>
          <p:cNvSpPr txBox="1">
            <a:spLocks/>
          </p:cNvSpPr>
          <p:nvPr/>
        </p:nvSpPr>
        <p:spPr>
          <a:xfrm>
            <a:off x="6253963" y="2317702"/>
            <a:ext cx="4949496" cy="1769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 개발 결과</a:t>
            </a:r>
          </a:p>
        </p:txBody>
      </p:sp>
      <p:sp>
        <p:nvSpPr>
          <p:cNvPr id="3" name="Google Shape;373;p32"/>
          <p:cNvSpPr txBox="1">
            <a:spLocks/>
          </p:cNvSpPr>
          <p:nvPr/>
        </p:nvSpPr>
        <p:spPr>
          <a:xfrm>
            <a:off x="6253963" y="1921402"/>
            <a:ext cx="19137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</a:t>
            </a:r>
          </a:p>
        </p:txBody>
      </p:sp>
      <p:grpSp>
        <p:nvGrpSpPr>
          <p:cNvPr id="69" name="Google Shape;1899;p65"/>
          <p:cNvGrpSpPr>
            <a:grpSpLocks noChangeAspect="1"/>
          </p:cNvGrpSpPr>
          <p:nvPr/>
        </p:nvGrpSpPr>
        <p:grpSpPr>
          <a:xfrm>
            <a:off x="406565" y="2039048"/>
            <a:ext cx="5400000" cy="3225019"/>
            <a:chOff x="3531059" y="3141376"/>
            <a:chExt cx="2712923" cy="1620228"/>
          </a:xfrm>
        </p:grpSpPr>
        <p:sp>
          <p:nvSpPr>
            <p:cNvPr id="70" name="Google Shape;1900;p65"/>
            <p:cNvSpPr/>
            <p:nvPr/>
          </p:nvSpPr>
          <p:spPr>
            <a:xfrm>
              <a:off x="6019450" y="4183815"/>
              <a:ext cx="88919" cy="61460"/>
            </a:xfrm>
            <a:custGeom>
              <a:avLst/>
              <a:gdLst/>
              <a:ahLst/>
              <a:cxnLst/>
              <a:rect l="l" t="t" r="r" b="b"/>
              <a:pathLst>
                <a:path w="4119" h="2847" extrusionOk="0">
                  <a:moveTo>
                    <a:pt x="3978" y="0"/>
                  </a:moveTo>
                  <a:cubicBezTo>
                    <a:pt x="3978" y="0"/>
                    <a:pt x="351" y="0"/>
                    <a:pt x="173" y="433"/>
                  </a:cubicBezTo>
                  <a:cubicBezTo>
                    <a:pt x="1" y="864"/>
                    <a:pt x="1" y="2503"/>
                    <a:pt x="261" y="2675"/>
                  </a:cubicBezTo>
                  <a:cubicBezTo>
                    <a:pt x="521" y="2847"/>
                    <a:pt x="4059" y="2847"/>
                    <a:pt x="4059" y="2847"/>
                  </a:cubicBezTo>
                  <a:lnTo>
                    <a:pt x="4119" y="2847"/>
                  </a:lnTo>
                  <a:lnTo>
                    <a:pt x="4119" y="2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1901;p65"/>
            <p:cNvSpPr/>
            <p:nvPr/>
          </p:nvSpPr>
          <p:spPr>
            <a:xfrm>
              <a:off x="6006390" y="4030047"/>
              <a:ext cx="101979" cy="138764"/>
            </a:xfrm>
            <a:custGeom>
              <a:avLst/>
              <a:gdLst/>
              <a:ahLst/>
              <a:cxnLst/>
              <a:rect l="l" t="t" r="r" b="b"/>
              <a:pathLst>
                <a:path w="4724" h="6428" extrusionOk="0">
                  <a:moveTo>
                    <a:pt x="2823" y="0"/>
                  </a:moveTo>
                  <a:cubicBezTo>
                    <a:pt x="1937" y="0"/>
                    <a:pt x="781" y="93"/>
                    <a:pt x="522" y="557"/>
                  </a:cubicBezTo>
                  <a:cubicBezTo>
                    <a:pt x="89" y="1338"/>
                    <a:pt x="1" y="6089"/>
                    <a:pt x="864" y="6344"/>
                  </a:cubicBezTo>
                  <a:cubicBezTo>
                    <a:pt x="1065" y="6404"/>
                    <a:pt x="1371" y="6427"/>
                    <a:pt x="1724" y="6427"/>
                  </a:cubicBezTo>
                  <a:cubicBezTo>
                    <a:pt x="2896" y="6427"/>
                    <a:pt x="4582" y="6172"/>
                    <a:pt x="4582" y="6172"/>
                  </a:cubicBezTo>
                  <a:lnTo>
                    <a:pt x="4724" y="6172"/>
                  </a:lnTo>
                  <a:lnTo>
                    <a:pt x="4724" y="2576"/>
                  </a:lnTo>
                  <a:cubicBezTo>
                    <a:pt x="4724" y="1711"/>
                    <a:pt x="4415" y="806"/>
                    <a:pt x="3906" y="31"/>
                  </a:cubicBezTo>
                  <a:lnTo>
                    <a:pt x="3887" y="42"/>
                  </a:lnTo>
                  <a:cubicBezTo>
                    <a:pt x="3887" y="42"/>
                    <a:pt x="3416" y="0"/>
                    <a:pt x="2823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1902;p65"/>
            <p:cNvSpPr/>
            <p:nvPr/>
          </p:nvSpPr>
          <p:spPr>
            <a:xfrm>
              <a:off x="3531059" y="4442843"/>
              <a:ext cx="2594666" cy="70893"/>
            </a:xfrm>
            <a:custGeom>
              <a:avLst/>
              <a:gdLst/>
              <a:ahLst/>
              <a:cxnLst/>
              <a:rect l="l" t="t" r="r" b="b"/>
              <a:pathLst>
                <a:path w="120193" h="3284" extrusionOk="0">
                  <a:moveTo>
                    <a:pt x="671" y="0"/>
                  </a:moveTo>
                  <a:cubicBezTo>
                    <a:pt x="644" y="0"/>
                    <a:pt x="618" y="3"/>
                    <a:pt x="593" y="6"/>
                  </a:cubicBezTo>
                  <a:cubicBezTo>
                    <a:pt x="253" y="56"/>
                    <a:pt x="1" y="349"/>
                    <a:pt x="1" y="694"/>
                  </a:cubicBezTo>
                  <a:lnTo>
                    <a:pt x="1" y="2593"/>
                  </a:lnTo>
                  <a:cubicBezTo>
                    <a:pt x="1" y="2971"/>
                    <a:pt x="309" y="3284"/>
                    <a:pt x="688" y="3284"/>
                  </a:cubicBezTo>
                  <a:lnTo>
                    <a:pt x="119507" y="3284"/>
                  </a:lnTo>
                  <a:cubicBezTo>
                    <a:pt x="119885" y="3284"/>
                    <a:pt x="120193" y="2971"/>
                    <a:pt x="120193" y="2593"/>
                  </a:cubicBezTo>
                  <a:lnTo>
                    <a:pt x="120193" y="694"/>
                  </a:lnTo>
                  <a:cubicBezTo>
                    <a:pt x="120193" y="315"/>
                    <a:pt x="119887" y="1"/>
                    <a:pt x="119507" y="1"/>
                  </a:cubicBezTo>
                  <a:lnTo>
                    <a:pt x="688" y="1"/>
                  </a:lnTo>
                  <a:cubicBezTo>
                    <a:pt x="682" y="0"/>
                    <a:pt x="676" y="0"/>
                    <a:pt x="671" y="0"/>
                  </a:cubicBezTo>
                  <a:close/>
                </a:path>
              </a:pathLst>
            </a:custGeom>
            <a:solidFill>
              <a:srgbClr val="C4C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1903;p65"/>
            <p:cNvSpPr/>
            <p:nvPr/>
          </p:nvSpPr>
          <p:spPr>
            <a:xfrm>
              <a:off x="3543472" y="3141376"/>
              <a:ext cx="1963836" cy="203635"/>
            </a:xfrm>
            <a:custGeom>
              <a:avLst/>
              <a:gdLst/>
              <a:ahLst/>
              <a:cxnLst/>
              <a:rect l="l" t="t" r="r" b="b"/>
              <a:pathLst>
                <a:path w="90971" h="9433" extrusionOk="0">
                  <a:moveTo>
                    <a:pt x="3445" y="1"/>
                  </a:moveTo>
                  <a:cubicBezTo>
                    <a:pt x="1551" y="1"/>
                    <a:pt x="0" y="1549"/>
                    <a:pt x="0" y="3445"/>
                  </a:cubicBezTo>
                  <a:lnTo>
                    <a:pt x="0" y="9432"/>
                  </a:lnTo>
                  <a:lnTo>
                    <a:pt x="90603" y="9432"/>
                  </a:lnTo>
                  <a:lnTo>
                    <a:pt x="90970" y="9301"/>
                  </a:lnTo>
                  <a:lnTo>
                    <a:pt x="88900" y="3473"/>
                  </a:lnTo>
                  <a:cubicBezTo>
                    <a:pt x="88254" y="1686"/>
                    <a:pt x="86172" y="220"/>
                    <a:pt x="84273" y="214"/>
                  </a:cubicBezTo>
                  <a:lnTo>
                    <a:pt x="3456" y="1"/>
                  </a:lnTo>
                  <a:cubicBezTo>
                    <a:pt x="3452" y="1"/>
                    <a:pt x="3449" y="1"/>
                    <a:pt x="3445" y="1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1904;p65"/>
            <p:cNvSpPr/>
            <p:nvPr/>
          </p:nvSpPr>
          <p:spPr>
            <a:xfrm>
              <a:off x="3543472" y="3342161"/>
              <a:ext cx="2564897" cy="1100855"/>
            </a:xfrm>
            <a:custGeom>
              <a:avLst/>
              <a:gdLst/>
              <a:ahLst/>
              <a:cxnLst/>
              <a:rect l="l" t="t" r="r" b="b"/>
              <a:pathLst>
                <a:path w="118814" h="50995" extrusionOk="0">
                  <a:moveTo>
                    <a:pt x="90970" y="0"/>
                  </a:moveTo>
                  <a:lnTo>
                    <a:pt x="90605" y="131"/>
                  </a:lnTo>
                  <a:lnTo>
                    <a:pt x="0" y="131"/>
                  </a:lnTo>
                  <a:lnTo>
                    <a:pt x="0" y="50787"/>
                  </a:lnTo>
                  <a:lnTo>
                    <a:pt x="19" y="50995"/>
                  </a:lnTo>
                  <a:cubicBezTo>
                    <a:pt x="43" y="50991"/>
                    <a:pt x="67" y="50989"/>
                    <a:pt x="91" y="50989"/>
                  </a:cubicBezTo>
                  <a:cubicBezTo>
                    <a:pt x="98" y="50989"/>
                    <a:pt x="105" y="50989"/>
                    <a:pt x="113" y="50989"/>
                  </a:cubicBezTo>
                  <a:lnTo>
                    <a:pt x="118812" y="50989"/>
                  </a:lnTo>
                  <a:lnTo>
                    <a:pt x="118812" y="41836"/>
                  </a:lnTo>
                  <a:lnTo>
                    <a:pt x="118754" y="41836"/>
                  </a:lnTo>
                  <a:cubicBezTo>
                    <a:pt x="118754" y="41836"/>
                    <a:pt x="115216" y="41836"/>
                    <a:pt x="114956" y="41664"/>
                  </a:cubicBezTo>
                  <a:cubicBezTo>
                    <a:pt x="114694" y="41492"/>
                    <a:pt x="114694" y="39853"/>
                    <a:pt x="114866" y="39422"/>
                  </a:cubicBezTo>
                  <a:cubicBezTo>
                    <a:pt x="115044" y="38990"/>
                    <a:pt x="118672" y="38990"/>
                    <a:pt x="118672" y="38990"/>
                  </a:cubicBezTo>
                  <a:lnTo>
                    <a:pt x="118814" y="38990"/>
                  </a:lnTo>
                  <a:lnTo>
                    <a:pt x="118814" y="38038"/>
                  </a:lnTo>
                  <a:lnTo>
                    <a:pt x="118672" y="38038"/>
                  </a:lnTo>
                  <a:cubicBezTo>
                    <a:pt x="118672" y="38038"/>
                    <a:pt x="116989" y="38292"/>
                    <a:pt x="115817" y="38292"/>
                  </a:cubicBezTo>
                  <a:cubicBezTo>
                    <a:pt x="115463" y="38292"/>
                    <a:pt x="115156" y="38269"/>
                    <a:pt x="114956" y="38209"/>
                  </a:cubicBezTo>
                  <a:cubicBezTo>
                    <a:pt x="114091" y="37954"/>
                    <a:pt x="114181" y="33204"/>
                    <a:pt x="114612" y="32423"/>
                  </a:cubicBezTo>
                  <a:cubicBezTo>
                    <a:pt x="114871" y="31958"/>
                    <a:pt x="116026" y="31865"/>
                    <a:pt x="116912" y="31865"/>
                  </a:cubicBezTo>
                  <a:cubicBezTo>
                    <a:pt x="117506" y="31865"/>
                    <a:pt x="117979" y="31907"/>
                    <a:pt x="117979" y="31907"/>
                  </a:cubicBezTo>
                  <a:lnTo>
                    <a:pt x="117996" y="31896"/>
                  </a:lnTo>
                  <a:cubicBezTo>
                    <a:pt x="117393" y="30978"/>
                    <a:pt x="116506" y="30228"/>
                    <a:pt x="115529" y="29908"/>
                  </a:cubicBezTo>
                  <a:lnTo>
                    <a:pt x="99355" y="23619"/>
                  </a:lnTo>
                  <a:lnTo>
                    <a:pt x="90970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1905;p65"/>
            <p:cNvSpPr/>
            <p:nvPr/>
          </p:nvSpPr>
          <p:spPr>
            <a:xfrm>
              <a:off x="3583301" y="3423287"/>
              <a:ext cx="342961" cy="685964"/>
            </a:xfrm>
            <a:custGeom>
              <a:avLst/>
              <a:gdLst/>
              <a:ahLst/>
              <a:cxnLst/>
              <a:rect l="l" t="t" r="r" b="b"/>
              <a:pathLst>
                <a:path w="15887" h="31776" extrusionOk="0">
                  <a:moveTo>
                    <a:pt x="690" y="1"/>
                  </a:moveTo>
                  <a:cubicBezTo>
                    <a:pt x="309" y="1"/>
                    <a:pt x="0" y="309"/>
                    <a:pt x="0" y="692"/>
                  </a:cubicBezTo>
                  <a:lnTo>
                    <a:pt x="0" y="31085"/>
                  </a:lnTo>
                  <a:cubicBezTo>
                    <a:pt x="0" y="31466"/>
                    <a:pt x="309" y="31775"/>
                    <a:pt x="690" y="31775"/>
                  </a:cubicBezTo>
                  <a:lnTo>
                    <a:pt x="15196" y="31775"/>
                  </a:lnTo>
                  <a:cubicBezTo>
                    <a:pt x="15578" y="31775"/>
                    <a:pt x="15886" y="31466"/>
                    <a:pt x="15886" y="31085"/>
                  </a:cubicBezTo>
                  <a:lnTo>
                    <a:pt x="15886" y="691"/>
                  </a:lnTo>
                  <a:cubicBezTo>
                    <a:pt x="15886" y="309"/>
                    <a:pt x="15578" y="1"/>
                    <a:pt x="15196" y="1"/>
                  </a:cubicBezTo>
                  <a:close/>
                </a:path>
              </a:pathLst>
            </a:custGeom>
            <a:solidFill>
              <a:srgbClr val="17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1906;p65"/>
            <p:cNvSpPr/>
            <p:nvPr/>
          </p:nvSpPr>
          <p:spPr>
            <a:xfrm>
              <a:off x="4000825" y="3613451"/>
              <a:ext cx="1028947" cy="301944"/>
            </a:xfrm>
            <a:custGeom>
              <a:avLst/>
              <a:gdLst/>
              <a:ahLst/>
              <a:cxnLst/>
              <a:rect l="l" t="t" r="r" b="b"/>
              <a:pathLst>
                <a:path w="47664" h="13987" extrusionOk="0">
                  <a:moveTo>
                    <a:pt x="1" y="0"/>
                  </a:moveTo>
                  <a:lnTo>
                    <a:pt x="1" y="13987"/>
                  </a:lnTo>
                  <a:lnTo>
                    <a:pt x="47663" y="13987"/>
                  </a:lnTo>
                  <a:lnTo>
                    <a:pt x="47663" y="0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1907;p65"/>
            <p:cNvSpPr/>
            <p:nvPr/>
          </p:nvSpPr>
          <p:spPr>
            <a:xfrm>
              <a:off x="4690524" y="3415861"/>
              <a:ext cx="339248" cy="197612"/>
            </a:xfrm>
            <a:custGeom>
              <a:avLst/>
              <a:gdLst/>
              <a:ahLst/>
              <a:cxnLst/>
              <a:rect l="l" t="t" r="r" b="b"/>
              <a:pathLst>
                <a:path w="15715" h="9154" extrusionOk="0">
                  <a:moveTo>
                    <a:pt x="1" y="1"/>
                  </a:moveTo>
                  <a:lnTo>
                    <a:pt x="1" y="8981"/>
                  </a:lnTo>
                  <a:lnTo>
                    <a:pt x="1" y="9153"/>
                  </a:lnTo>
                  <a:lnTo>
                    <a:pt x="15714" y="9153"/>
                  </a:lnTo>
                  <a:lnTo>
                    <a:pt x="15714" y="1"/>
                  </a:ln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908;p65"/>
            <p:cNvSpPr/>
            <p:nvPr/>
          </p:nvSpPr>
          <p:spPr>
            <a:xfrm>
              <a:off x="4291522" y="3415861"/>
              <a:ext cx="399023" cy="197612"/>
            </a:xfrm>
            <a:custGeom>
              <a:avLst/>
              <a:gdLst/>
              <a:ahLst/>
              <a:cxnLst/>
              <a:rect l="l" t="t" r="r" b="b"/>
              <a:pathLst>
                <a:path w="18484" h="9154" extrusionOk="0">
                  <a:moveTo>
                    <a:pt x="1" y="1"/>
                  </a:moveTo>
                  <a:lnTo>
                    <a:pt x="1" y="8981"/>
                  </a:lnTo>
                  <a:lnTo>
                    <a:pt x="1" y="9153"/>
                  </a:lnTo>
                  <a:lnTo>
                    <a:pt x="18484" y="9153"/>
                  </a:lnTo>
                  <a:lnTo>
                    <a:pt x="18484" y="8981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1909;p65"/>
            <p:cNvSpPr/>
            <p:nvPr/>
          </p:nvSpPr>
          <p:spPr>
            <a:xfrm>
              <a:off x="4000825" y="3415861"/>
              <a:ext cx="290719" cy="197612"/>
            </a:xfrm>
            <a:custGeom>
              <a:avLst/>
              <a:gdLst/>
              <a:ahLst/>
              <a:cxnLst/>
              <a:rect l="l" t="t" r="r" b="b"/>
              <a:pathLst>
                <a:path w="13467" h="9154" extrusionOk="0">
                  <a:moveTo>
                    <a:pt x="1" y="1"/>
                  </a:moveTo>
                  <a:lnTo>
                    <a:pt x="1" y="9153"/>
                  </a:lnTo>
                  <a:lnTo>
                    <a:pt x="13467" y="9153"/>
                  </a:lnTo>
                  <a:lnTo>
                    <a:pt x="13467" y="8981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1910;p65"/>
            <p:cNvSpPr/>
            <p:nvPr/>
          </p:nvSpPr>
          <p:spPr>
            <a:xfrm>
              <a:off x="5139803" y="3439197"/>
              <a:ext cx="489561" cy="542321"/>
            </a:xfrm>
            <a:custGeom>
              <a:avLst/>
              <a:gdLst/>
              <a:ahLst/>
              <a:cxnLst/>
              <a:rect l="l" t="t" r="r" b="b"/>
              <a:pathLst>
                <a:path w="22678" h="25122" extrusionOk="0">
                  <a:moveTo>
                    <a:pt x="630" y="1"/>
                  </a:moveTo>
                  <a:cubicBezTo>
                    <a:pt x="282" y="2"/>
                    <a:pt x="2" y="282"/>
                    <a:pt x="1" y="629"/>
                  </a:cubicBezTo>
                  <a:lnTo>
                    <a:pt x="1" y="24493"/>
                  </a:lnTo>
                  <a:cubicBezTo>
                    <a:pt x="2" y="24840"/>
                    <a:pt x="282" y="25120"/>
                    <a:pt x="630" y="25122"/>
                  </a:cubicBezTo>
                  <a:lnTo>
                    <a:pt x="22139" y="25122"/>
                  </a:lnTo>
                  <a:cubicBezTo>
                    <a:pt x="22484" y="25122"/>
                    <a:pt x="22678" y="24853"/>
                    <a:pt x="22570" y="24524"/>
                  </a:cubicBezTo>
                  <a:lnTo>
                    <a:pt x="14643" y="597"/>
                  </a:lnTo>
                  <a:cubicBezTo>
                    <a:pt x="14535" y="268"/>
                    <a:pt x="14164" y="1"/>
                    <a:pt x="13818" y="1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1911;p65"/>
            <p:cNvSpPr/>
            <p:nvPr/>
          </p:nvSpPr>
          <p:spPr>
            <a:xfrm>
              <a:off x="3959765" y="3941150"/>
              <a:ext cx="1120888" cy="67094"/>
            </a:xfrm>
            <a:custGeom>
              <a:avLst/>
              <a:gdLst/>
              <a:ahLst/>
              <a:cxnLst/>
              <a:rect l="l" t="t" r="r" b="b"/>
              <a:pathLst>
                <a:path w="51923" h="3108" extrusionOk="0">
                  <a:moveTo>
                    <a:pt x="1" y="0"/>
                  </a:moveTo>
                  <a:lnTo>
                    <a:pt x="1" y="3107"/>
                  </a:lnTo>
                  <a:lnTo>
                    <a:pt x="51923" y="3107"/>
                  </a:lnTo>
                  <a:lnTo>
                    <a:pt x="51923" y="0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1912;p65"/>
            <p:cNvSpPr/>
            <p:nvPr/>
          </p:nvSpPr>
          <p:spPr>
            <a:xfrm>
              <a:off x="3959765" y="3902573"/>
              <a:ext cx="1120888" cy="38598"/>
            </a:xfrm>
            <a:custGeom>
              <a:avLst/>
              <a:gdLst/>
              <a:ahLst/>
              <a:cxnLst/>
              <a:rect l="l" t="t" r="r" b="b"/>
              <a:pathLst>
                <a:path w="51923" h="1788" extrusionOk="0">
                  <a:moveTo>
                    <a:pt x="1413" y="1"/>
                  </a:moveTo>
                  <a:lnTo>
                    <a:pt x="1" y="1787"/>
                  </a:lnTo>
                  <a:lnTo>
                    <a:pt x="51923" y="1787"/>
                  </a:lnTo>
                  <a:lnTo>
                    <a:pt x="50046" y="1"/>
                  </a:ln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1913;p65"/>
            <p:cNvSpPr/>
            <p:nvPr/>
          </p:nvSpPr>
          <p:spPr>
            <a:xfrm>
              <a:off x="5132463" y="4021218"/>
              <a:ext cx="497462" cy="384797"/>
            </a:xfrm>
            <a:custGeom>
              <a:avLst/>
              <a:gdLst/>
              <a:ahLst/>
              <a:cxnLst/>
              <a:rect l="l" t="t" r="r" b="b"/>
              <a:pathLst>
                <a:path w="23044" h="17825" extrusionOk="0">
                  <a:moveTo>
                    <a:pt x="22851" y="0"/>
                  </a:moveTo>
                  <a:cubicBezTo>
                    <a:pt x="22793" y="0"/>
                    <a:pt x="22745" y="47"/>
                    <a:pt x="22745" y="107"/>
                  </a:cubicBezTo>
                  <a:cubicBezTo>
                    <a:pt x="22698" y="1733"/>
                    <a:pt x="22698" y="3359"/>
                    <a:pt x="22678" y="4985"/>
                  </a:cubicBezTo>
                  <a:cubicBezTo>
                    <a:pt x="22659" y="6550"/>
                    <a:pt x="22687" y="8116"/>
                    <a:pt x="22693" y="9682"/>
                  </a:cubicBezTo>
                  <a:lnTo>
                    <a:pt x="22693" y="9682"/>
                  </a:lnTo>
                  <a:cubicBezTo>
                    <a:pt x="22145" y="9613"/>
                    <a:pt x="21602" y="9586"/>
                    <a:pt x="21058" y="9586"/>
                  </a:cubicBezTo>
                  <a:cubicBezTo>
                    <a:pt x="20964" y="9586"/>
                    <a:pt x="20869" y="9587"/>
                    <a:pt x="20774" y="9588"/>
                  </a:cubicBezTo>
                  <a:cubicBezTo>
                    <a:pt x="20741" y="9587"/>
                    <a:pt x="20708" y="9587"/>
                    <a:pt x="20674" y="9587"/>
                  </a:cubicBezTo>
                  <a:cubicBezTo>
                    <a:pt x="20357" y="9587"/>
                    <a:pt x="20040" y="9621"/>
                    <a:pt x="19723" y="9636"/>
                  </a:cubicBezTo>
                  <a:cubicBezTo>
                    <a:pt x="19375" y="9661"/>
                    <a:pt x="19028" y="9722"/>
                    <a:pt x="18678" y="9753"/>
                  </a:cubicBezTo>
                  <a:cubicBezTo>
                    <a:pt x="18330" y="9799"/>
                    <a:pt x="17986" y="9878"/>
                    <a:pt x="17638" y="9931"/>
                  </a:cubicBezTo>
                  <a:cubicBezTo>
                    <a:pt x="17289" y="9989"/>
                    <a:pt x="16952" y="10100"/>
                    <a:pt x="16608" y="10183"/>
                  </a:cubicBezTo>
                  <a:cubicBezTo>
                    <a:pt x="16258" y="10254"/>
                    <a:pt x="15941" y="10422"/>
                    <a:pt x="15606" y="10541"/>
                  </a:cubicBezTo>
                  <a:cubicBezTo>
                    <a:pt x="15268" y="10656"/>
                    <a:pt x="14958" y="10834"/>
                    <a:pt x="14649" y="11013"/>
                  </a:cubicBezTo>
                  <a:cubicBezTo>
                    <a:pt x="14339" y="11187"/>
                    <a:pt x="14027" y="11362"/>
                    <a:pt x="13754" y="11592"/>
                  </a:cubicBezTo>
                  <a:cubicBezTo>
                    <a:pt x="13477" y="11816"/>
                    <a:pt x="13182" y="12021"/>
                    <a:pt x="12919" y="12258"/>
                  </a:cubicBezTo>
                  <a:lnTo>
                    <a:pt x="12168" y="13014"/>
                  </a:lnTo>
                  <a:cubicBezTo>
                    <a:pt x="11896" y="13248"/>
                    <a:pt x="11720" y="13563"/>
                    <a:pt x="11492" y="13834"/>
                  </a:cubicBezTo>
                  <a:cubicBezTo>
                    <a:pt x="11283" y="14120"/>
                    <a:pt x="11038" y="14382"/>
                    <a:pt x="10883" y="14702"/>
                  </a:cubicBezTo>
                  <a:lnTo>
                    <a:pt x="10360" y="15624"/>
                  </a:lnTo>
                  <a:cubicBezTo>
                    <a:pt x="10164" y="15921"/>
                    <a:pt x="10071" y="16267"/>
                    <a:pt x="9933" y="16590"/>
                  </a:cubicBezTo>
                  <a:lnTo>
                    <a:pt x="9599" y="17449"/>
                  </a:lnTo>
                  <a:lnTo>
                    <a:pt x="9599" y="17449"/>
                  </a:lnTo>
                  <a:cubicBezTo>
                    <a:pt x="9018" y="17453"/>
                    <a:pt x="8436" y="17463"/>
                    <a:pt x="7854" y="17463"/>
                  </a:cubicBezTo>
                  <a:cubicBezTo>
                    <a:pt x="7691" y="17463"/>
                    <a:pt x="7527" y="17463"/>
                    <a:pt x="7364" y="17460"/>
                  </a:cubicBezTo>
                  <a:cubicBezTo>
                    <a:pt x="7307" y="17461"/>
                    <a:pt x="7250" y="17461"/>
                    <a:pt x="7194" y="17461"/>
                  </a:cubicBezTo>
                  <a:cubicBezTo>
                    <a:pt x="6461" y="17461"/>
                    <a:pt x="5730" y="17420"/>
                    <a:pt x="4998" y="17377"/>
                  </a:cubicBezTo>
                  <a:cubicBezTo>
                    <a:pt x="4269" y="17337"/>
                    <a:pt x="3540" y="17327"/>
                    <a:pt x="2810" y="17327"/>
                  </a:cubicBezTo>
                  <a:cubicBezTo>
                    <a:pt x="2068" y="17327"/>
                    <a:pt x="1326" y="17337"/>
                    <a:pt x="584" y="17337"/>
                  </a:cubicBezTo>
                  <a:cubicBezTo>
                    <a:pt x="547" y="17337"/>
                    <a:pt x="511" y="17337"/>
                    <a:pt x="474" y="17337"/>
                  </a:cubicBezTo>
                  <a:lnTo>
                    <a:pt x="474" y="17337"/>
                  </a:lnTo>
                  <a:lnTo>
                    <a:pt x="442" y="13317"/>
                  </a:lnTo>
                  <a:cubicBezTo>
                    <a:pt x="440" y="12612"/>
                    <a:pt x="450" y="11907"/>
                    <a:pt x="476" y="11201"/>
                  </a:cubicBezTo>
                  <a:cubicBezTo>
                    <a:pt x="496" y="10496"/>
                    <a:pt x="523" y="9790"/>
                    <a:pt x="521" y="9086"/>
                  </a:cubicBezTo>
                  <a:cubicBezTo>
                    <a:pt x="530" y="8380"/>
                    <a:pt x="512" y="7675"/>
                    <a:pt x="507" y="6971"/>
                  </a:cubicBezTo>
                  <a:lnTo>
                    <a:pt x="482" y="4854"/>
                  </a:lnTo>
                  <a:cubicBezTo>
                    <a:pt x="459" y="3444"/>
                    <a:pt x="422" y="2034"/>
                    <a:pt x="371" y="623"/>
                  </a:cubicBezTo>
                  <a:cubicBezTo>
                    <a:pt x="365" y="559"/>
                    <a:pt x="315" y="527"/>
                    <a:pt x="265" y="527"/>
                  </a:cubicBezTo>
                  <a:cubicBezTo>
                    <a:pt x="215" y="527"/>
                    <a:pt x="164" y="559"/>
                    <a:pt x="159" y="623"/>
                  </a:cubicBezTo>
                  <a:cubicBezTo>
                    <a:pt x="109" y="2034"/>
                    <a:pt x="73" y="3444"/>
                    <a:pt x="49" y="4854"/>
                  </a:cubicBezTo>
                  <a:lnTo>
                    <a:pt x="24" y="6971"/>
                  </a:lnTo>
                  <a:cubicBezTo>
                    <a:pt x="19" y="7675"/>
                    <a:pt x="1" y="8380"/>
                    <a:pt x="8" y="9086"/>
                  </a:cubicBezTo>
                  <a:cubicBezTo>
                    <a:pt x="8" y="9791"/>
                    <a:pt x="34" y="10497"/>
                    <a:pt x="55" y="11201"/>
                  </a:cubicBezTo>
                  <a:cubicBezTo>
                    <a:pt x="79" y="11907"/>
                    <a:pt x="90" y="12612"/>
                    <a:pt x="88" y="13317"/>
                  </a:cubicBezTo>
                  <a:lnTo>
                    <a:pt x="53" y="17547"/>
                  </a:lnTo>
                  <a:cubicBezTo>
                    <a:pt x="55" y="17662"/>
                    <a:pt x="149" y="17756"/>
                    <a:pt x="264" y="17759"/>
                  </a:cubicBezTo>
                  <a:cubicBezTo>
                    <a:pt x="1444" y="17775"/>
                    <a:pt x="2624" y="17825"/>
                    <a:pt x="3804" y="17825"/>
                  </a:cubicBezTo>
                  <a:cubicBezTo>
                    <a:pt x="4201" y="17825"/>
                    <a:pt x="4597" y="17819"/>
                    <a:pt x="4994" y="17805"/>
                  </a:cubicBezTo>
                  <a:cubicBezTo>
                    <a:pt x="5593" y="17780"/>
                    <a:pt x="6193" y="17758"/>
                    <a:pt x="6792" y="17758"/>
                  </a:cubicBezTo>
                  <a:cubicBezTo>
                    <a:pt x="6982" y="17758"/>
                    <a:pt x="7171" y="17760"/>
                    <a:pt x="7361" y="17765"/>
                  </a:cubicBezTo>
                  <a:cubicBezTo>
                    <a:pt x="8149" y="17768"/>
                    <a:pt x="8937" y="17802"/>
                    <a:pt x="9727" y="17822"/>
                  </a:cubicBezTo>
                  <a:cubicBezTo>
                    <a:pt x="9728" y="17822"/>
                    <a:pt x="9729" y="17822"/>
                    <a:pt x="9730" y="17822"/>
                  </a:cubicBezTo>
                  <a:cubicBezTo>
                    <a:pt x="9803" y="17822"/>
                    <a:pt x="9870" y="17779"/>
                    <a:pt x="9898" y="17712"/>
                  </a:cubicBezTo>
                  <a:lnTo>
                    <a:pt x="9905" y="17694"/>
                  </a:lnTo>
                  <a:lnTo>
                    <a:pt x="10314" y="16752"/>
                  </a:lnTo>
                  <a:cubicBezTo>
                    <a:pt x="10464" y="16445"/>
                    <a:pt x="10553" y="16109"/>
                    <a:pt x="10745" y="15825"/>
                  </a:cubicBezTo>
                  <a:lnTo>
                    <a:pt x="11260" y="14941"/>
                  </a:lnTo>
                  <a:cubicBezTo>
                    <a:pt x="11414" y="14634"/>
                    <a:pt x="11653" y="14388"/>
                    <a:pt x="11855" y="14115"/>
                  </a:cubicBezTo>
                  <a:cubicBezTo>
                    <a:pt x="12075" y="13857"/>
                    <a:pt x="12246" y="13556"/>
                    <a:pt x="12508" y="13335"/>
                  </a:cubicBezTo>
                  <a:lnTo>
                    <a:pt x="13245" y="12635"/>
                  </a:lnTo>
                  <a:cubicBezTo>
                    <a:pt x="13504" y="12419"/>
                    <a:pt x="13793" y="12237"/>
                    <a:pt x="14063" y="12036"/>
                  </a:cubicBezTo>
                  <a:cubicBezTo>
                    <a:pt x="14326" y="11821"/>
                    <a:pt x="14635" y="11681"/>
                    <a:pt x="14926" y="11509"/>
                  </a:cubicBezTo>
                  <a:cubicBezTo>
                    <a:pt x="15218" y="11338"/>
                    <a:pt x="15514" y="11174"/>
                    <a:pt x="15825" y="11043"/>
                  </a:cubicBezTo>
                  <a:cubicBezTo>
                    <a:pt x="16137" y="10911"/>
                    <a:pt x="16434" y="10742"/>
                    <a:pt x="16760" y="10639"/>
                  </a:cubicBezTo>
                  <a:cubicBezTo>
                    <a:pt x="17081" y="10530"/>
                    <a:pt x="17396" y="10390"/>
                    <a:pt x="17727" y="10306"/>
                  </a:cubicBezTo>
                  <a:cubicBezTo>
                    <a:pt x="18057" y="10221"/>
                    <a:pt x="18387" y="10126"/>
                    <a:pt x="18726" y="10067"/>
                  </a:cubicBezTo>
                  <a:cubicBezTo>
                    <a:pt x="19065" y="10018"/>
                    <a:pt x="19403" y="9948"/>
                    <a:pt x="19746" y="9929"/>
                  </a:cubicBezTo>
                  <a:cubicBezTo>
                    <a:pt x="20060" y="9911"/>
                    <a:pt x="20374" y="9877"/>
                    <a:pt x="20690" y="9877"/>
                  </a:cubicBezTo>
                  <a:cubicBezTo>
                    <a:pt x="20719" y="9877"/>
                    <a:pt x="20747" y="9878"/>
                    <a:pt x="20776" y="9878"/>
                  </a:cubicBezTo>
                  <a:cubicBezTo>
                    <a:pt x="20867" y="9875"/>
                    <a:pt x="20958" y="9874"/>
                    <a:pt x="21049" y="9874"/>
                  </a:cubicBezTo>
                  <a:cubicBezTo>
                    <a:pt x="21302" y="9874"/>
                    <a:pt x="21555" y="9885"/>
                    <a:pt x="21804" y="9902"/>
                  </a:cubicBezTo>
                  <a:cubicBezTo>
                    <a:pt x="22146" y="9927"/>
                    <a:pt x="22491" y="9962"/>
                    <a:pt x="22820" y="10018"/>
                  </a:cubicBezTo>
                  <a:cubicBezTo>
                    <a:pt x="22830" y="10019"/>
                    <a:pt x="22839" y="10021"/>
                    <a:pt x="22849" y="10021"/>
                  </a:cubicBezTo>
                  <a:cubicBezTo>
                    <a:pt x="22935" y="10021"/>
                    <a:pt x="23006" y="9949"/>
                    <a:pt x="23008" y="9863"/>
                  </a:cubicBezTo>
                  <a:cubicBezTo>
                    <a:pt x="23011" y="8237"/>
                    <a:pt x="23043" y="6609"/>
                    <a:pt x="23023" y="4985"/>
                  </a:cubicBezTo>
                  <a:cubicBezTo>
                    <a:pt x="23002" y="3359"/>
                    <a:pt x="23002" y="1731"/>
                    <a:pt x="22955" y="105"/>
                  </a:cubicBezTo>
                  <a:lnTo>
                    <a:pt x="22955" y="105"/>
                  </a:lnTo>
                  <a:lnTo>
                    <a:pt x="22958" y="107"/>
                  </a:lnTo>
                  <a:cubicBezTo>
                    <a:pt x="22958" y="47"/>
                    <a:pt x="22911" y="0"/>
                    <a:pt x="22851" y="0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1914;p65"/>
            <p:cNvSpPr/>
            <p:nvPr/>
          </p:nvSpPr>
          <p:spPr>
            <a:xfrm>
              <a:off x="5158606" y="4041035"/>
              <a:ext cx="78298" cy="36289"/>
            </a:xfrm>
            <a:custGeom>
              <a:avLst/>
              <a:gdLst/>
              <a:ahLst/>
              <a:cxnLst/>
              <a:rect l="l" t="t" r="r" b="b"/>
              <a:pathLst>
                <a:path w="3627" h="1681" extrusionOk="0">
                  <a:moveTo>
                    <a:pt x="1949" y="1"/>
                  </a:moveTo>
                  <a:cubicBezTo>
                    <a:pt x="1267" y="1"/>
                    <a:pt x="565" y="221"/>
                    <a:pt x="249" y="587"/>
                  </a:cubicBezTo>
                  <a:cubicBezTo>
                    <a:pt x="103" y="758"/>
                    <a:pt x="0" y="995"/>
                    <a:pt x="82" y="1223"/>
                  </a:cubicBezTo>
                  <a:cubicBezTo>
                    <a:pt x="209" y="1586"/>
                    <a:pt x="457" y="1680"/>
                    <a:pt x="742" y="1680"/>
                  </a:cubicBezTo>
                  <a:cubicBezTo>
                    <a:pt x="1021" y="1680"/>
                    <a:pt x="1337" y="1590"/>
                    <a:pt x="1611" y="1573"/>
                  </a:cubicBezTo>
                  <a:cubicBezTo>
                    <a:pt x="1674" y="1569"/>
                    <a:pt x="1739" y="1568"/>
                    <a:pt x="1806" y="1568"/>
                  </a:cubicBezTo>
                  <a:cubicBezTo>
                    <a:pt x="2003" y="1568"/>
                    <a:pt x="2215" y="1580"/>
                    <a:pt x="2425" y="1580"/>
                  </a:cubicBezTo>
                  <a:cubicBezTo>
                    <a:pt x="2814" y="1580"/>
                    <a:pt x="3198" y="1538"/>
                    <a:pt x="3479" y="1300"/>
                  </a:cubicBezTo>
                  <a:cubicBezTo>
                    <a:pt x="3592" y="1203"/>
                    <a:pt x="3627" y="1022"/>
                    <a:pt x="3590" y="884"/>
                  </a:cubicBezTo>
                  <a:cubicBezTo>
                    <a:pt x="3419" y="263"/>
                    <a:pt x="2696" y="1"/>
                    <a:pt x="1949" y="1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1915;p65"/>
            <p:cNvSpPr/>
            <p:nvPr/>
          </p:nvSpPr>
          <p:spPr>
            <a:xfrm>
              <a:off x="6116357" y="3962435"/>
              <a:ext cx="67590" cy="64892"/>
            </a:xfrm>
            <a:custGeom>
              <a:avLst/>
              <a:gdLst/>
              <a:ahLst/>
              <a:cxnLst/>
              <a:rect l="l" t="t" r="r" b="b"/>
              <a:pathLst>
                <a:path w="3131" h="3006" extrusionOk="0">
                  <a:moveTo>
                    <a:pt x="2302" y="0"/>
                  </a:moveTo>
                  <a:cubicBezTo>
                    <a:pt x="2283" y="0"/>
                    <a:pt x="2265" y="1"/>
                    <a:pt x="2246" y="3"/>
                  </a:cubicBezTo>
                  <a:cubicBezTo>
                    <a:pt x="1593" y="69"/>
                    <a:pt x="1236" y="556"/>
                    <a:pt x="833" y="1019"/>
                  </a:cubicBezTo>
                  <a:cubicBezTo>
                    <a:pt x="525" y="1373"/>
                    <a:pt x="223" y="1741"/>
                    <a:pt x="108" y="2207"/>
                  </a:cubicBezTo>
                  <a:cubicBezTo>
                    <a:pt x="1" y="2623"/>
                    <a:pt x="323" y="3005"/>
                    <a:pt x="724" y="3005"/>
                  </a:cubicBezTo>
                  <a:cubicBezTo>
                    <a:pt x="777" y="3005"/>
                    <a:pt x="831" y="2999"/>
                    <a:pt x="886" y="2985"/>
                  </a:cubicBezTo>
                  <a:cubicBezTo>
                    <a:pt x="1351" y="2870"/>
                    <a:pt x="1720" y="2567"/>
                    <a:pt x="2074" y="2259"/>
                  </a:cubicBezTo>
                  <a:cubicBezTo>
                    <a:pt x="2536" y="1857"/>
                    <a:pt x="3023" y="1500"/>
                    <a:pt x="3088" y="847"/>
                  </a:cubicBezTo>
                  <a:cubicBezTo>
                    <a:pt x="3130" y="438"/>
                    <a:pt x="2712" y="0"/>
                    <a:pt x="2302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1916;p65"/>
            <p:cNvSpPr/>
            <p:nvPr/>
          </p:nvSpPr>
          <p:spPr>
            <a:xfrm>
              <a:off x="6119660" y="4062817"/>
              <a:ext cx="124322" cy="59905"/>
            </a:xfrm>
            <a:custGeom>
              <a:avLst/>
              <a:gdLst/>
              <a:ahLst/>
              <a:cxnLst/>
              <a:rect l="l" t="t" r="r" b="b"/>
              <a:pathLst>
                <a:path w="5759" h="2775" extrusionOk="0">
                  <a:moveTo>
                    <a:pt x="4329" y="1"/>
                  </a:moveTo>
                  <a:cubicBezTo>
                    <a:pt x="2953" y="1"/>
                    <a:pt x="1526" y="844"/>
                    <a:pt x="512" y="1695"/>
                  </a:cubicBezTo>
                  <a:cubicBezTo>
                    <a:pt x="0" y="2124"/>
                    <a:pt x="481" y="2774"/>
                    <a:pt x="1019" y="2774"/>
                  </a:cubicBezTo>
                  <a:cubicBezTo>
                    <a:pt x="1112" y="2774"/>
                    <a:pt x="1206" y="2755"/>
                    <a:pt x="1298" y="2712"/>
                  </a:cubicBezTo>
                  <a:cubicBezTo>
                    <a:pt x="2383" y="2200"/>
                    <a:pt x="3513" y="2069"/>
                    <a:pt x="4671" y="1861"/>
                  </a:cubicBezTo>
                  <a:cubicBezTo>
                    <a:pt x="5759" y="1668"/>
                    <a:pt x="5452" y="30"/>
                    <a:pt x="4420" y="2"/>
                  </a:cubicBezTo>
                  <a:cubicBezTo>
                    <a:pt x="4390" y="1"/>
                    <a:pt x="4360" y="1"/>
                    <a:pt x="4329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1917;p65"/>
            <p:cNvSpPr/>
            <p:nvPr/>
          </p:nvSpPr>
          <p:spPr>
            <a:xfrm>
              <a:off x="6140081" y="4167020"/>
              <a:ext cx="89847" cy="41081"/>
            </a:xfrm>
            <a:custGeom>
              <a:avLst/>
              <a:gdLst/>
              <a:ahLst/>
              <a:cxnLst/>
              <a:rect l="l" t="t" r="r" b="b"/>
              <a:pathLst>
                <a:path w="4162" h="1903" extrusionOk="0">
                  <a:moveTo>
                    <a:pt x="2633" y="1"/>
                  </a:moveTo>
                  <a:cubicBezTo>
                    <a:pt x="1954" y="1"/>
                    <a:pt x="1137" y="138"/>
                    <a:pt x="559" y="383"/>
                  </a:cubicBezTo>
                  <a:cubicBezTo>
                    <a:pt x="0" y="618"/>
                    <a:pt x="0" y="1286"/>
                    <a:pt x="559" y="1521"/>
                  </a:cubicBezTo>
                  <a:cubicBezTo>
                    <a:pt x="1136" y="1764"/>
                    <a:pt x="1951" y="1902"/>
                    <a:pt x="2629" y="1902"/>
                  </a:cubicBezTo>
                  <a:cubicBezTo>
                    <a:pt x="2740" y="1902"/>
                    <a:pt x="2848" y="1899"/>
                    <a:pt x="2951" y="1891"/>
                  </a:cubicBezTo>
                  <a:cubicBezTo>
                    <a:pt x="4161" y="1801"/>
                    <a:pt x="4161" y="104"/>
                    <a:pt x="2951" y="12"/>
                  </a:cubicBezTo>
                  <a:cubicBezTo>
                    <a:pt x="2850" y="4"/>
                    <a:pt x="2743" y="1"/>
                    <a:pt x="2633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1918;p65"/>
            <p:cNvSpPr/>
            <p:nvPr/>
          </p:nvSpPr>
          <p:spPr>
            <a:xfrm>
              <a:off x="5354037" y="4269496"/>
              <a:ext cx="492109" cy="492109"/>
            </a:xfrm>
            <a:custGeom>
              <a:avLst/>
              <a:gdLst/>
              <a:ahLst/>
              <a:cxnLst/>
              <a:rect l="l" t="t" r="r" b="b"/>
              <a:pathLst>
                <a:path w="22796" h="22796" extrusionOk="0">
                  <a:moveTo>
                    <a:pt x="11397" y="0"/>
                  </a:moveTo>
                  <a:cubicBezTo>
                    <a:pt x="5102" y="0"/>
                    <a:pt x="1" y="5103"/>
                    <a:pt x="1" y="11398"/>
                  </a:cubicBezTo>
                  <a:cubicBezTo>
                    <a:pt x="1" y="17691"/>
                    <a:pt x="5103" y="22795"/>
                    <a:pt x="11397" y="22795"/>
                  </a:cubicBezTo>
                  <a:cubicBezTo>
                    <a:pt x="17690" y="22795"/>
                    <a:pt x="22796" y="17694"/>
                    <a:pt x="22796" y="11398"/>
                  </a:cubicBezTo>
                  <a:cubicBezTo>
                    <a:pt x="22796" y="5103"/>
                    <a:pt x="17692" y="0"/>
                    <a:pt x="11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1919;p65"/>
            <p:cNvSpPr/>
            <p:nvPr/>
          </p:nvSpPr>
          <p:spPr>
            <a:xfrm>
              <a:off x="3780848" y="4269496"/>
              <a:ext cx="492109" cy="492109"/>
            </a:xfrm>
            <a:custGeom>
              <a:avLst/>
              <a:gdLst/>
              <a:ahLst/>
              <a:cxnLst/>
              <a:rect l="l" t="t" r="r" b="b"/>
              <a:pathLst>
                <a:path w="22796" h="22796" extrusionOk="0">
                  <a:moveTo>
                    <a:pt x="11400" y="0"/>
                  </a:moveTo>
                  <a:cubicBezTo>
                    <a:pt x="5106" y="0"/>
                    <a:pt x="1" y="5103"/>
                    <a:pt x="1" y="11398"/>
                  </a:cubicBezTo>
                  <a:cubicBezTo>
                    <a:pt x="1" y="17691"/>
                    <a:pt x="5105" y="22795"/>
                    <a:pt x="11400" y="22795"/>
                  </a:cubicBezTo>
                  <a:cubicBezTo>
                    <a:pt x="17695" y="22795"/>
                    <a:pt x="22796" y="17694"/>
                    <a:pt x="22796" y="11398"/>
                  </a:cubicBezTo>
                  <a:cubicBezTo>
                    <a:pt x="22796" y="5103"/>
                    <a:pt x="17692" y="0"/>
                    <a:pt x="11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1920;p65"/>
            <p:cNvSpPr/>
            <p:nvPr/>
          </p:nvSpPr>
          <p:spPr>
            <a:xfrm>
              <a:off x="3887728" y="4376332"/>
              <a:ext cx="278392" cy="278436"/>
            </a:xfrm>
            <a:custGeom>
              <a:avLst/>
              <a:gdLst/>
              <a:ahLst/>
              <a:cxnLst/>
              <a:rect l="l" t="t" r="r" b="b"/>
              <a:pathLst>
                <a:path w="12896" h="12898" extrusionOk="0">
                  <a:moveTo>
                    <a:pt x="6449" y="0"/>
                  </a:moveTo>
                  <a:cubicBezTo>
                    <a:pt x="2887" y="0"/>
                    <a:pt x="0" y="2887"/>
                    <a:pt x="0" y="6448"/>
                  </a:cubicBezTo>
                  <a:cubicBezTo>
                    <a:pt x="0" y="10008"/>
                    <a:pt x="2887" y="12897"/>
                    <a:pt x="6449" y="12897"/>
                  </a:cubicBezTo>
                  <a:cubicBezTo>
                    <a:pt x="10011" y="12897"/>
                    <a:pt x="12896" y="10011"/>
                    <a:pt x="12896" y="6448"/>
                  </a:cubicBezTo>
                  <a:cubicBezTo>
                    <a:pt x="12896" y="2888"/>
                    <a:pt x="10009" y="0"/>
                    <a:pt x="6449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1921;p65"/>
            <p:cNvSpPr/>
            <p:nvPr/>
          </p:nvSpPr>
          <p:spPr>
            <a:xfrm>
              <a:off x="3951605" y="4440210"/>
              <a:ext cx="150681" cy="150681"/>
            </a:xfrm>
            <a:custGeom>
              <a:avLst/>
              <a:gdLst/>
              <a:ahLst/>
              <a:cxnLst/>
              <a:rect l="l" t="t" r="r" b="b"/>
              <a:pathLst>
                <a:path w="6980" h="6980" extrusionOk="0">
                  <a:moveTo>
                    <a:pt x="3490" y="0"/>
                  </a:moveTo>
                  <a:cubicBezTo>
                    <a:pt x="1562" y="0"/>
                    <a:pt x="0" y="1562"/>
                    <a:pt x="0" y="3489"/>
                  </a:cubicBezTo>
                  <a:cubicBezTo>
                    <a:pt x="0" y="5415"/>
                    <a:pt x="1561" y="6979"/>
                    <a:pt x="3490" y="6979"/>
                  </a:cubicBezTo>
                  <a:cubicBezTo>
                    <a:pt x="5417" y="6979"/>
                    <a:pt x="6979" y="5417"/>
                    <a:pt x="6979" y="3489"/>
                  </a:cubicBezTo>
                  <a:cubicBezTo>
                    <a:pt x="6979" y="1562"/>
                    <a:pt x="5416" y="0"/>
                    <a:pt x="3490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1922;p65"/>
            <p:cNvSpPr/>
            <p:nvPr/>
          </p:nvSpPr>
          <p:spPr>
            <a:xfrm>
              <a:off x="5467199" y="4376332"/>
              <a:ext cx="278414" cy="278436"/>
            </a:xfrm>
            <a:custGeom>
              <a:avLst/>
              <a:gdLst/>
              <a:ahLst/>
              <a:cxnLst/>
              <a:rect l="l" t="t" r="r" b="b"/>
              <a:pathLst>
                <a:path w="12897" h="12898" extrusionOk="0">
                  <a:moveTo>
                    <a:pt x="6449" y="0"/>
                  </a:moveTo>
                  <a:cubicBezTo>
                    <a:pt x="2888" y="0"/>
                    <a:pt x="1" y="2887"/>
                    <a:pt x="1" y="6448"/>
                  </a:cubicBezTo>
                  <a:cubicBezTo>
                    <a:pt x="1" y="10008"/>
                    <a:pt x="2887" y="12897"/>
                    <a:pt x="6449" y="12897"/>
                  </a:cubicBezTo>
                  <a:cubicBezTo>
                    <a:pt x="10011" y="12897"/>
                    <a:pt x="12896" y="10011"/>
                    <a:pt x="12896" y="6448"/>
                  </a:cubicBezTo>
                  <a:cubicBezTo>
                    <a:pt x="12896" y="2888"/>
                    <a:pt x="10010" y="0"/>
                    <a:pt x="6449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1923;p65"/>
            <p:cNvSpPr/>
            <p:nvPr/>
          </p:nvSpPr>
          <p:spPr>
            <a:xfrm>
              <a:off x="5531055" y="4440210"/>
              <a:ext cx="150681" cy="150681"/>
            </a:xfrm>
            <a:custGeom>
              <a:avLst/>
              <a:gdLst/>
              <a:ahLst/>
              <a:cxnLst/>
              <a:rect l="l" t="t" r="r" b="b"/>
              <a:pathLst>
                <a:path w="6980" h="6980" extrusionOk="0">
                  <a:moveTo>
                    <a:pt x="3490" y="0"/>
                  </a:moveTo>
                  <a:cubicBezTo>
                    <a:pt x="1564" y="0"/>
                    <a:pt x="0" y="1562"/>
                    <a:pt x="0" y="3489"/>
                  </a:cubicBezTo>
                  <a:cubicBezTo>
                    <a:pt x="0" y="5415"/>
                    <a:pt x="1562" y="6979"/>
                    <a:pt x="3490" y="6979"/>
                  </a:cubicBezTo>
                  <a:cubicBezTo>
                    <a:pt x="5417" y="6979"/>
                    <a:pt x="6979" y="5417"/>
                    <a:pt x="6979" y="3489"/>
                  </a:cubicBezTo>
                  <a:cubicBezTo>
                    <a:pt x="6979" y="1562"/>
                    <a:pt x="5417" y="0"/>
                    <a:pt x="3490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1924;p65"/>
            <p:cNvSpPr/>
            <p:nvPr/>
          </p:nvSpPr>
          <p:spPr>
            <a:xfrm>
              <a:off x="3622569" y="3485934"/>
              <a:ext cx="84515" cy="118451"/>
            </a:xfrm>
            <a:custGeom>
              <a:avLst/>
              <a:gdLst/>
              <a:ahLst/>
              <a:cxnLst/>
              <a:rect l="l" t="t" r="r" b="b"/>
              <a:pathLst>
                <a:path w="3915" h="5487" extrusionOk="0">
                  <a:moveTo>
                    <a:pt x="2804" y="0"/>
                  </a:moveTo>
                  <a:cubicBezTo>
                    <a:pt x="2711" y="0"/>
                    <a:pt x="2614" y="68"/>
                    <a:pt x="2573" y="149"/>
                  </a:cubicBezTo>
                  <a:cubicBezTo>
                    <a:pt x="2142" y="991"/>
                    <a:pt x="1920" y="1897"/>
                    <a:pt x="1752" y="2817"/>
                  </a:cubicBezTo>
                  <a:cubicBezTo>
                    <a:pt x="1624" y="2036"/>
                    <a:pt x="1489" y="1258"/>
                    <a:pt x="1220" y="507"/>
                  </a:cubicBezTo>
                  <a:cubicBezTo>
                    <a:pt x="1198" y="444"/>
                    <a:pt x="1130" y="411"/>
                    <a:pt x="1063" y="411"/>
                  </a:cubicBezTo>
                  <a:cubicBezTo>
                    <a:pt x="1007" y="411"/>
                    <a:pt x="953" y="434"/>
                    <a:pt x="927" y="483"/>
                  </a:cubicBezTo>
                  <a:cubicBezTo>
                    <a:pt x="584" y="1123"/>
                    <a:pt x="456" y="1825"/>
                    <a:pt x="358" y="2536"/>
                  </a:cubicBezTo>
                  <a:cubicBezTo>
                    <a:pt x="226" y="3485"/>
                    <a:pt x="1" y="4510"/>
                    <a:pt x="226" y="5458"/>
                  </a:cubicBezTo>
                  <a:cubicBezTo>
                    <a:pt x="230" y="5476"/>
                    <a:pt x="247" y="5486"/>
                    <a:pt x="263" y="5486"/>
                  </a:cubicBezTo>
                  <a:cubicBezTo>
                    <a:pt x="280" y="5486"/>
                    <a:pt x="297" y="5475"/>
                    <a:pt x="297" y="5453"/>
                  </a:cubicBezTo>
                  <a:cubicBezTo>
                    <a:pt x="355" y="4098"/>
                    <a:pt x="450" y="2337"/>
                    <a:pt x="1029" y="1035"/>
                  </a:cubicBezTo>
                  <a:cubicBezTo>
                    <a:pt x="1301" y="2008"/>
                    <a:pt x="1389" y="3015"/>
                    <a:pt x="1563" y="4010"/>
                  </a:cubicBezTo>
                  <a:cubicBezTo>
                    <a:pt x="1582" y="4115"/>
                    <a:pt x="1656" y="4162"/>
                    <a:pt x="1734" y="4162"/>
                  </a:cubicBezTo>
                  <a:cubicBezTo>
                    <a:pt x="1827" y="4162"/>
                    <a:pt x="1925" y="4097"/>
                    <a:pt x="1946" y="3988"/>
                  </a:cubicBezTo>
                  <a:cubicBezTo>
                    <a:pt x="2158" y="2880"/>
                    <a:pt x="2333" y="1749"/>
                    <a:pt x="2786" y="714"/>
                  </a:cubicBezTo>
                  <a:lnTo>
                    <a:pt x="2786" y="714"/>
                  </a:lnTo>
                  <a:cubicBezTo>
                    <a:pt x="3345" y="2027"/>
                    <a:pt x="2782" y="3641"/>
                    <a:pt x="3010" y="5028"/>
                  </a:cubicBezTo>
                  <a:cubicBezTo>
                    <a:pt x="3033" y="5172"/>
                    <a:pt x="3143" y="5236"/>
                    <a:pt x="3256" y="5236"/>
                  </a:cubicBezTo>
                  <a:cubicBezTo>
                    <a:pt x="3408" y="5236"/>
                    <a:pt x="3567" y="5120"/>
                    <a:pt x="3527" y="4927"/>
                  </a:cubicBezTo>
                  <a:cubicBezTo>
                    <a:pt x="3202" y="3313"/>
                    <a:pt x="3914" y="1551"/>
                    <a:pt x="2946" y="79"/>
                  </a:cubicBezTo>
                  <a:cubicBezTo>
                    <a:pt x="2908" y="23"/>
                    <a:pt x="2857" y="0"/>
                    <a:pt x="2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1925;p65"/>
            <p:cNvSpPr/>
            <p:nvPr/>
          </p:nvSpPr>
          <p:spPr>
            <a:xfrm>
              <a:off x="3702853" y="3484855"/>
              <a:ext cx="69900" cy="113205"/>
            </a:xfrm>
            <a:custGeom>
              <a:avLst/>
              <a:gdLst/>
              <a:ahLst/>
              <a:cxnLst/>
              <a:rect l="l" t="t" r="r" b="b"/>
              <a:pathLst>
                <a:path w="3238" h="5244" extrusionOk="0">
                  <a:moveTo>
                    <a:pt x="1200" y="0"/>
                  </a:moveTo>
                  <a:cubicBezTo>
                    <a:pt x="956" y="0"/>
                    <a:pt x="733" y="55"/>
                    <a:pt x="591" y="226"/>
                  </a:cubicBezTo>
                  <a:cubicBezTo>
                    <a:pt x="49" y="876"/>
                    <a:pt x="214" y="2244"/>
                    <a:pt x="191" y="3038"/>
                  </a:cubicBezTo>
                  <a:cubicBezTo>
                    <a:pt x="178" y="3491"/>
                    <a:pt x="1" y="4555"/>
                    <a:pt x="419" y="4917"/>
                  </a:cubicBezTo>
                  <a:cubicBezTo>
                    <a:pt x="703" y="5164"/>
                    <a:pt x="1134" y="5244"/>
                    <a:pt x="1585" y="5244"/>
                  </a:cubicBezTo>
                  <a:cubicBezTo>
                    <a:pt x="2084" y="5244"/>
                    <a:pt x="2608" y="5146"/>
                    <a:pt x="2979" y="5070"/>
                  </a:cubicBezTo>
                  <a:cubicBezTo>
                    <a:pt x="3238" y="5016"/>
                    <a:pt x="3235" y="4589"/>
                    <a:pt x="2961" y="4589"/>
                  </a:cubicBezTo>
                  <a:cubicBezTo>
                    <a:pt x="2958" y="4589"/>
                    <a:pt x="2956" y="4589"/>
                    <a:pt x="2954" y="4589"/>
                  </a:cubicBezTo>
                  <a:cubicBezTo>
                    <a:pt x="2362" y="4606"/>
                    <a:pt x="1781" y="4690"/>
                    <a:pt x="1189" y="4690"/>
                  </a:cubicBezTo>
                  <a:cubicBezTo>
                    <a:pt x="1141" y="4690"/>
                    <a:pt x="1094" y="4690"/>
                    <a:pt x="1046" y="4688"/>
                  </a:cubicBezTo>
                  <a:cubicBezTo>
                    <a:pt x="358" y="4670"/>
                    <a:pt x="575" y="3099"/>
                    <a:pt x="584" y="2741"/>
                  </a:cubicBezTo>
                  <a:cubicBezTo>
                    <a:pt x="601" y="2118"/>
                    <a:pt x="658" y="1500"/>
                    <a:pt x="671" y="879"/>
                  </a:cubicBezTo>
                  <a:cubicBezTo>
                    <a:pt x="686" y="81"/>
                    <a:pt x="1705" y="244"/>
                    <a:pt x="2196" y="200"/>
                  </a:cubicBezTo>
                  <a:cubicBezTo>
                    <a:pt x="2221" y="196"/>
                    <a:pt x="2214" y="160"/>
                    <a:pt x="2193" y="156"/>
                  </a:cubicBezTo>
                  <a:cubicBezTo>
                    <a:pt x="1944" y="114"/>
                    <a:pt x="1551" y="0"/>
                    <a:pt x="1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1926;p65"/>
            <p:cNvSpPr/>
            <p:nvPr/>
          </p:nvSpPr>
          <p:spPr>
            <a:xfrm>
              <a:off x="3709243" y="3516372"/>
              <a:ext cx="26250" cy="8225"/>
            </a:xfrm>
            <a:custGeom>
              <a:avLst/>
              <a:gdLst/>
              <a:ahLst/>
              <a:cxnLst/>
              <a:rect l="l" t="t" r="r" b="b"/>
              <a:pathLst>
                <a:path w="1216" h="381" extrusionOk="0">
                  <a:moveTo>
                    <a:pt x="773" y="0"/>
                  </a:moveTo>
                  <a:cubicBezTo>
                    <a:pt x="474" y="0"/>
                    <a:pt x="0" y="29"/>
                    <a:pt x="30" y="147"/>
                  </a:cubicBezTo>
                  <a:cubicBezTo>
                    <a:pt x="62" y="277"/>
                    <a:pt x="215" y="328"/>
                    <a:pt x="338" y="346"/>
                  </a:cubicBezTo>
                  <a:cubicBezTo>
                    <a:pt x="464" y="366"/>
                    <a:pt x="590" y="380"/>
                    <a:pt x="715" y="380"/>
                  </a:cubicBezTo>
                  <a:cubicBezTo>
                    <a:pt x="816" y="380"/>
                    <a:pt x="918" y="371"/>
                    <a:pt x="1019" y="348"/>
                  </a:cubicBezTo>
                  <a:cubicBezTo>
                    <a:pt x="1215" y="304"/>
                    <a:pt x="1187" y="39"/>
                    <a:pt x="999" y="9"/>
                  </a:cubicBezTo>
                  <a:cubicBezTo>
                    <a:pt x="970" y="4"/>
                    <a:pt x="883" y="0"/>
                    <a:pt x="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1927;p65"/>
            <p:cNvSpPr/>
            <p:nvPr/>
          </p:nvSpPr>
          <p:spPr>
            <a:xfrm>
              <a:off x="3764636" y="3483775"/>
              <a:ext cx="68173" cy="102713"/>
            </a:xfrm>
            <a:custGeom>
              <a:avLst/>
              <a:gdLst/>
              <a:ahLst/>
              <a:cxnLst/>
              <a:rect l="l" t="t" r="r" b="b"/>
              <a:pathLst>
                <a:path w="3158" h="4758" extrusionOk="0">
                  <a:moveTo>
                    <a:pt x="2895" y="0"/>
                  </a:moveTo>
                  <a:cubicBezTo>
                    <a:pt x="2808" y="0"/>
                    <a:pt x="2724" y="46"/>
                    <a:pt x="2695" y="151"/>
                  </a:cubicBezTo>
                  <a:cubicBezTo>
                    <a:pt x="2351" y="1405"/>
                    <a:pt x="2701" y="2775"/>
                    <a:pt x="2413" y="4010"/>
                  </a:cubicBezTo>
                  <a:cubicBezTo>
                    <a:pt x="1570" y="3129"/>
                    <a:pt x="1544" y="1688"/>
                    <a:pt x="854" y="684"/>
                  </a:cubicBezTo>
                  <a:cubicBezTo>
                    <a:pt x="811" y="621"/>
                    <a:pt x="744" y="594"/>
                    <a:pt x="676" y="594"/>
                  </a:cubicBezTo>
                  <a:cubicBezTo>
                    <a:pt x="568" y="594"/>
                    <a:pt x="456" y="662"/>
                    <a:pt x="419" y="764"/>
                  </a:cubicBezTo>
                  <a:cubicBezTo>
                    <a:pt x="1" y="1947"/>
                    <a:pt x="268" y="3220"/>
                    <a:pt x="317" y="4440"/>
                  </a:cubicBezTo>
                  <a:cubicBezTo>
                    <a:pt x="321" y="4536"/>
                    <a:pt x="401" y="4609"/>
                    <a:pt x="482" y="4609"/>
                  </a:cubicBezTo>
                  <a:cubicBezTo>
                    <a:pt x="525" y="4609"/>
                    <a:pt x="568" y="4589"/>
                    <a:pt x="601" y="4541"/>
                  </a:cubicBezTo>
                  <a:cubicBezTo>
                    <a:pt x="814" y="4235"/>
                    <a:pt x="713" y="3745"/>
                    <a:pt x="702" y="3397"/>
                  </a:cubicBezTo>
                  <a:cubicBezTo>
                    <a:pt x="682" y="2787"/>
                    <a:pt x="644" y="2139"/>
                    <a:pt x="748" y="1528"/>
                  </a:cubicBezTo>
                  <a:cubicBezTo>
                    <a:pt x="1258" y="2634"/>
                    <a:pt x="1325" y="3930"/>
                    <a:pt x="2399" y="4710"/>
                  </a:cubicBezTo>
                  <a:cubicBezTo>
                    <a:pt x="2445" y="4743"/>
                    <a:pt x="2497" y="4758"/>
                    <a:pt x="2548" y="4758"/>
                  </a:cubicBezTo>
                  <a:cubicBezTo>
                    <a:pt x="2657" y="4758"/>
                    <a:pt x="2764" y="4689"/>
                    <a:pt x="2805" y="4580"/>
                  </a:cubicBezTo>
                  <a:cubicBezTo>
                    <a:pt x="3039" y="3966"/>
                    <a:pt x="3052" y="3346"/>
                    <a:pt x="3025" y="2691"/>
                  </a:cubicBezTo>
                  <a:cubicBezTo>
                    <a:pt x="2989" y="1861"/>
                    <a:pt x="3081" y="1074"/>
                    <a:pt x="3145" y="247"/>
                  </a:cubicBezTo>
                  <a:cubicBezTo>
                    <a:pt x="3157" y="96"/>
                    <a:pt x="3022" y="0"/>
                    <a:pt x="2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1928;p65"/>
            <p:cNvSpPr/>
            <p:nvPr/>
          </p:nvSpPr>
          <p:spPr>
            <a:xfrm>
              <a:off x="3839998" y="3486517"/>
              <a:ext cx="52630" cy="99626"/>
            </a:xfrm>
            <a:custGeom>
              <a:avLst/>
              <a:gdLst/>
              <a:ahLst/>
              <a:cxnLst/>
              <a:rect l="l" t="t" r="r" b="b"/>
              <a:pathLst>
                <a:path w="2438" h="4615" extrusionOk="0">
                  <a:moveTo>
                    <a:pt x="2116" y="1"/>
                  </a:moveTo>
                  <a:cubicBezTo>
                    <a:pt x="1971" y="1"/>
                    <a:pt x="1821" y="90"/>
                    <a:pt x="1820" y="258"/>
                  </a:cubicBezTo>
                  <a:cubicBezTo>
                    <a:pt x="1814" y="1018"/>
                    <a:pt x="1696" y="1802"/>
                    <a:pt x="1592" y="2554"/>
                  </a:cubicBezTo>
                  <a:cubicBezTo>
                    <a:pt x="1561" y="2776"/>
                    <a:pt x="1269" y="4049"/>
                    <a:pt x="930" y="4049"/>
                  </a:cubicBezTo>
                  <a:cubicBezTo>
                    <a:pt x="849" y="4049"/>
                    <a:pt x="765" y="3977"/>
                    <a:pt x="682" y="3802"/>
                  </a:cubicBezTo>
                  <a:cubicBezTo>
                    <a:pt x="220" y="2829"/>
                    <a:pt x="573" y="1364"/>
                    <a:pt x="577" y="315"/>
                  </a:cubicBezTo>
                  <a:cubicBezTo>
                    <a:pt x="577" y="227"/>
                    <a:pt x="513" y="181"/>
                    <a:pt x="449" y="181"/>
                  </a:cubicBezTo>
                  <a:cubicBezTo>
                    <a:pt x="392" y="181"/>
                    <a:pt x="334" y="218"/>
                    <a:pt x="321" y="295"/>
                  </a:cubicBezTo>
                  <a:cubicBezTo>
                    <a:pt x="183" y="1093"/>
                    <a:pt x="40" y="1859"/>
                    <a:pt x="18" y="2674"/>
                  </a:cubicBezTo>
                  <a:cubicBezTo>
                    <a:pt x="4" y="3227"/>
                    <a:pt x="1" y="4276"/>
                    <a:pt x="634" y="4537"/>
                  </a:cubicBezTo>
                  <a:cubicBezTo>
                    <a:pt x="761" y="4590"/>
                    <a:pt x="879" y="4614"/>
                    <a:pt x="989" y="4614"/>
                  </a:cubicBezTo>
                  <a:cubicBezTo>
                    <a:pt x="2328" y="4614"/>
                    <a:pt x="2437" y="1000"/>
                    <a:pt x="2385" y="227"/>
                  </a:cubicBezTo>
                  <a:cubicBezTo>
                    <a:pt x="2375" y="74"/>
                    <a:pt x="2247" y="1"/>
                    <a:pt x="2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1929;p65"/>
            <p:cNvSpPr/>
            <p:nvPr/>
          </p:nvSpPr>
          <p:spPr>
            <a:xfrm>
              <a:off x="3645603" y="3677825"/>
              <a:ext cx="234332" cy="33115"/>
            </a:xfrm>
            <a:custGeom>
              <a:avLst/>
              <a:gdLst/>
              <a:ahLst/>
              <a:cxnLst/>
              <a:rect l="l" t="t" r="r" b="b"/>
              <a:pathLst>
                <a:path w="10855" h="1534" extrusionOk="0">
                  <a:moveTo>
                    <a:pt x="9950" y="1"/>
                  </a:moveTo>
                  <a:cubicBezTo>
                    <a:pt x="8582" y="1"/>
                    <a:pt x="7239" y="151"/>
                    <a:pt x="5882" y="344"/>
                  </a:cubicBezTo>
                  <a:cubicBezTo>
                    <a:pt x="3961" y="619"/>
                    <a:pt x="1953" y="650"/>
                    <a:pt x="65" y="1063"/>
                  </a:cubicBezTo>
                  <a:cubicBezTo>
                    <a:pt x="1" y="1075"/>
                    <a:pt x="9" y="1164"/>
                    <a:pt x="65" y="1182"/>
                  </a:cubicBezTo>
                  <a:cubicBezTo>
                    <a:pt x="820" y="1438"/>
                    <a:pt x="1626" y="1534"/>
                    <a:pt x="2460" y="1534"/>
                  </a:cubicBezTo>
                  <a:cubicBezTo>
                    <a:pt x="4984" y="1534"/>
                    <a:pt x="7766" y="655"/>
                    <a:pt x="10166" y="655"/>
                  </a:cubicBezTo>
                  <a:cubicBezTo>
                    <a:pt x="10256" y="655"/>
                    <a:pt x="10346" y="656"/>
                    <a:pt x="10435" y="659"/>
                  </a:cubicBezTo>
                  <a:cubicBezTo>
                    <a:pt x="10439" y="659"/>
                    <a:pt x="10443" y="659"/>
                    <a:pt x="10447" y="659"/>
                  </a:cubicBezTo>
                  <a:cubicBezTo>
                    <a:pt x="10855" y="659"/>
                    <a:pt x="10851" y="18"/>
                    <a:pt x="10435" y="7"/>
                  </a:cubicBezTo>
                  <a:cubicBezTo>
                    <a:pt x="10273" y="3"/>
                    <a:pt x="10112" y="1"/>
                    <a:pt x="9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930;p65"/>
            <p:cNvSpPr/>
            <p:nvPr/>
          </p:nvSpPr>
          <p:spPr>
            <a:xfrm>
              <a:off x="3677120" y="3783043"/>
              <a:ext cx="162014" cy="17939"/>
            </a:xfrm>
            <a:custGeom>
              <a:avLst/>
              <a:gdLst/>
              <a:ahLst/>
              <a:cxnLst/>
              <a:rect l="l" t="t" r="r" b="b"/>
              <a:pathLst>
                <a:path w="7505" h="831" extrusionOk="0">
                  <a:moveTo>
                    <a:pt x="7017" y="1"/>
                  </a:moveTo>
                  <a:cubicBezTo>
                    <a:pt x="7012" y="1"/>
                    <a:pt x="7007" y="1"/>
                    <a:pt x="7002" y="1"/>
                  </a:cubicBezTo>
                  <a:cubicBezTo>
                    <a:pt x="4701" y="74"/>
                    <a:pt x="2400" y="379"/>
                    <a:pt x="100" y="510"/>
                  </a:cubicBezTo>
                  <a:cubicBezTo>
                    <a:pt x="0" y="516"/>
                    <a:pt x="0" y="658"/>
                    <a:pt x="100" y="663"/>
                  </a:cubicBezTo>
                  <a:cubicBezTo>
                    <a:pt x="1713" y="743"/>
                    <a:pt x="3347" y="830"/>
                    <a:pt x="4973" y="830"/>
                  </a:cubicBezTo>
                  <a:cubicBezTo>
                    <a:pt x="5651" y="830"/>
                    <a:pt x="6329" y="815"/>
                    <a:pt x="7002" y="778"/>
                  </a:cubicBezTo>
                  <a:cubicBezTo>
                    <a:pt x="7494" y="752"/>
                    <a:pt x="7504" y="1"/>
                    <a:pt x="70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931;p65"/>
            <p:cNvSpPr/>
            <p:nvPr/>
          </p:nvSpPr>
          <p:spPr>
            <a:xfrm>
              <a:off x="3653871" y="3871422"/>
              <a:ext cx="197763" cy="28215"/>
            </a:xfrm>
            <a:custGeom>
              <a:avLst/>
              <a:gdLst/>
              <a:ahLst/>
              <a:cxnLst/>
              <a:rect l="l" t="t" r="r" b="b"/>
              <a:pathLst>
                <a:path w="9161" h="1307" extrusionOk="0">
                  <a:moveTo>
                    <a:pt x="8477" y="1"/>
                  </a:moveTo>
                  <a:cubicBezTo>
                    <a:pt x="7196" y="1"/>
                    <a:pt x="5893" y="356"/>
                    <a:pt x="4624" y="508"/>
                  </a:cubicBezTo>
                  <a:cubicBezTo>
                    <a:pt x="3189" y="677"/>
                    <a:pt x="1744" y="763"/>
                    <a:pt x="299" y="763"/>
                  </a:cubicBezTo>
                  <a:cubicBezTo>
                    <a:pt x="231" y="763"/>
                    <a:pt x="162" y="763"/>
                    <a:pt x="93" y="762"/>
                  </a:cubicBezTo>
                  <a:cubicBezTo>
                    <a:pt x="1" y="762"/>
                    <a:pt x="6" y="890"/>
                    <a:pt x="93" y="900"/>
                  </a:cubicBezTo>
                  <a:cubicBezTo>
                    <a:pt x="1621" y="1088"/>
                    <a:pt x="3390" y="1307"/>
                    <a:pt x="5110" y="1307"/>
                  </a:cubicBezTo>
                  <a:cubicBezTo>
                    <a:pt x="6367" y="1307"/>
                    <a:pt x="7597" y="1190"/>
                    <a:pt x="8688" y="859"/>
                  </a:cubicBezTo>
                  <a:cubicBezTo>
                    <a:pt x="9160" y="715"/>
                    <a:pt x="9071" y="7"/>
                    <a:pt x="8573" y="1"/>
                  </a:cubicBezTo>
                  <a:cubicBezTo>
                    <a:pt x="8541" y="1"/>
                    <a:pt x="8509" y="1"/>
                    <a:pt x="8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932;p65"/>
            <p:cNvSpPr/>
            <p:nvPr/>
          </p:nvSpPr>
          <p:spPr>
            <a:xfrm>
              <a:off x="3645214" y="3957124"/>
              <a:ext cx="238585" cy="30546"/>
            </a:xfrm>
            <a:custGeom>
              <a:avLst/>
              <a:gdLst/>
              <a:ahLst/>
              <a:cxnLst/>
              <a:rect l="l" t="t" r="r" b="b"/>
              <a:pathLst>
                <a:path w="11052" h="1415" extrusionOk="0">
                  <a:moveTo>
                    <a:pt x="10439" y="0"/>
                  </a:moveTo>
                  <a:cubicBezTo>
                    <a:pt x="10408" y="0"/>
                    <a:pt x="10376" y="3"/>
                    <a:pt x="10342" y="10"/>
                  </a:cubicBezTo>
                  <a:cubicBezTo>
                    <a:pt x="6920" y="701"/>
                    <a:pt x="3589" y="1006"/>
                    <a:pt x="99" y="1024"/>
                  </a:cubicBezTo>
                  <a:cubicBezTo>
                    <a:pt x="0" y="1024"/>
                    <a:pt x="2" y="1171"/>
                    <a:pt x="99" y="1178"/>
                  </a:cubicBezTo>
                  <a:cubicBezTo>
                    <a:pt x="1768" y="1282"/>
                    <a:pt x="3523" y="1415"/>
                    <a:pt x="5270" y="1415"/>
                  </a:cubicBezTo>
                  <a:cubicBezTo>
                    <a:pt x="7077" y="1415"/>
                    <a:pt x="8876" y="1273"/>
                    <a:pt x="10563" y="812"/>
                  </a:cubicBezTo>
                  <a:cubicBezTo>
                    <a:pt x="11052" y="679"/>
                    <a:pt x="10890" y="0"/>
                    <a:pt x="10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1933;p65"/>
            <p:cNvSpPr/>
            <p:nvPr/>
          </p:nvSpPr>
          <p:spPr>
            <a:xfrm>
              <a:off x="4085038" y="3460418"/>
              <a:ext cx="85379" cy="69339"/>
            </a:xfrm>
            <a:custGeom>
              <a:avLst/>
              <a:gdLst/>
              <a:ahLst/>
              <a:cxnLst/>
              <a:rect l="l" t="t" r="r" b="b"/>
              <a:pathLst>
                <a:path w="3955" h="3212" extrusionOk="0">
                  <a:moveTo>
                    <a:pt x="3027" y="0"/>
                  </a:moveTo>
                  <a:cubicBezTo>
                    <a:pt x="2469" y="0"/>
                    <a:pt x="1769" y="869"/>
                    <a:pt x="1518" y="1181"/>
                  </a:cubicBezTo>
                  <a:cubicBezTo>
                    <a:pt x="1225" y="1544"/>
                    <a:pt x="933" y="1910"/>
                    <a:pt x="623" y="2260"/>
                  </a:cubicBezTo>
                  <a:cubicBezTo>
                    <a:pt x="394" y="2520"/>
                    <a:pt x="248" y="2785"/>
                    <a:pt x="47" y="3055"/>
                  </a:cubicBezTo>
                  <a:cubicBezTo>
                    <a:pt x="1" y="3117"/>
                    <a:pt x="61" y="3211"/>
                    <a:pt x="132" y="3211"/>
                  </a:cubicBezTo>
                  <a:cubicBezTo>
                    <a:pt x="133" y="3211"/>
                    <a:pt x="134" y="3211"/>
                    <a:pt x="135" y="3211"/>
                  </a:cubicBezTo>
                  <a:cubicBezTo>
                    <a:pt x="485" y="3191"/>
                    <a:pt x="676" y="3180"/>
                    <a:pt x="989" y="2987"/>
                  </a:cubicBezTo>
                  <a:cubicBezTo>
                    <a:pt x="1370" y="2752"/>
                    <a:pt x="1729" y="2477"/>
                    <a:pt x="2089" y="2211"/>
                  </a:cubicBezTo>
                  <a:cubicBezTo>
                    <a:pt x="2584" y="1844"/>
                    <a:pt x="3955" y="1092"/>
                    <a:pt x="3495" y="308"/>
                  </a:cubicBezTo>
                  <a:cubicBezTo>
                    <a:pt x="3366" y="88"/>
                    <a:pt x="3204" y="0"/>
                    <a:pt x="30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934;p65"/>
            <p:cNvSpPr/>
            <p:nvPr/>
          </p:nvSpPr>
          <p:spPr>
            <a:xfrm>
              <a:off x="4135466" y="3495476"/>
              <a:ext cx="74175" cy="56041"/>
            </a:xfrm>
            <a:custGeom>
              <a:avLst/>
              <a:gdLst/>
              <a:ahLst/>
              <a:cxnLst/>
              <a:rect l="l" t="t" r="r" b="b"/>
              <a:pathLst>
                <a:path w="3436" h="2596" extrusionOk="0">
                  <a:moveTo>
                    <a:pt x="2719" y="1"/>
                  </a:moveTo>
                  <a:cubicBezTo>
                    <a:pt x="2605" y="1"/>
                    <a:pt x="2485" y="42"/>
                    <a:pt x="2374" y="139"/>
                  </a:cubicBezTo>
                  <a:cubicBezTo>
                    <a:pt x="1555" y="859"/>
                    <a:pt x="728" y="1538"/>
                    <a:pt x="60" y="2405"/>
                  </a:cubicBezTo>
                  <a:cubicBezTo>
                    <a:pt x="1" y="2481"/>
                    <a:pt x="79" y="2595"/>
                    <a:pt x="166" y="2595"/>
                  </a:cubicBezTo>
                  <a:cubicBezTo>
                    <a:pt x="178" y="2595"/>
                    <a:pt x="189" y="2593"/>
                    <a:pt x="201" y="2589"/>
                  </a:cubicBezTo>
                  <a:cubicBezTo>
                    <a:pt x="1282" y="2182"/>
                    <a:pt x="2290" y="1717"/>
                    <a:pt x="3088" y="855"/>
                  </a:cubicBezTo>
                  <a:cubicBezTo>
                    <a:pt x="3435" y="482"/>
                    <a:pt x="3110" y="1"/>
                    <a:pt x="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935;p65"/>
            <p:cNvSpPr/>
            <p:nvPr/>
          </p:nvSpPr>
          <p:spPr>
            <a:xfrm>
              <a:off x="4404015" y="3461907"/>
              <a:ext cx="70526" cy="55027"/>
            </a:xfrm>
            <a:custGeom>
              <a:avLst/>
              <a:gdLst/>
              <a:ahLst/>
              <a:cxnLst/>
              <a:rect l="l" t="t" r="r" b="b"/>
              <a:pathLst>
                <a:path w="3267" h="2549" extrusionOk="0">
                  <a:moveTo>
                    <a:pt x="2308" y="0"/>
                  </a:moveTo>
                  <a:cubicBezTo>
                    <a:pt x="2202" y="0"/>
                    <a:pt x="2093" y="30"/>
                    <a:pt x="1986" y="97"/>
                  </a:cubicBezTo>
                  <a:cubicBezTo>
                    <a:pt x="1382" y="481"/>
                    <a:pt x="841" y="959"/>
                    <a:pt x="386" y="1511"/>
                  </a:cubicBezTo>
                  <a:cubicBezTo>
                    <a:pt x="224" y="1710"/>
                    <a:pt x="0" y="1966"/>
                    <a:pt x="0" y="2242"/>
                  </a:cubicBezTo>
                  <a:cubicBezTo>
                    <a:pt x="0" y="2300"/>
                    <a:pt x="54" y="2491"/>
                    <a:pt x="135" y="2506"/>
                  </a:cubicBezTo>
                  <a:cubicBezTo>
                    <a:pt x="144" y="2506"/>
                    <a:pt x="153" y="2505"/>
                    <a:pt x="161" y="2501"/>
                  </a:cubicBezTo>
                  <a:cubicBezTo>
                    <a:pt x="175" y="2524"/>
                    <a:pt x="201" y="2536"/>
                    <a:pt x="227" y="2538"/>
                  </a:cubicBezTo>
                  <a:cubicBezTo>
                    <a:pt x="254" y="2545"/>
                    <a:pt x="281" y="2548"/>
                    <a:pt x="308" y="2548"/>
                  </a:cubicBezTo>
                  <a:cubicBezTo>
                    <a:pt x="336" y="2548"/>
                    <a:pt x="363" y="2545"/>
                    <a:pt x="390" y="2538"/>
                  </a:cubicBezTo>
                  <a:cubicBezTo>
                    <a:pt x="478" y="2525"/>
                    <a:pt x="568" y="2502"/>
                    <a:pt x="656" y="2484"/>
                  </a:cubicBezTo>
                  <a:cubicBezTo>
                    <a:pt x="895" y="2430"/>
                    <a:pt x="1160" y="2245"/>
                    <a:pt x="1367" y="2118"/>
                  </a:cubicBezTo>
                  <a:cubicBezTo>
                    <a:pt x="1862" y="1812"/>
                    <a:pt x="2355" y="1531"/>
                    <a:pt x="2793" y="1142"/>
                  </a:cubicBezTo>
                  <a:cubicBezTo>
                    <a:pt x="3266" y="722"/>
                    <a:pt x="2833" y="0"/>
                    <a:pt x="2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59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371;p32"/>
          <p:cNvSpPr txBox="1">
            <a:spLocks/>
          </p:cNvSpPr>
          <p:nvPr/>
        </p:nvSpPr>
        <p:spPr>
          <a:xfrm>
            <a:off x="449881" y="291249"/>
            <a:ext cx="6784039" cy="96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 개발 결과 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 구현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17920"/>
              </p:ext>
            </p:extLst>
          </p:nvPr>
        </p:nvGraphicFramePr>
        <p:xfrm>
          <a:off x="2086316" y="1258792"/>
          <a:ext cx="8183099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846">
                  <a:extLst>
                    <a:ext uri="{9D8B030D-6E8A-4147-A177-3AD203B41FA5}">
                      <a16:colId xmlns:a16="http://schemas.microsoft.com/office/drawing/2014/main" val="2468184871"/>
                    </a:ext>
                  </a:extLst>
                </a:gridCol>
                <a:gridCol w="3150478">
                  <a:extLst>
                    <a:ext uri="{9D8B030D-6E8A-4147-A177-3AD203B41FA5}">
                      <a16:colId xmlns:a16="http://schemas.microsoft.com/office/drawing/2014/main" val="3087660105"/>
                    </a:ext>
                  </a:extLst>
                </a:gridCol>
                <a:gridCol w="2045775">
                  <a:extLst>
                    <a:ext uri="{9D8B030D-6E8A-4147-A177-3AD203B41FA5}">
                      <a16:colId xmlns:a16="http://schemas.microsoft.com/office/drawing/2014/main" val="657995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3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기능명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3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구현 여부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O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47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사용자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O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68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서비스 이용자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푸드트럭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리스트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O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86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서비스 이용자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푸드트럭</a:t>
                      </a:r>
                      <a:r>
                        <a:rPr lang="ko-KR" altLang="en-US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정보 조회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O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24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서비스 이용자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제공자 권한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5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서비스 이용자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상품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21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서비스 이용자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상품리뷰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00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서비스 제공자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푸드트럭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정보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서비스 제공자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상품 판매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5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서비스 제공자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영업허가구역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6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제공자 권한 부여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3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영업허가구역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58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19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1;p32"/>
          <p:cNvSpPr txBox="1">
            <a:spLocks/>
          </p:cNvSpPr>
          <p:nvPr/>
        </p:nvSpPr>
        <p:spPr>
          <a:xfrm>
            <a:off x="6253963" y="2317702"/>
            <a:ext cx="3898500" cy="1769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차후 계획</a:t>
            </a:r>
          </a:p>
        </p:txBody>
      </p:sp>
      <p:sp>
        <p:nvSpPr>
          <p:cNvPr id="3" name="Google Shape;373;p32"/>
          <p:cNvSpPr txBox="1">
            <a:spLocks/>
          </p:cNvSpPr>
          <p:nvPr/>
        </p:nvSpPr>
        <p:spPr>
          <a:xfrm>
            <a:off x="6253963" y="1921402"/>
            <a:ext cx="19137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grpSp>
        <p:nvGrpSpPr>
          <p:cNvPr id="74" name="Google Shape;535;p43"/>
          <p:cNvGrpSpPr>
            <a:grpSpLocks noChangeAspect="1"/>
          </p:cNvGrpSpPr>
          <p:nvPr/>
        </p:nvGrpSpPr>
        <p:grpSpPr>
          <a:xfrm>
            <a:off x="357484" y="932050"/>
            <a:ext cx="5400000" cy="4988404"/>
            <a:chOff x="3571816" y="277919"/>
            <a:chExt cx="2478698" cy="2289769"/>
          </a:xfrm>
        </p:grpSpPr>
        <p:sp>
          <p:nvSpPr>
            <p:cNvPr id="75" name="Google Shape;536;p43"/>
            <p:cNvSpPr/>
            <p:nvPr/>
          </p:nvSpPr>
          <p:spPr>
            <a:xfrm>
              <a:off x="5852752" y="1857654"/>
              <a:ext cx="162511" cy="447163"/>
            </a:xfrm>
            <a:custGeom>
              <a:avLst/>
              <a:gdLst/>
              <a:ahLst/>
              <a:cxnLst/>
              <a:rect l="l" t="t" r="r" b="b"/>
              <a:pathLst>
                <a:path w="7528" h="20714" extrusionOk="0">
                  <a:moveTo>
                    <a:pt x="1" y="1"/>
                  </a:moveTo>
                  <a:lnTo>
                    <a:pt x="1" y="20665"/>
                  </a:lnTo>
                  <a:lnTo>
                    <a:pt x="7060" y="20665"/>
                  </a:lnTo>
                  <a:cubicBezTo>
                    <a:pt x="7213" y="20666"/>
                    <a:pt x="7366" y="20682"/>
                    <a:pt x="7515" y="20713"/>
                  </a:cubicBezTo>
                  <a:lnTo>
                    <a:pt x="7528" y="20665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537;p43"/>
            <p:cNvSpPr/>
            <p:nvPr/>
          </p:nvSpPr>
          <p:spPr>
            <a:xfrm>
              <a:off x="5016452" y="1857632"/>
              <a:ext cx="627268" cy="446127"/>
            </a:xfrm>
            <a:custGeom>
              <a:avLst/>
              <a:gdLst/>
              <a:ahLst/>
              <a:cxnLst/>
              <a:rect l="l" t="t" r="r" b="b"/>
              <a:pathLst>
                <a:path w="29057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29056" y="20666"/>
                  </a:lnTo>
                  <a:lnTo>
                    <a:pt x="29056" y="0"/>
                  </a:ln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538;p43"/>
            <p:cNvSpPr/>
            <p:nvPr/>
          </p:nvSpPr>
          <p:spPr>
            <a:xfrm>
              <a:off x="4598302" y="1857632"/>
              <a:ext cx="209097" cy="446127"/>
            </a:xfrm>
            <a:custGeom>
              <a:avLst/>
              <a:gdLst/>
              <a:ahLst/>
              <a:cxnLst/>
              <a:rect l="l" t="t" r="r" b="b"/>
              <a:pathLst>
                <a:path w="9686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9686" y="20666"/>
                  </a:lnTo>
                  <a:lnTo>
                    <a:pt x="9686" y="0"/>
                  </a:ln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539;p43"/>
            <p:cNvSpPr/>
            <p:nvPr/>
          </p:nvSpPr>
          <p:spPr>
            <a:xfrm>
              <a:off x="4180131" y="1857632"/>
              <a:ext cx="209140" cy="446127"/>
            </a:xfrm>
            <a:custGeom>
              <a:avLst/>
              <a:gdLst/>
              <a:ahLst/>
              <a:cxnLst/>
              <a:rect l="l" t="t" r="r" b="b"/>
              <a:pathLst>
                <a:path w="9688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9687" y="20666"/>
                  </a:lnTo>
                  <a:lnTo>
                    <a:pt x="9687" y="0"/>
                  </a:ln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540;p43"/>
            <p:cNvSpPr/>
            <p:nvPr/>
          </p:nvSpPr>
          <p:spPr>
            <a:xfrm>
              <a:off x="3762002" y="1857632"/>
              <a:ext cx="209097" cy="446127"/>
            </a:xfrm>
            <a:custGeom>
              <a:avLst/>
              <a:gdLst/>
              <a:ahLst/>
              <a:cxnLst/>
              <a:rect l="l" t="t" r="r" b="b"/>
              <a:pathLst>
                <a:path w="9686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541;p43"/>
            <p:cNvSpPr/>
            <p:nvPr/>
          </p:nvSpPr>
          <p:spPr>
            <a:xfrm>
              <a:off x="3571816" y="2303738"/>
              <a:ext cx="2478698" cy="107830"/>
            </a:xfrm>
            <a:custGeom>
              <a:avLst/>
              <a:gdLst/>
              <a:ahLst/>
              <a:cxnLst/>
              <a:rect l="l" t="t" r="r" b="b"/>
              <a:pathLst>
                <a:path w="114821" h="4995" extrusionOk="0">
                  <a:moveTo>
                    <a:pt x="2102" y="1"/>
                  </a:moveTo>
                  <a:cubicBezTo>
                    <a:pt x="942" y="1"/>
                    <a:pt x="0" y="948"/>
                    <a:pt x="0" y="2102"/>
                  </a:cubicBezTo>
                  <a:lnTo>
                    <a:pt x="0" y="2894"/>
                  </a:lnTo>
                  <a:cubicBezTo>
                    <a:pt x="0" y="4048"/>
                    <a:pt x="942" y="4994"/>
                    <a:pt x="2102" y="4994"/>
                  </a:cubicBezTo>
                  <a:lnTo>
                    <a:pt x="112720" y="4994"/>
                  </a:lnTo>
                  <a:cubicBezTo>
                    <a:pt x="113879" y="4994"/>
                    <a:pt x="114821" y="4048"/>
                    <a:pt x="114821" y="2894"/>
                  </a:cubicBezTo>
                  <a:lnTo>
                    <a:pt x="114821" y="2102"/>
                  </a:lnTo>
                  <a:cubicBezTo>
                    <a:pt x="114821" y="1102"/>
                    <a:pt x="114115" y="263"/>
                    <a:pt x="113175" y="49"/>
                  </a:cubicBezTo>
                  <a:cubicBezTo>
                    <a:pt x="113026" y="18"/>
                    <a:pt x="112873" y="2"/>
                    <a:pt x="112720" y="1"/>
                  </a:cubicBezTo>
                  <a:close/>
                </a:path>
              </a:pathLst>
            </a:custGeom>
            <a:solidFill>
              <a:srgbClr val="C4C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542;p43"/>
            <p:cNvSpPr/>
            <p:nvPr/>
          </p:nvSpPr>
          <p:spPr>
            <a:xfrm>
              <a:off x="3728520" y="1033983"/>
              <a:ext cx="2175113" cy="207823"/>
            </a:xfrm>
            <a:custGeom>
              <a:avLst/>
              <a:gdLst/>
              <a:ahLst/>
              <a:cxnLst/>
              <a:rect l="l" t="t" r="r" b="b"/>
              <a:pathLst>
                <a:path w="100758" h="9627" extrusionOk="0">
                  <a:moveTo>
                    <a:pt x="50031" y="0"/>
                  </a:moveTo>
                  <a:cubicBezTo>
                    <a:pt x="31654" y="0"/>
                    <a:pt x="19578" y="699"/>
                    <a:pt x="11034" y="2775"/>
                  </a:cubicBezTo>
                  <a:cubicBezTo>
                    <a:pt x="6687" y="3834"/>
                    <a:pt x="2846" y="6231"/>
                    <a:pt x="1" y="9503"/>
                  </a:cubicBezTo>
                  <a:lnTo>
                    <a:pt x="143" y="9626"/>
                  </a:lnTo>
                  <a:lnTo>
                    <a:pt x="100450" y="9626"/>
                  </a:lnTo>
                  <a:lnTo>
                    <a:pt x="100758" y="9349"/>
                  </a:lnTo>
                  <a:cubicBezTo>
                    <a:pt x="97948" y="6106"/>
                    <a:pt x="94167" y="3746"/>
                    <a:pt x="89861" y="2805"/>
                  </a:cubicBezTo>
                  <a:cubicBezTo>
                    <a:pt x="89694" y="2770"/>
                    <a:pt x="89522" y="2734"/>
                    <a:pt x="89344" y="2699"/>
                  </a:cubicBezTo>
                  <a:cubicBezTo>
                    <a:pt x="84872" y="1781"/>
                    <a:pt x="76755" y="876"/>
                    <a:pt x="66478" y="386"/>
                  </a:cubicBezTo>
                  <a:cubicBezTo>
                    <a:pt x="61455" y="142"/>
                    <a:pt x="55912" y="0"/>
                    <a:pt x="50031" y="0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543;p43"/>
            <p:cNvSpPr/>
            <p:nvPr/>
          </p:nvSpPr>
          <p:spPr>
            <a:xfrm>
              <a:off x="5643698" y="1857632"/>
              <a:ext cx="209075" cy="446127"/>
            </a:xfrm>
            <a:custGeom>
              <a:avLst/>
              <a:gdLst/>
              <a:ahLst/>
              <a:cxnLst/>
              <a:rect l="l" t="t" r="r" b="b"/>
              <a:pathLst>
                <a:path w="9685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544;p43"/>
            <p:cNvSpPr/>
            <p:nvPr/>
          </p:nvSpPr>
          <p:spPr>
            <a:xfrm>
              <a:off x="4807377" y="1857632"/>
              <a:ext cx="209118" cy="446127"/>
            </a:xfrm>
            <a:custGeom>
              <a:avLst/>
              <a:gdLst/>
              <a:ahLst/>
              <a:cxnLst/>
              <a:rect l="l" t="t" r="r" b="b"/>
              <a:pathLst>
                <a:path w="9687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9687" y="20666"/>
                  </a:lnTo>
                  <a:lnTo>
                    <a:pt x="9687" y="0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545;p43"/>
            <p:cNvSpPr/>
            <p:nvPr/>
          </p:nvSpPr>
          <p:spPr>
            <a:xfrm>
              <a:off x="4389249" y="1857632"/>
              <a:ext cx="209075" cy="446127"/>
            </a:xfrm>
            <a:custGeom>
              <a:avLst/>
              <a:gdLst/>
              <a:ahLst/>
              <a:cxnLst/>
              <a:rect l="l" t="t" r="r" b="b"/>
              <a:pathLst>
                <a:path w="9685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546;p43"/>
            <p:cNvSpPr/>
            <p:nvPr/>
          </p:nvSpPr>
          <p:spPr>
            <a:xfrm>
              <a:off x="3971077" y="1857632"/>
              <a:ext cx="209075" cy="446127"/>
            </a:xfrm>
            <a:custGeom>
              <a:avLst/>
              <a:gdLst/>
              <a:ahLst/>
              <a:cxnLst/>
              <a:rect l="l" t="t" r="r" b="b"/>
              <a:pathLst>
                <a:path w="9685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547;p43"/>
            <p:cNvSpPr/>
            <p:nvPr/>
          </p:nvSpPr>
          <p:spPr>
            <a:xfrm>
              <a:off x="3617172" y="1857632"/>
              <a:ext cx="144852" cy="446127"/>
            </a:xfrm>
            <a:custGeom>
              <a:avLst/>
              <a:gdLst/>
              <a:ahLst/>
              <a:cxnLst/>
              <a:rect l="l" t="t" r="r" b="b"/>
              <a:pathLst>
                <a:path w="6710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6709" y="20666"/>
                  </a:lnTo>
                  <a:lnTo>
                    <a:pt x="6709" y="0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548;p43"/>
            <p:cNvSpPr/>
            <p:nvPr/>
          </p:nvSpPr>
          <p:spPr>
            <a:xfrm>
              <a:off x="3617172" y="1235804"/>
              <a:ext cx="2398134" cy="621871"/>
            </a:xfrm>
            <a:custGeom>
              <a:avLst/>
              <a:gdLst/>
              <a:ahLst/>
              <a:cxnLst/>
              <a:rect l="l" t="t" r="r" b="b"/>
              <a:pathLst>
                <a:path w="111089" h="28807" extrusionOk="0">
                  <a:moveTo>
                    <a:pt x="105916" y="0"/>
                  </a:moveTo>
                  <a:lnTo>
                    <a:pt x="105608" y="277"/>
                  </a:lnTo>
                  <a:lnTo>
                    <a:pt x="5302" y="277"/>
                  </a:lnTo>
                  <a:lnTo>
                    <a:pt x="5160" y="152"/>
                  </a:lnTo>
                  <a:cubicBezTo>
                    <a:pt x="1952" y="3838"/>
                    <a:pt x="1" y="8631"/>
                    <a:pt x="1" y="13873"/>
                  </a:cubicBezTo>
                  <a:lnTo>
                    <a:pt x="1" y="28807"/>
                  </a:lnTo>
                  <a:lnTo>
                    <a:pt x="111087" y="28807"/>
                  </a:lnTo>
                  <a:lnTo>
                    <a:pt x="111087" y="13873"/>
                  </a:lnTo>
                  <a:cubicBezTo>
                    <a:pt x="111088" y="8777"/>
                    <a:pt x="109252" y="3851"/>
                    <a:pt x="105916" y="0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549;p43"/>
            <p:cNvSpPr/>
            <p:nvPr/>
          </p:nvSpPr>
          <p:spPr>
            <a:xfrm>
              <a:off x="3829960" y="2144681"/>
              <a:ext cx="423201" cy="423007"/>
            </a:xfrm>
            <a:custGeom>
              <a:avLst/>
              <a:gdLst/>
              <a:ahLst/>
              <a:cxnLst/>
              <a:rect l="l" t="t" r="r" b="b"/>
              <a:pathLst>
                <a:path w="19604" h="19595" extrusionOk="0">
                  <a:moveTo>
                    <a:pt x="9802" y="0"/>
                  </a:moveTo>
                  <a:cubicBezTo>
                    <a:pt x="4388" y="0"/>
                    <a:pt x="0" y="4386"/>
                    <a:pt x="0" y="9796"/>
                  </a:cubicBezTo>
                  <a:cubicBezTo>
                    <a:pt x="0" y="15207"/>
                    <a:pt x="4389" y="19594"/>
                    <a:pt x="9802" y="19594"/>
                  </a:cubicBezTo>
                  <a:cubicBezTo>
                    <a:pt x="15215" y="19594"/>
                    <a:pt x="19603" y="15207"/>
                    <a:pt x="19603" y="9796"/>
                  </a:cubicBezTo>
                  <a:cubicBezTo>
                    <a:pt x="19603" y="4386"/>
                    <a:pt x="15216" y="0"/>
                    <a:pt x="98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550;p43"/>
            <p:cNvSpPr/>
            <p:nvPr/>
          </p:nvSpPr>
          <p:spPr>
            <a:xfrm>
              <a:off x="3943100" y="2257735"/>
              <a:ext cx="196921" cy="196856"/>
            </a:xfrm>
            <a:custGeom>
              <a:avLst/>
              <a:gdLst/>
              <a:ahLst/>
              <a:cxnLst/>
              <a:rect l="l" t="t" r="r" b="b"/>
              <a:pathLst>
                <a:path w="9122" h="9119" extrusionOk="0">
                  <a:moveTo>
                    <a:pt x="4561" y="1"/>
                  </a:moveTo>
                  <a:cubicBezTo>
                    <a:pt x="2042" y="1"/>
                    <a:pt x="0" y="2041"/>
                    <a:pt x="0" y="4559"/>
                  </a:cubicBezTo>
                  <a:cubicBezTo>
                    <a:pt x="0" y="7078"/>
                    <a:pt x="2042" y="9118"/>
                    <a:pt x="4561" y="9118"/>
                  </a:cubicBezTo>
                  <a:cubicBezTo>
                    <a:pt x="7080" y="9118"/>
                    <a:pt x="9122" y="7078"/>
                    <a:pt x="9122" y="4559"/>
                  </a:cubicBezTo>
                  <a:cubicBezTo>
                    <a:pt x="9122" y="2041"/>
                    <a:pt x="7080" y="1"/>
                    <a:pt x="4561" y="1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551;p43"/>
            <p:cNvSpPr/>
            <p:nvPr/>
          </p:nvSpPr>
          <p:spPr>
            <a:xfrm>
              <a:off x="5303674" y="2144681"/>
              <a:ext cx="423201" cy="423007"/>
            </a:xfrm>
            <a:custGeom>
              <a:avLst/>
              <a:gdLst/>
              <a:ahLst/>
              <a:cxnLst/>
              <a:rect l="l" t="t" r="r" b="b"/>
              <a:pathLst>
                <a:path w="19604" h="19595" extrusionOk="0">
                  <a:moveTo>
                    <a:pt x="9802" y="0"/>
                  </a:moveTo>
                  <a:cubicBezTo>
                    <a:pt x="4388" y="0"/>
                    <a:pt x="1" y="4386"/>
                    <a:pt x="1" y="9796"/>
                  </a:cubicBezTo>
                  <a:cubicBezTo>
                    <a:pt x="1" y="15207"/>
                    <a:pt x="4388" y="19594"/>
                    <a:pt x="9802" y="19594"/>
                  </a:cubicBezTo>
                  <a:cubicBezTo>
                    <a:pt x="15215" y="19594"/>
                    <a:pt x="19603" y="15207"/>
                    <a:pt x="19603" y="9796"/>
                  </a:cubicBezTo>
                  <a:cubicBezTo>
                    <a:pt x="19603" y="4386"/>
                    <a:pt x="15215" y="0"/>
                    <a:pt x="98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552;p43"/>
            <p:cNvSpPr/>
            <p:nvPr/>
          </p:nvSpPr>
          <p:spPr>
            <a:xfrm>
              <a:off x="5416771" y="2257735"/>
              <a:ext cx="196964" cy="196856"/>
            </a:xfrm>
            <a:custGeom>
              <a:avLst/>
              <a:gdLst/>
              <a:ahLst/>
              <a:cxnLst/>
              <a:rect l="l" t="t" r="r" b="b"/>
              <a:pathLst>
                <a:path w="9124" h="9119" extrusionOk="0">
                  <a:moveTo>
                    <a:pt x="4563" y="1"/>
                  </a:moveTo>
                  <a:cubicBezTo>
                    <a:pt x="2044" y="1"/>
                    <a:pt x="1" y="2041"/>
                    <a:pt x="1" y="4559"/>
                  </a:cubicBezTo>
                  <a:cubicBezTo>
                    <a:pt x="1" y="7078"/>
                    <a:pt x="2044" y="9118"/>
                    <a:pt x="4563" y="9118"/>
                  </a:cubicBezTo>
                  <a:cubicBezTo>
                    <a:pt x="7082" y="9118"/>
                    <a:pt x="9124" y="7078"/>
                    <a:pt x="9124" y="4559"/>
                  </a:cubicBezTo>
                  <a:cubicBezTo>
                    <a:pt x="9124" y="2041"/>
                    <a:pt x="7081" y="1"/>
                    <a:pt x="4563" y="1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553;p43"/>
            <p:cNvSpPr/>
            <p:nvPr/>
          </p:nvSpPr>
          <p:spPr>
            <a:xfrm>
              <a:off x="5133629" y="1784602"/>
              <a:ext cx="428274" cy="465815"/>
            </a:xfrm>
            <a:custGeom>
              <a:avLst/>
              <a:gdLst/>
              <a:ahLst/>
              <a:cxnLst/>
              <a:rect l="l" t="t" r="r" b="b"/>
              <a:pathLst>
                <a:path w="19839" h="21578" extrusionOk="0">
                  <a:moveTo>
                    <a:pt x="19838" y="1"/>
                  </a:moveTo>
                  <a:lnTo>
                    <a:pt x="1" y="119"/>
                  </a:lnTo>
                  <a:lnTo>
                    <a:pt x="1" y="21578"/>
                  </a:lnTo>
                  <a:lnTo>
                    <a:pt x="6651" y="21578"/>
                  </a:lnTo>
                  <a:cubicBezTo>
                    <a:pt x="6651" y="21578"/>
                    <a:pt x="8761" y="13848"/>
                    <a:pt x="17639" y="13848"/>
                  </a:cubicBezTo>
                  <a:cubicBezTo>
                    <a:pt x="18331" y="13848"/>
                    <a:pt x="19063" y="13895"/>
                    <a:pt x="19838" y="13996"/>
                  </a:cubicBezTo>
                  <a:lnTo>
                    <a:pt x="1983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554;p43"/>
            <p:cNvSpPr/>
            <p:nvPr/>
          </p:nvSpPr>
          <p:spPr>
            <a:xfrm>
              <a:off x="5178380" y="1810334"/>
              <a:ext cx="89761" cy="40023"/>
            </a:xfrm>
            <a:custGeom>
              <a:avLst/>
              <a:gdLst/>
              <a:ahLst/>
              <a:cxnLst/>
              <a:rect l="l" t="t" r="r" b="b"/>
              <a:pathLst>
                <a:path w="4158" h="1854" extrusionOk="0">
                  <a:moveTo>
                    <a:pt x="2894" y="0"/>
                  </a:moveTo>
                  <a:cubicBezTo>
                    <a:pt x="2534" y="0"/>
                    <a:pt x="2166" y="92"/>
                    <a:pt x="1797" y="174"/>
                  </a:cubicBezTo>
                  <a:cubicBezTo>
                    <a:pt x="1156" y="318"/>
                    <a:pt x="641" y="597"/>
                    <a:pt x="200" y="1079"/>
                  </a:cubicBezTo>
                  <a:cubicBezTo>
                    <a:pt x="1" y="1295"/>
                    <a:pt x="57" y="1713"/>
                    <a:pt x="383" y="1778"/>
                  </a:cubicBezTo>
                  <a:cubicBezTo>
                    <a:pt x="646" y="1830"/>
                    <a:pt x="891" y="1853"/>
                    <a:pt x="1136" y="1853"/>
                  </a:cubicBezTo>
                  <a:cubicBezTo>
                    <a:pt x="1420" y="1853"/>
                    <a:pt x="1704" y="1822"/>
                    <a:pt x="2012" y="1769"/>
                  </a:cubicBezTo>
                  <a:cubicBezTo>
                    <a:pt x="2558" y="1677"/>
                    <a:pt x="3191" y="1721"/>
                    <a:pt x="3662" y="1408"/>
                  </a:cubicBezTo>
                  <a:cubicBezTo>
                    <a:pt x="4086" y="1126"/>
                    <a:pt x="4157" y="450"/>
                    <a:pt x="3662" y="183"/>
                  </a:cubicBezTo>
                  <a:cubicBezTo>
                    <a:pt x="3411" y="48"/>
                    <a:pt x="3155" y="0"/>
                    <a:pt x="2894" y="0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555;p43"/>
            <p:cNvSpPr/>
            <p:nvPr/>
          </p:nvSpPr>
          <p:spPr>
            <a:xfrm>
              <a:off x="3905494" y="1275806"/>
              <a:ext cx="1069423" cy="510113"/>
            </a:xfrm>
            <a:custGeom>
              <a:avLst/>
              <a:gdLst/>
              <a:ahLst/>
              <a:cxnLst/>
              <a:rect l="l" t="t" r="r" b="b"/>
              <a:pathLst>
                <a:path w="49539" h="23630" extrusionOk="0">
                  <a:moveTo>
                    <a:pt x="1185" y="1"/>
                  </a:moveTo>
                  <a:cubicBezTo>
                    <a:pt x="532" y="2"/>
                    <a:pt x="4" y="531"/>
                    <a:pt x="1" y="1183"/>
                  </a:cubicBezTo>
                  <a:lnTo>
                    <a:pt x="1" y="22446"/>
                  </a:lnTo>
                  <a:cubicBezTo>
                    <a:pt x="4" y="23099"/>
                    <a:pt x="532" y="23627"/>
                    <a:pt x="1185" y="23629"/>
                  </a:cubicBezTo>
                  <a:lnTo>
                    <a:pt x="48355" y="23629"/>
                  </a:lnTo>
                  <a:cubicBezTo>
                    <a:pt x="49008" y="23627"/>
                    <a:pt x="49537" y="23099"/>
                    <a:pt x="49539" y="22446"/>
                  </a:cubicBezTo>
                  <a:lnTo>
                    <a:pt x="49539" y="1183"/>
                  </a:lnTo>
                  <a:cubicBezTo>
                    <a:pt x="49537" y="531"/>
                    <a:pt x="49008" y="2"/>
                    <a:pt x="48355" y="1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556;p43"/>
            <p:cNvSpPr/>
            <p:nvPr/>
          </p:nvSpPr>
          <p:spPr>
            <a:xfrm>
              <a:off x="5133629" y="1278332"/>
              <a:ext cx="425727" cy="481142"/>
            </a:xfrm>
            <a:custGeom>
              <a:avLst/>
              <a:gdLst/>
              <a:ahLst/>
              <a:cxnLst/>
              <a:rect l="l" t="t" r="r" b="b"/>
              <a:pathLst>
                <a:path w="19721" h="22288" extrusionOk="0">
                  <a:moveTo>
                    <a:pt x="1184" y="0"/>
                  </a:moveTo>
                  <a:cubicBezTo>
                    <a:pt x="532" y="2"/>
                    <a:pt x="2" y="531"/>
                    <a:pt x="1" y="1184"/>
                  </a:cubicBezTo>
                  <a:lnTo>
                    <a:pt x="1" y="21104"/>
                  </a:lnTo>
                  <a:cubicBezTo>
                    <a:pt x="2" y="21757"/>
                    <a:pt x="532" y="22286"/>
                    <a:pt x="1184" y="22288"/>
                  </a:cubicBezTo>
                  <a:lnTo>
                    <a:pt x="18537" y="22288"/>
                  </a:lnTo>
                  <a:cubicBezTo>
                    <a:pt x="19190" y="22286"/>
                    <a:pt x="19718" y="21757"/>
                    <a:pt x="19720" y="21104"/>
                  </a:cubicBezTo>
                  <a:lnTo>
                    <a:pt x="19720" y="1184"/>
                  </a:lnTo>
                  <a:cubicBezTo>
                    <a:pt x="19718" y="531"/>
                    <a:pt x="19190" y="2"/>
                    <a:pt x="18537" y="0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557;p43"/>
            <p:cNvSpPr/>
            <p:nvPr/>
          </p:nvSpPr>
          <p:spPr>
            <a:xfrm>
              <a:off x="5637416" y="1273949"/>
              <a:ext cx="347537" cy="485524"/>
            </a:xfrm>
            <a:custGeom>
              <a:avLst/>
              <a:gdLst/>
              <a:ahLst/>
              <a:cxnLst/>
              <a:rect l="l" t="t" r="r" b="b"/>
              <a:pathLst>
                <a:path w="16099" h="22491" extrusionOk="0">
                  <a:moveTo>
                    <a:pt x="2772" y="0"/>
                  </a:moveTo>
                  <a:cubicBezTo>
                    <a:pt x="1804" y="0"/>
                    <a:pt x="1176" y="71"/>
                    <a:pt x="1176" y="71"/>
                  </a:cubicBezTo>
                  <a:cubicBezTo>
                    <a:pt x="530" y="144"/>
                    <a:pt x="1" y="735"/>
                    <a:pt x="1" y="1387"/>
                  </a:cubicBezTo>
                  <a:lnTo>
                    <a:pt x="1" y="21307"/>
                  </a:lnTo>
                  <a:cubicBezTo>
                    <a:pt x="2" y="21960"/>
                    <a:pt x="532" y="22489"/>
                    <a:pt x="1185" y="22491"/>
                  </a:cubicBezTo>
                  <a:lnTo>
                    <a:pt x="13171" y="22491"/>
                  </a:lnTo>
                  <a:cubicBezTo>
                    <a:pt x="13821" y="22491"/>
                    <a:pt x="14431" y="21964"/>
                    <a:pt x="14527" y="21320"/>
                  </a:cubicBezTo>
                  <a:cubicBezTo>
                    <a:pt x="14527" y="21320"/>
                    <a:pt x="16099" y="10708"/>
                    <a:pt x="12135" y="3938"/>
                  </a:cubicBezTo>
                  <a:cubicBezTo>
                    <a:pt x="10112" y="480"/>
                    <a:pt x="5291" y="0"/>
                    <a:pt x="2772" y="0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558;p43"/>
            <p:cNvSpPr/>
            <p:nvPr/>
          </p:nvSpPr>
          <p:spPr>
            <a:xfrm>
              <a:off x="3863960" y="1754379"/>
              <a:ext cx="1153830" cy="75578"/>
            </a:xfrm>
            <a:custGeom>
              <a:avLst/>
              <a:gdLst/>
              <a:ahLst/>
              <a:cxnLst/>
              <a:rect l="l" t="t" r="r" b="b"/>
              <a:pathLst>
                <a:path w="53449" h="3501" extrusionOk="0">
                  <a:moveTo>
                    <a:pt x="1184" y="1"/>
                  </a:moveTo>
                  <a:cubicBezTo>
                    <a:pt x="531" y="4"/>
                    <a:pt x="2" y="533"/>
                    <a:pt x="0" y="1184"/>
                  </a:cubicBezTo>
                  <a:lnTo>
                    <a:pt x="0" y="2318"/>
                  </a:lnTo>
                  <a:cubicBezTo>
                    <a:pt x="2" y="2970"/>
                    <a:pt x="531" y="3499"/>
                    <a:pt x="1184" y="3500"/>
                  </a:cubicBezTo>
                  <a:lnTo>
                    <a:pt x="52265" y="3500"/>
                  </a:lnTo>
                  <a:cubicBezTo>
                    <a:pt x="52918" y="3499"/>
                    <a:pt x="53447" y="2970"/>
                    <a:pt x="53449" y="2318"/>
                  </a:cubicBezTo>
                  <a:lnTo>
                    <a:pt x="53447" y="1184"/>
                  </a:lnTo>
                  <a:cubicBezTo>
                    <a:pt x="53446" y="533"/>
                    <a:pt x="52917" y="4"/>
                    <a:pt x="5226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559;p43"/>
            <p:cNvSpPr/>
            <p:nvPr/>
          </p:nvSpPr>
          <p:spPr>
            <a:xfrm>
              <a:off x="3983576" y="2302356"/>
              <a:ext cx="111758" cy="107549"/>
            </a:xfrm>
            <a:custGeom>
              <a:avLst/>
              <a:gdLst/>
              <a:ahLst/>
              <a:cxnLst/>
              <a:rect l="l" t="t" r="r" b="b"/>
              <a:pathLst>
                <a:path w="5177" h="4982" extrusionOk="0">
                  <a:moveTo>
                    <a:pt x="2687" y="1"/>
                  </a:moveTo>
                  <a:cubicBezTo>
                    <a:pt x="2039" y="1"/>
                    <a:pt x="1402" y="254"/>
                    <a:pt x="925" y="729"/>
                  </a:cubicBezTo>
                  <a:cubicBezTo>
                    <a:pt x="213" y="1442"/>
                    <a:pt x="0" y="2513"/>
                    <a:pt x="384" y="3444"/>
                  </a:cubicBezTo>
                  <a:cubicBezTo>
                    <a:pt x="770" y="4375"/>
                    <a:pt x="1679" y="4981"/>
                    <a:pt x="2686" y="4981"/>
                  </a:cubicBezTo>
                  <a:cubicBezTo>
                    <a:pt x="2687" y="4981"/>
                    <a:pt x="2688" y="4981"/>
                    <a:pt x="2689" y="4981"/>
                  </a:cubicBezTo>
                  <a:cubicBezTo>
                    <a:pt x="4063" y="4981"/>
                    <a:pt x="5177" y="3867"/>
                    <a:pt x="5177" y="2492"/>
                  </a:cubicBezTo>
                  <a:cubicBezTo>
                    <a:pt x="5177" y="1485"/>
                    <a:pt x="4571" y="577"/>
                    <a:pt x="3640" y="190"/>
                  </a:cubicBezTo>
                  <a:cubicBezTo>
                    <a:pt x="3332" y="63"/>
                    <a:pt x="3008" y="1"/>
                    <a:pt x="26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560;p43"/>
            <p:cNvSpPr/>
            <p:nvPr/>
          </p:nvSpPr>
          <p:spPr>
            <a:xfrm>
              <a:off x="5458737" y="2302356"/>
              <a:ext cx="111758" cy="107549"/>
            </a:xfrm>
            <a:custGeom>
              <a:avLst/>
              <a:gdLst/>
              <a:ahLst/>
              <a:cxnLst/>
              <a:rect l="l" t="t" r="r" b="b"/>
              <a:pathLst>
                <a:path w="5177" h="4982" extrusionOk="0">
                  <a:moveTo>
                    <a:pt x="2688" y="1"/>
                  </a:moveTo>
                  <a:cubicBezTo>
                    <a:pt x="2039" y="1"/>
                    <a:pt x="1402" y="254"/>
                    <a:pt x="926" y="729"/>
                  </a:cubicBezTo>
                  <a:cubicBezTo>
                    <a:pt x="213" y="1442"/>
                    <a:pt x="0" y="2513"/>
                    <a:pt x="386" y="3444"/>
                  </a:cubicBezTo>
                  <a:cubicBezTo>
                    <a:pt x="770" y="4375"/>
                    <a:pt x="1679" y="4981"/>
                    <a:pt x="2686" y="4981"/>
                  </a:cubicBezTo>
                  <a:cubicBezTo>
                    <a:pt x="2687" y="4981"/>
                    <a:pt x="2688" y="4981"/>
                    <a:pt x="2688" y="4981"/>
                  </a:cubicBezTo>
                  <a:cubicBezTo>
                    <a:pt x="4063" y="4981"/>
                    <a:pt x="5177" y="3867"/>
                    <a:pt x="5177" y="2492"/>
                  </a:cubicBezTo>
                  <a:cubicBezTo>
                    <a:pt x="5177" y="1485"/>
                    <a:pt x="4571" y="577"/>
                    <a:pt x="3640" y="190"/>
                  </a:cubicBezTo>
                  <a:cubicBezTo>
                    <a:pt x="3332" y="63"/>
                    <a:pt x="3009" y="1"/>
                    <a:pt x="2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561;p43"/>
            <p:cNvSpPr/>
            <p:nvPr/>
          </p:nvSpPr>
          <p:spPr>
            <a:xfrm>
              <a:off x="5338171" y="1357579"/>
              <a:ext cx="123092" cy="94855"/>
            </a:xfrm>
            <a:custGeom>
              <a:avLst/>
              <a:gdLst/>
              <a:ahLst/>
              <a:cxnLst/>
              <a:rect l="l" t="t" r="r" b="b"/>
              <a:pathLst>
                <a:path w="5702" h="4394" extrusionOk="0">
                  <a:moveTo>
                    <a:pt x="4905" y="0"/>
                  </a:moveTo>
                  <a:cubicBezTo>
                    <a:pt x="4844" y="0"/>
                    <a:pt x="4782" y="11"/>
                    <a:pt x="4723" y="35"/>
                  </a:cubicBezTo>
                  <a:cubicBezTo>
                    <a:pt x="3936" y="351"/>
                    <a:pt x="3400" y="1146"/>
                    <a:pt x="2784" y="1719"/>
                  </a:cubicBezTo>
                  <a:cubicBezTo>
                    <a:pt x="2050" y="2402"/>
                    <a:pt x="1246" y="3031"/>
                    <a:pt x="383" y="3542"/>
                  </a:cubicBezTo>
                  <a:cubicBezTo>
                    <a:pt x="0" y="3768"/>
                    <a:pt x="188" y="4393"/>
                    <a:pt x="582" y="4393"/>
                  </a:cubicBezTo>
                  <a:cubicBezTo>
                    <a:pt x="628" y="4393"/>
                    <a:pt x="678" y="4385"/>
                    <a:pt x="730" y="4365"/>
                  </a:cubicBezTo>
                  <a:cubicBezTo>
                    <a:pt x="1684" y="4011"/>
                    <a:pt x="2544" y="3545"/>
                    <a:pt x="3367" y="2948"/>
                  </a:cubicBezTo>
                  <a:cubicBezTo>
                    <a:pt x="4140" y="2389"/>
                    <a:pt x="5174" y="1751"/>
                    <a:pt x="5542" y="853"/>
                  </a:cubicBezTo>
                  <a:cubicBezTo>
                    <a:pt x="5701" y="465"/>
                    <a:pt x="5305" y="0"/>
                    <a:pt x="4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562;p43"/>
            <p:cNvSpPr/>
            <p:nvPr/>
          </p:nvSpPr>
          <p:spPr>
            <a:xfrm>
              <a:off x="5392312" y="1424393"/>
              <a:ext cx="82378" cy="53667"/>
            </a:xfrm>
            <a:custGeom>
              <a:avLst/>
              <a:gdLst/>
              <a:ahLst/>
              <a:cxnLst/>
              <a:rect l="l" t="t" r="r" b="b"/>
              <a:pathLst>
                <a:path w="3816" h="2486" extrusionOk="0">
                  <a:moveTo>
                    <a:pt x="2834" y="1"/>
                  </a:moveTo>
                  <a:cubicBezTo>
                    <a:pt x="2726" y="1"/>
                    <a:pt x="2613" y="35"/>
                    <a:pt x="2500" y="112"/>
                  </a:cubicBezTo>
                  <a:cubicBezTo>
                    <a:pt x="2120" y="374"/>
                    <a:pt x="1740" y="636"/>
                    <a:pt x="1361" y="898"/>
                  </a:cubicBezTo>
                  <a:cubicBezTo>
                    <a:pt x="1002" y="1147"/>
                    <a:pt x="595" y="1376"/>
                    <a:pt x="289" y="1690"/>
                  </a:cubicBezTo>
                  <a:cubicBezTo>
                    <a:pt x="0" y="1987"/>
                    <a:pt x="229" y="2486"/>
                    <a:pt x="611" y="2486"/>
                  </a:cubicBezTo>
                  <a:cubicBezTo>
                    <a:pt x="652" y="2486"/>
                    <a:pt x="696" y="2480"/>
                    <a:pt x="741" y="2467"/>
                  </a:cubicBezTo>
                  <a:cubicBezTo>
                    <a:pt x="1164" y="2346"/>
                    <a:pt x="1554" y="2097"/>
                    <a:pt x="1945" y="1896"/>
                  </a:cubicBezTo>
                  <a:cubicBezTo>
                    <a:pt x="2354" y="1687"/>
                    <a:pt x="2763" y="1474"/>
                    <a:pt x="3171" y="1262"/>
                  </a:cubicBezTo>
                  <a:cubicBezTo>
                    <a:pt x="3815" y="930"/>
                    <a:pt x="3402" y="1"/>
                    <a:pt x="2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563;p43"/>
            <p:cNvSpPr/>
            <p:nvPr/>
          </p:nvSpPr>
          <p:spPr>
            <a:xfrm>
              <a:off x="5702460" y="1371633"/>
              <a:ext cx="106103" cy="86372"/>
            </a:xfrm>
            <a:custGeom>
              <a:avLst/>
              <a:gdLst/>
              <a:ahLst/>
              <a:cxnLst/>
              <a:rect l="l" t="t" r="r" b="b"/>
              <a:pathLst>
                <a:path w="4915" h="4001" extrusionOk="0">
                  <a:moveTo>
                    <a:pt x="3985" y="0"/>
                  </a:moveTo>
                  <a:cubicBezTo>
                    <a:pt x="3846" y="0"/>
                    <a:pt x="3699" y="52"/>
                    <a:pt x="3557" y="176"/>
                  </a:cubicBezTo>
                  <a:cubicBezTo>
                    <a:pt x="2428" y="1167"/>
                    <a:pt x="1321" y="2172"/>
                    <a:pt x="294" y="3272"/>
                  </a:cubicBezTo>
                  <a:cubicBezTo>
                    <a:pt x="1" y="3585"/>
                    <a:pt x="279" y="4001"/>
                    <a:pt x="609" y="4001"/>
                  </a:cubicBezTo>
                  <a:cubicBezTo>
                    <a:pt x="707" y="4001"/>
                    <a:pt x="808" y="3965"/>
                    <a:pt x="901" y="3879"/>
                  </a:cubicBezTo>
                  <a:cubicBezTo>
                    <a:pt x="1973" y="2894"/>
                    <a:pt x="3092" y="1950"/>
                    <a:pt x="4314" y="1155"/>
                  </a:cubicBezTo>
                  <a:cubicBezTo>
                    <a:pt x="4915" y="766"/>
                    <a:pt x="4517" y="0"/>
                    <a:pt x="3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564;p43"/>
            <p:cNvSpPr/>
            <p:nvPr/>
          </p:nvSpPr>
          <p:spPr>
            <a:xfrm>
              <a:off x="5746109" y="1405029"/>
              <a:ext cx="88638" cy="67569"/>
            </a:xfrm>
            <a:custGeom>
              <a:avLst/>
              <a:gdLst/>
              <a:ahLst/>
              <a:cxnLst/>
              <a:rect l="l" t="t" r="r" b="b"/>
              <a:pathLst>
                <a:path w="4106" h="3130" extrusionOk="0">
                  <a:moveTo>
                    <a:pt x="2827" y="1"/>
                  </a:moveTo>
                  <a:cubicBezTo>
                    <a:pt x="2574" y="1"/>
                    <a:pt x="2316" y="118"/>
                    <a:pt x="2117" y="408"/>
                  </a:cubicBezTo>
                  <a:cubicBezTo>
                    <a:pt x="1658" y="1076"/>
                    <a:pt x="1080" y="1755"/>
                    <a:pt x="397" y="2196"/>
                  </a:cubicBezTo>
                  <a:cubicBezTo>
                    <a:pt x="1" y="2451"/>
                    <a:pt x="180" y="3130"/>
                    <a:pt x="605" y="3130"/>
                  </a:cubicBezTo>
                  <a:cubicBezTo>
                    <a:pt x="659" y="3130"/>
                    <a:pt x="716" y="3119"/>
                    <a:pt x="777" y="3095"/>
                  </a:cubicBezTo>
                  <a:cubicBezTo>
                    <a:pt x="1268" y="2901"/>
                    <a:pt x="1752" y="2684"/>
                    <a:pt x="2235" y="2475"/>
                  </a:cubicBezTo>
                  <a:cubicBezTo>
                    <a:pt x="2698" y="2275"/>
                    <a:pt x="3130" y="1816"/>
                    <a:pt x="3477" y="1458"/>
                  </a:cubicBezTo>
                  <a:cubicBezTo>
                    <a:pt x="4105" y="811"/>
                    <a:pt x="3488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565;p43"/>
            <p:cNvSpPr/>
            <p:nvPr/>
          </p:nvSpPr>
          <p:spPr>
            <a:xfrm>
              <a:off x="3683683" y="2320943"/>
              <a:ext cx="25732" cy="20206"/>
            </a:xfrm>
            <a:custGeom>
              <a:avLst/>
              <a:gdLst/>
              <a:ahLst/>
              <a:cxnLst/>
              <a:rect l="l" t="t" r="r" b="b"/>
              <a:pathLst>
                <a:path w="1192" h="936" extrusionOk="0">
                  <a:moveTo>
                    <a:pt x="647" y="0"/>
                  </a:moveTo>
                  <a:cubicBezTo>
                    <a:pt x="293" y="0"/>
                    <a:pt x="0" y="481"/>
                    <a:pt x="415" y="800"/>
                  </a:cubicBezTo>
                  <a:cubicBezTo>
                    <a:pt x="493" y="863"/>
                    <a:pt x="586" y="905"/>
                    <a:pt x="685" y="925"/>
                  </a:cubicBezTo>
                  <a:cubicBezTo>
                    <a:pt x="716" y="932"/>
                    <a:pt x="746" y="935"/>
                    <a:pt x="775" y="935"/>
                  </a:cubicBezTo>
                  <a:cubicBezTo>
                    <a:pt x="1013" y="935"/>
                    <a:pt x="1192" y="724"/>
                    <a:pt x="1137" y="473"/>
                  </a:cubicBezTo>
                  <a:cubicBezTo>
                    <a:pt x="1118" y="375"/>
                    <a:pt x="1075" y="282"/>
                    <a:pt x="1012" y="203"/>
                  </a:cubicBezTo>
                  <a:cubicBezTo>
                    <a:pt x="901" y="59"/>
                    <a:pt x="770" y="0"/>
                    <a:pt x="647" y="0"/>
                  </a:cubicBezTo>
                  <a:close/>
                </a:path>
              </a:pathLst>
            </a:custGeom>
            <a:solidFill>
              <a:srgbClr val="650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566;p43"/>
            <p:cNvSpPr/>
            <p:nvPr/>
          </p:nvSpPr>
          <p:spPr>
            <a:xfrm>
              <a:off x="5927099" y="2106925"/>
              <a:ext cx="86760" cy="67979"/>
            </a:xfrm>
            <a:custGeom>
              <a:avLst/>
              <a:gdLst/>
              <a:ahLst/>
              <a:cxnLst/>
              <a:rect l="l" t="t" r="r" b="b"/>
              <a:pathLst>
                <a:path w="4019" h="3149" extrusionOk="0">
                  <a:moveTo>
                    <a:pt x="1355" y="1"/>
                  </a:moveTo>
                  <a:cubicBezTo>
                    <a:pt x="607" y="1"/>
                    <a:pt x="1" y="608"/>
                    <a:pt x="1" y="1357"/>
                  </a:cubicBezTo>
                  <a:lnTo>
                    <a:pt x="1" y="1795"/>
                  </a:lnTo>
                  <a:cubicBezTo>
                    <a:pt x="2" y="2541"/>
                    <a:pt x="608" y="3148"/>
                    <a:pt x="1355" y="3149"/>
                  </a:cubicBezTo>
                  <a:lnTo>
                    <a:pt x="4018" y="3149"/>
                  </a:lnTo>
                  <a:lnTo>
                    <a:pt x="4018" y="1"/>
                  </a:lnTo>
                  <a:close/>
                </a:path>
              </a:pathLst>
            </a:custGeom>
            <a:solidFill>
              <a:srgbClr val="D74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567;p43"/>
            <p:cNvSpPr/>
            <p:nvPr/>
          </p:nvSpPr>
          <p:spPr>
            <a:xfrm>
              <a:off x="5929020" y="1895432"/>
              <a:ext cx="84839" cy="154826"/>
            </a:xfrm>
            <a:custGeom>
              <a:avLst/>
              <a:gdLst/>
              <a:ahLst/>
              <a:cxnLst/>
              <a:rect l="l" t="t" r="r" b="b"/>
              <a:pathLst>
                <a:path w="3930" h="7172" extrusionOk="0">
                  <a:moveTo>
                    <a:pt x="3211" y="1"/>
                  </a:moveTo>
                  <a:cubicBezTo>
                    <a:pt x="3206" y="1"/>
                    <a:pt x="3200" y="1"/>
                    <a:pt x="3195" y="1"/>
                  </a:cubicBezTo>
                  <a:cubicBezTo>
                    <a:pt x="1426" y="1"/>
                    <a:pt x="0" y="1604"/>
                    <a:pt x="0" y="3585"/>
                  </a:cubicBezTo>
                  <a:cubicBezTo>
                    <a:pt x="0" y="5569"/>
                    <a:pt x="1426" y="7172"/>
                    <a:pt x="3195" y="7172"/>
                  </a:cubicBezTo>
                  <a:cubicBezTo>
                    <a:pt x="3443" y="7170"/>
                    <a:pt x="3689" y="7138"/>
                    <a:pt x="3929" y="7076"/>
                  </a:cubicBezTo>
                  <a:lnTo>
                    <a:pt x="3929" y="96"/>
                  </a:lnTo>
                  <a:cubicBezTo>
                    <a:pt x="3695" y="33"/>
                    <a:pt x="3453" y="1"/>
                    <a:pt x="3211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568;p43"/>
            <p:cNvSpPr/>
            <p:nvPr/>
          </p:nvSpPr>
          <p:spPr>
            <a:xfrm>
              <a:off x="5891199" y="1882177"/>
              <a:ext cx="122660" cy="188912"/>
            </a:xfrm>
            <a:custGeom>
              <a:avLst/>
              <a:gdLst/>
              <a:ahLst/>
              <a:cxnLst/>
              <a:rect l="l" t="t" r="r" b="b"/>
              <a:pathLst>
                <a:path w="5682" h="8751" extrusionOk="0">
                  <a:moveTo>
                    <a:pt x="4124" y="0"/>
                  </a:moveTo>
                  <a:cubicBezTo>
                    <a:pt x="4120" y="0"/>
                    <a:pt x="4117" y="0"/>
                    <a:pt x="4114" y="0"/>
                  </a:cubicBezTo>
                  <a:cubicBezTo>
                    <a:pt x="1842" y="0"/>
                    <a:pt x="1" y="1959"/>
                    <a:pt x="1" y="4372"/>
                  </a:cubicBezTo>
                  <a:cubicBezTo>
                    <a:pt x="1" y="6791"/>
                    <a:pt x="1842" y="8750"/>
                    <a:pt x="4114" y="8750"/>
                  </a:cubicBezTo>
                  <a:cubicBezTo>
                    <a:pt x="4653" y="8750"/>
                    <a:pt x="5188" y="8638"/>
                    <a:pt x="5681" y="8419"/>
                  </a:cubicBezTo>
                  <a:lnTo>
                    <a:pt x="5681" y="7690"/>
                  </a:lnTo>
                  <a:cubicBezTo>
                    <a:pt x="5441" y="7752"/>
                    <a:pt x="5195" y="7784"/>
                    <a:pt x="4947" y="7786"/>
                  </a:cubicBezTo>
                  <a:cubicBezTo>
                    <a:pt x="3178" y="7786"/>
                    <a:pt x="1752" y="6181"/>
                    <a:pt x="1752" y="4199"/>
                  </a:cubicBezTo>
                  <a:cubicBezTo>
                    <a:pt x="1752" y="2218"/>
                    <a:pt x="3178" y="615"/>
                    <a:pt x="4947" y="615"/>
                  </a:cubicBezTo>
                  <a:cubicBezTo>
                    <a:pt x="4952" y="615"/>
                    <a:pt x="4958" y="615"/>
                    <a:pt x="4963" y="615"/>
                  </a:cubicBezTo>
                  <a:cubicBezTo>
                    <a:pt x="5205" y="615"/>
                    <a:pt x="5447" y="647"/>
                    <a:pt x="5681" y="710"/>
                  </a:cubicBezTo>
                  <a:lnTo>
                    <a:pt x="5681" y="332"/>
                  </a:lnTo>
                  <a:cubicBezTo>
                    <a:pt x="5191" y="114"/>
                    <a:pt x="4659" y="0"/>
                    <a:pt x="41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08" name="Google Shape;569;p43"/>
            <p:cNvGrpSpPr/>
            <p:nvPr/>
          </p:nvGrpSpPr>
          <p:grpSpPr>
            <a:xfrm>
              <a:off x="4391330" y="663502"/>
              <a:ext cx="874143" cy="446113"/>
              <a:chOff x="1157104" y="762477"/>
              <a:chExt cx="874143" cy="260626"/>
            </a:xfrm>
          </p:grpSpPr>
          <p:sp>
            <p:nvSpPr>
              <p:cNvPr id="142" name="Google Shape;570;p43"/>
              <p:cNvSpPr/>
              <p:nvPr/>
            </p:nvSpPr>
            <p:spPr>
              <a:xfrm>
                <a:off x="1157104" y="762477"/>
                <a:ext cx="26898" cy="258057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1954" extrusionOk="0">
                    <a:moveTo>
                      <a:pt x="622" y="0"/>
                    </a:moveTo>
                    <a:cubicBezTo>
                      <a:pt x="279" y="0"/>
                      <a:pt x="0" y="279"/>
                      <a:pt x="0" y="623"/>
                    </a:cubicBezTo>
                    <a:lnTo>
                      <a:pt x="0" y="11331"/>
                    </a:lnTo>
                    <a:cubicBezTo>
                      <a:pt x="0" y="11675"/>
                      <a:pt x="279" y="11954"/>
                      <a:pt x="622" y="11954"/>
                    </a:cubicBezTo>
                    <a:cubicBezTo>
                      <a:pt x="966" y="11954"/>
                      <a:pt x="1245" y="11674"/>
                      <a:pt x="1245" y="11329"/>
                    </a:cubicBezTo>
                    <a:lnTo>
                      <a:pt x="1245" y="623"/>
                    </a:lnTo>
                    <a:cubicBezTo>
                      <a:pt x="1245" y="279"/>
                      <a:pt x="966" y="0"/>
                      <a:pt x="62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571;p43"/>
              <p:cNvSpPr/>
              <p:nvPr/>
            </p:nvSpPr>
            <p:spPr>
              <a:xfrm>
                <a:off x="2004305" y="887274"/>
                <a:ext cx="26941" cy="135829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6292" extrusionOk="0">
                    <a:moveTo>
                      <a:pt x="624" y="0"/>
                    </a:moveTo>
                    <a:cubicBezTo>
                      <a:pt x="280" y="0"/>
                      <a:pt x="1" y="279"/>
                      <a:pt x="1" y="624"/>
                    </a:cubicBezTo>
                    <a:lnTo>
                      <a:pt x="1" y="5669"/>
                    </a:lnTo>
                    <a:cubicBezTo>
                      <a:pt x="1" y="6012"/>
                      <a:pt x="280" y="6291"/>
                      <a:pt x="624" y="6291"/>
                    </a:cubicBezTo>
                    <a:cubicBezTo>
                      <a:pt x="625" y="6291"/>
                      <a:pt x="626" y="6291"/>
                      <a:pt x="627" y="6291"/>
                    </a:cubicBezTo>
                    <a:cubicBezTo>
                      <a:pt x="970" y="6291"/>
                      <a:pt x="1247" y="6011"/>
                      <a:pt x="1247" y="5668"/>
                    </a:cubicBezTo>
                    <a:lnTo>
                      <a:pt x="1247" y="624"/>
                    </a:lnTo>
                    <a:cubicBezTo>
                      <a:pt x="1247" y="279"/>
                      <a:pt x="968" y="0"/>
                      <a:pt x="62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572;p43"/>
            <p:cNvGrpSpPr/>
            <p:nvPr/>
          </p:nvGrpSpPr>
          <p:grpSpPr>
            <a:xfrm>
              <a:off x="4129495" y="277919"/>
              <a:ext cx="1363359" cy="640283"/>
              <a:chOff x="-2306075" y="1506088"/>
              <a:chExt cx="341275" cy="160275"/>
            </a:xfrm>
          </p:grpSpPr>
          <p:sp>
            <p:nvSpPr>
              <p:cNvPr id="110" name="Google Shape;573;p43"/>
              <p:cNvSpPr/>
              <p:nvPr/>
            </p:nvSpPr>
            <p:spPr>
              <a:xfrm>
                <a:off x="-2306075" y="1539088"/>
                <a:ext cx="277400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5091" extrusionOk="0">
                    <a:moveTo>
                      <a:pt x="4542" y="0"/>
                    </a:moveTo>
                    <a:cubicBezTo>
                      <a:pt x="2034" y="0"/>
                      <a:pt x="1" y="2033"/>
                      <a:pt x="1" y="4542"/>
                    </a:cubicBezTo>
                    <a:cubicBezTo>
                      <a:pt x="1" y="4845"/>
                      <a:pt x="247" y="5091"/>
                      <a:pt x="551" y="5091"/>
                    </a:cubicBezTo>
                    <a:lnTo>
                      <a:pt x="10546" y="5091"/>
                    </a:lnTo>
                    <a:cubicBezTo>
                      <a:pt x="10850" y="5091"/>
                      <a:pt x="11096" y="4845"/>
                      <a:pt x="11096" y="4542"/>
                    </a:cubicBezTo>
                    <a:cubicBezTo>
                      <a:pt x="11096" y="2033"/>
                      <a:pt x="9063" y="0"/>
                      <a:pt x="6554" y="0"/>
                    </a:cubicBezTo>
                    <a:close/>
                  </a:path>
                </a:pathLst>
              </a:custGeom>
              <a:solidFill>
                <a:srgbClr val="FFE6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574;p43"/>
              <p:cNvSpPr/>
              <p:nvPr/>
            </p:nvSpPr>
            <p:spPr>
              <a:xfrm>
                <a:off x="-2292550" y="1524013"/>
                <a:ext cx="169575" cy="132375"/>
              </a:xfrm>
              <a:custGeom>
                <a:avLst/>
                <a:gdLst/>
                <a:ahLst/>
                <a:cxnLst/>
                <a:rect l="l" t="t" r="r" b="b"/>
                <a:pathLst>
                  <a:path w="6783" h="5295" extrusionOk="0">
                    <a:moveTo>
                      <a:pt x="5762" y="1"/>
                    </a:moveTo>
                    <a:cubicBezTo>
                      <a:pt x="5452" y="1"/>
                      <a:pt x="5142" y="6"/>
                      <a:pt x="4832" y="17"/>
                    </a:cubicBezTo>
                    <a:cubicBezTo>
                      <a:pt x="4485" y="28"/>
                      <a:pt x="4137" y="47"/>
                      <a:pt x="3791" y="66"/>
                    </a:cubicBezTo>
                    <a:cubicBezTo>
                      <a:pt x="3523" y="80"/>
                      <a:pt x="3223" y="110"/>
                      <a:pt x="3053" y="318"/>
                    </a:cubicBezTo>
                    <a:cubicBezTo>
                      <a:pt x="2973" y="417"/>
                      <a:pt x="2931" y="548"/>
                      <a:pt x="2828" y="621"/>
                    </a:cubicBezTo>
                    <a:cubicBezTo>
                      <a:pt x="2627" y="764"/>
                      <a:pt x="2290" y="625"/>
                      <a:pt x="2134" y="815"/>
                    </a:cubicBezTo>
                    <a:cubicBezTo>
                      <a:pt x="1963" y="1023"/>
                      <a:pt x="2208" y="1389"/>
                      <a:pt x="2026" y="1588"/>
                    </a:cubicBezTo>
                    <a:cubicBezTo>
                      <a:pt x="1868" y="1761"/>
                      <a:pt x="1552" y="1619"/>
                      <a:pt x="1360" y="1754"/>
                    </a:cubicBezTo>
                    <a:cubicBezTo>
                      <a:pt x="1144" y="1906"/>
                      <a:pt x="1238" y="2286"/>
                      <a:pt x="1036" y="2457"/>
                    </a:cubicBezTo>
                    <a:cubicBezTo>
                      <a:pt x="887" y="2584"/>
                      <a:pt x="618" y="2549"/>
                      <a:pt x="523" y="2722"/>
                    </a:cubicBezTo>
                    <a:cubicBezTo>
                      <a:pt x="418" y="2911"/>
                      <a:pt x="635" y="3143"/>
                      <a:pt x="583" y="3353"/>
                    </a:cubicBezTo>
                    <a:cubicBezTo>
                      <a:pt x="528" y="3570"/>
                      <a:pt x="235" y="3622"/>
                      <a:pt x="103" y="3803"/>
                    </a:cubicBezTo>
                    <a:cubicBezTo>
                      <a:pt x="1" y="3943"/>
                      <a:pt x="14" y="4139"/>
                      <a:pt x="63" y="4306"/>
                    </a:cubicBezTo>
                    <a:cubicBezTo>
                      <a:pt x="112" y="4474"/>
                      <a:pt x="192" y="4635"/>
                      <a:pt x="207" y="4808"/>
                    </a:cubicBezTo>
                    <a:cubicBezTo>
                      <a:pt x="219" y="4946"/>
                      <a:pt x="79" y="5092"/>
                      <a:pt x="85" y="5183"/>
                    </a:cubicBezTo>
                    <a:cubicBezTo>
                      <a:pt x="92" y="5284"/>
                      <a:pt x="200" y="5294"/>
                      <a:pt x="306" y="5294"/>
                    </a:cubicBezTo>
                    <a:cubicBezTo>
                      <a:pt x="332" y="5294"/>
                      <a:pt x="358" y="5294"/>
                      <a:pt x="382" y="5294"/>
                    </a:cubicBezTo>
                    <a:cubicBezTo>
                      <a:pt x="384" y="5294"/>
                      <a:pt x="386" y="5294"/>
                      <a:pt x="388" y="5294"/>
                    </a:cubicBezTo>
                    <a:cubicBezTo>
                      <a:pt x="690" y="5294"/>
                      <a:pt x="988" y="5203"/>
                      <a:pt x="1259" y="5076"/>
                    </a:cubicBezTo>
                    <a:cubicBezTo>
                      <a:pt x="1644" y="4897"/>
                      <a:pt x="1990" y="4646"/>
                      <a:pt x="2362" y="4445"/>
                    </a:cubicBezTo>
                    <a:cubicBezTo>
                      <a:pt x="2795" y="4210"/>
                      <a:pt x="3261" y="4042"/>
                      <a:pt x="3701" y="3819"/>
                    </a:cubicBezTo>
                    <a:cubicBezTo>
                      <a:pt x="4141" y="3596"/>
                      <a:pt x="4563" y="3306"/>
                      <a:pt x="4828" y="2890"/>
                    </a:cubicBezTo>
                    <a:cubicBezTo>
                      <a:pt x="5088" y="2480"/>
                      <a:pt x="5174" y="1987"/>
                      <a:pt x="5344" y="1532"/>
                    </a:cubicBezTo>
                    <a:cubicBezTo>
                      <a:pt x="5514" y="1079"/>
                      <a:pt x="5822" y="620"/>
                      <a:pt x="6295" y="508"/>
                    </a:cubicBezTo>
                    <a:cubicBezTo>
                      <a:pt x="6400" y="482"/>
                      <a:pt x="6511" y="476"/>
                      <a:pt x="6607" y="427"/>
                    </a:cubicBezTo>
                    <a:cubicBezTo>
                      <a:pt x="6704" y="378"/>
                      <a:pt x="6782" y="267"/>
                      <a:pt x="6749" y="165"/>
                    </a:cubicBezTo>
                    <a:cubicBezTo>
                      <a:pt x="6708" y="39"/>
                      <a:pt x="6544" y="12"/>
                      <a:pt x="6412" y="9"/>
                    </a:cubicBezTo>
                    <a:cubicBezTo>
                      <a:pt x="6195" y="4"/>
                      <a:pt x="5979" y="1"/>
                      <a:pt x="5762" y="1"/>
                    </a:cubicBez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575;p43"/>
              <p:cNvSpPr/>
              <p:nvPr/>
            </p:nvSpPr>
            <p:spPr>
              <a:xfrm>
                <a:off x="-2300375" y="1506088"/>
                <a:ext cx="335575" cy="158100"/>
              </a:xfrm>
              <a:custGeom>
                <a:avLst/>
                <a:gdLst/>
                <a:ahLst/>
                <a:cxnLst/>
                <a:rect l="l" t="t" r="r" b="b"/>
                <a:pathLst>
                  <a:path w="13423" h="6324" extrusionOk="0">
                    <a:moveTo>
                      <a:pt x="6896" y="1"/>
                    </a:moveTo>
                    <a:cubicBezTo>
                      <a:pt x="6760" y="1"/>
                      <a:pt x="6623" y="25"/>
                      <a:pt x="6496" y="70"/>
                    </a:cubicBezTo>
                    <a:cubicBezTo>
                      <a:pt x="6210" y="169"/>
                      <a:pt x="5963" y="364"/>
                      <a:pt x="5754" y="583"/>
                    </a:cubicBezTo>
                    <a:cubicBezTo>
                      <a:pt x="5414" y="941"/>
                      <a:pt x="5087" y="1414"/>
                      <a:pt x="4594" y="1433"/>
                    </a:cubicBezTo>
                    <a:cubicBezTo>
                      <a:pt x="4584" y="1434"/>
                      <a:pt x="4573" y="1434"/>
                      <a:pt x="4562" y="1434"/>
                    </a:cubicBezTo>
                    <a:cubicBezTo>
                      <a:pt x="4391" y="1434"/>
                      <a:pt x="4222" y="1381"/>
                      <a:pt x="4051" y="1381"/>
                    </a:cubicBezTo>
                    <a:cubicBezTo>
                      <a:pt x="4043" y="1381"/>
                      <a:pt x="4036" y="1381"/>
                      <a:pt x="4028" y="1381"/>
                    </a:cubicBezTo>
                    <a:cubicBezTo>
                      <a:pt x="3500" y="1395"/>
                      <a:pt x="3139" y="1927"/>
                      <a:pt x="2983" y="2431"/>
                    </a:cubicBezTo>
                    <a:cubicBezTo>
                      <a:pt x="2886" y="2748"/>
                      <a:pt x="2751" y="3151"/>
                      <a:pt x="2419" y="3170"/>
                    </a:cubicBezTo>
                    <a:cubicBezTo>
                      <a:pt x="2412" y="3171"/>
                      <a:pt x="2404" y="3171"/>
                      <a:pt x="2397" y="3171"/>
                    </a:cubicBezTo>
                    <a:cubicBezTo>
                      <a:pt x="2194" y="3171"/>
                      <a:pt x="2007" y="3015"/>
                      <a:pt x="1806" y="3015"/>
                    </a:cubicBezTo>
                    <a:cubicBezTo>
                      <a:pt x="1790" y="3015"/>
                      <a:pt x="1773" y="3016"/>
                      <a:pt x="1756" y="3019"/>
                    </a:cubicBezTo>
                    <a:cubicBezTo>
                      <a:pt x="1471" y="3060"/>
                      <a:pt x="1362" y="3420"/>
                      <a:pt x="1377" y="3708"/>
                    </a:cubicBezTo>
                    <a:cubicBezTo>
                      <a:pt x="1394" y="3995"/>
                      <a:pt x="1462" y="4312"/>
                      <a:pt x="1302" y="4552"/>
                    </a:cubicBezTo>
                    <a:cubicBezTo>
                      <a:pt x="1087" y="4872"/>
                      <a:pt x="600" y="4853"/>
                      <a:pt x="301" y="5096"/>
                    </a:cubicBezTo>
                    <a:cubicBezTo>
                      <a:pt x="92" y="5266"/>
                      <a:pt x="0" y="5565"/>
                      <a:pt x="76" y="5822"/>
                    </a:cubicBezTo>
                    <a:cubicBezTo>
                      <a:pt x="163" y="6114"/>
                      <a:pt x="442" y="6324"/>
                      <a:pt x="738" y="6324"/>
                    </a:cubicBezTo>
                    <a:cubicBezTo>
                      <a:pt x="753" y="6324"/>
                      <a:pt x="767" y="6323"/>
                      <a:pt x="781" y="6322"/>
                    </a:cubicBezTo>
                    <a:cubicBezTo>
                      <a:pt x="2370" y="6215"/>
                      <a:pt x="3842" y="5438"/>
                      <a:pt x="5455" y="5419"/>
                    </a:cubicBezTo>
                    <a:cubicBezTo>
                      <a:pt x="5478" y="5418"/>
                      <a:pt x="5502" y="5418"/>
                      <a:pt x="5526" y="5418"/>
                    </a:cubicBezTo>
                    <a:cubicBezTo>
                      <a:pt x="6667" y="5418"/>
                      <a:pt x="7780" y="5753"/>
                      <a:pt x="8899" y="5987"/>
                    </a:cubicBezTo>
                    <a:cubicBezTo>
                      <a:pt x="9510" y="6116"/>
                      <a:pt x="10142" y="6214"/>
                      <a:pt x="10765" y="6214"/>
                    </a:cubicBezTo>
                    <a:cubicBezTo>
                      <a:pt x="11307" y="6214"/>
                      <a:pt x="11842" y="6140"/>
                      <a:pt x="12350" y="5946"/>
                    </a:cubicBezTo>
                    <a:cubicBezTo>
                      <a:pt x="12653" y="5831"/>
                      <a:pt x="12949" y="5667"/>
                      <a:pt x="13139" y="5405"/>
                    </a:cubicBezTo>
                    <a:cubicBezTo>
                      <a:pt x="13387" y="5067"/>
                      <a:pt x="13422" y="4611"/>
                      <a:pt x="13329" y="4202"/>
                    </a:cubicBezTo>
                    <a:cubicBezTo>
                      <a:pt x="13236" y="3794"/>
                      <a:pt x="13029" y="3421"/>
                      <a:pt x="12825" y="3055"/>
                    </a:cubicBezTo>
                    <a:cubicBezTo>
                      <a:pt x="12567" y="2595"/>
                      <a:pt x="12304" y="2126"/>
                      <a:pt x="11918" y="1767"/>
                    </a:cubicBezTo>
                    <a:cubicBezTo>
                      <a:pt x="11648" y="1516"/>
                      <a:pt x="11327" y="1328"/>
                      <a:pt x="11053" y="1083"/>
                    </a:cubicBezTo>
                    <a:cubicBezTo>
                      <a:pt x="10688" y="759"/>
                      <a:pt x="10368" y="317"/>
                      <a:pt x="9886" y="242"/>
                    </a:cubicBezTo>
                    <a:cubicBezTo>
                      <a:pt x="9835" y="234"/>
                      <a:pt x="9785" y="230"/>
                      <a:pt x="9735" y="230"/>
                    </a:cubicBezTo>
                    <a:cubicBezTo>
                      <a:pt x="9236" y="230"/>
                      <a:pt x="8731" y="582"/>
                      <a:pt x="8258" y="582"/>
                    </a:cubicBezTo>
                    <a:cubicBezTo>
                      <a:pt x="8143" y="582"/>
                      <a:pt x="8030" y="561"/>
                      <a:pt x="7919" y="510"/>
                    </a:cubicBezTo>
                    <a:cubicBezTo>
                      <a:pt x="7717" y="417"/>
                      <a:pt x="7571" y="234"/>
                      <a:pt x="7378" y="123"/>
                    </a:cubicBezTo>
                    <a:cubicBezTo>
                      <a:pt x="7232" y="39"/>
                      <a:pt x="7065" y="1"/>
                      <a:pt x="6896" y="1"/>
                    </a:cubicBezTo>
                    <a:close/>
                  </a:path>
                </a:pathLst>
              </a:custGeom>
              <a:solidFill>
                <a:srgbClr val="79C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576;p43"/>
              <p:cNvSpPr/>
              <p:nvPr/>
            </p:nvSpPr>
            <p:spPr>
              <a:xfrm>
                <a:off x="-2256700" y="1533638"/>
                <a:ext cx="177925" cy="122775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911" extrusionOk="0">
                    <a:moveTo>
                      <a:pt x="4013" y="0"/>
                    </a:moveTo>
                    <a:cubicBezTo>
                      <a:pt x="3786" y="0"/>
                      <a:pt x="3553" y="30"/>
                      <a:pt x="3398" y="188"/>
                    </a:cubicBezTo>
                    <a:cubicBezTo>
                      <a:pt x="3310" y="279"/>
                      <a:pt x="3256" y="407"/>
                      <a:pt x="3147" y="470"/>
                    </a:cubicBezTo>
                    <a:cubicBezTo>
                      <a:pt x="3076" y="511"/>
                      <a:pt x="2993" y="521"/>
                      <a:pt x="2908" y="521"/>
                    </a:cubicBezTo>
                    <a:cubicBezTo>
                      <a:pt x="2842" y="521"/>
                      <a:pt x="2774" y="515"/>
                      <a:pt x="2708" y="515"/>
                    </a:cubicBezTo>
                    <a:cubicBezTo>
                      <a:pt x="2605" y="515"/>
                      <a:pt x="2509" y="529"/>
                      <a:pt x="2438" y="601"/>
                    </a:cubicBezTo>
                    <a:cubicBezTo>
                      <a:pt x="2249" y="792"/>
                      <a:pt x="2460" y="1179"/>
                      <a:pt x="2262" y="1360"/>
                    </a:cubicBezTo>
                    <a:cubicBezTo>
                      <a:pt x="2198" y="1418"/>
                      <a:pt x="2117" y="1432"/>
                      <a:pt x="2029" y="1432"/>
                    </a:cubicBezTo>
                    <a:cubicBezTo>
                      <a:pt x="1951" y="1432"/>
                      <a:pt x="1868" y="1421"/>
                      <a:pt x="1789" y="1421"/>
                    </a:cubicBezTo>
                    <a:cubicBezTo>
                      <a:pt x="1715" y="1421"/>
                      <a:pt x="1644" y="1431"/>
                      <a:pt x="1582" y="1467"/>
                    </a:cubicBezTo>
                    <a:cubicBezTo>
                      <a:pt x="1354" y="1598"/>
                      <a:pt x="1413" y="1984"/>
                      <a:pt x="1198" y="2137"/>
                    </a:cubicBezTo>
                    <a:cubicBezTo>
                      <a:pt x="1036" y="2250"/>
                      <a:pt x="773" y="2192"/>
                      <a:pt x="662" y="2355"/>
                    </a:cubicBezTo>
                    <a:cubicBezTo>
                      <a:pt x="539" y="2533"/>
                      <a:pt x="737" y="2784"/>
                      <a:pt x="664" y="2988"/>
                    </a:cubicBezTo>
                    <a:cubicBezTo>
                      <a:pt x="590" y="3199"/>
                      <a:pt x="294" y="3225"/>
                      <a:pt x="147" y="3393"/>
                    </a:cubicBezTo>
                    <a:cubicBezTo>
                      <a:pt x="31" y="3524"/>
                      <a:pt x="27" y="3720"/>
                      <a:pt x="61" y="3891"/>
                    </a:cubicBezTo>
                    <a:cubicBezTo>
                      <a:pt x="95" y="4062"/>
                      <a:pt x="159" y="4229"/>
                      <a:pt x="159" y="4404"/>
                    </a:cubicBezTo>
                    <a:cubicBezTo>
                      <a:pt x="159" y="4542"/>
                      <a:pt x="5" y="4674"/>
                      <a:pt x="3" y="4766"/>
                    </a:cubicBezTo>
                    <a:cubicBezTo>
                      <a:pt x="0" y="4893"/>
                      <a:pt x="167" y="4891"/>
                      <a:pt x="289" y="4903"/>
                    </a:cubicBezTo>
                    <a:cubicBezTo>
                      <a:pt x="338" y="4908"/>
                      <a:pt x="387" y="4910"/>
                      <a:pt x="437" y="4910"/>
                    </a:cubicBezTo>
                    <a:cubicBezTo>
                      <a:pt x="691" y="4910"/>
                      <a:pt x="945" y="4851"/>
                      <a:pt x="1182" y="4766"/>
                    </a:cubicBezTo>
                    <a:cubicBezTo>
                      <a:pt x="1580" y="4622"/>
                      <a:pt x="1947" y="4403"/>
                      <a:pt x="2337" y="4236"/>
                    </a:cubicBezTo>
                    <a:cubicBezTo>
                      <a:pt x="2790" y="4041"/>
                      <a:pt x="3270" y="3917"/>
                      <a:pt x="3728" y="3734"/>
                    </a:cubicBezTo>
                    <a:cubicBezTo>
                      <a:pt x="4184" y="3552"/>
                      <a:pt x="4632" y="3300"/>
                      <a:pt x="4933" y="2910"/>
                    </a:cubicBezTo>
                    <a:cubicBezTo>
                      <a:pt x="5230" y="2525"/>
                      <a:pt x="5358" y="2042"/>
                      <a:pt x="5570" y="1605"/>
                    </a:cubicBezTo>
                    <a:cubicBezTo>
                      <a:pt x="5782" y="1168"/>
                      <a:pt x="6129" y="740"/>
                      <a:pt x="6610" y="671"/>
                    </a:cubicBezTo>
                    <a:cubicBezTo>
                      <a:pt x="6716" y="655"/>
                      <a:pt x="6827" y="658"/>
                      <a:pt x="6928" y="618"/>
                    </a:cubicBezTo>
                    <a:cubicBezTo>
                      <a:pt x="7029" y="577"/>
                      <a:pt x="7117" y="475"/>
                      <a:pt x="7093" y="370"/>
                    </a:cubicBezTo>
                    <a:cubicBezTo>
                      <a:pt x="7063" y="240"/>
                      <a:pt x="6903" y="199"/>
                      <a:pt x="6772" y="185"/>
                    </a:cubicBezTo>
                    <a:cubicBezTo>
                      <a:pt x="6247" y="124"/>
                      <a:pt x="5723" y="79"/>
                      <a:pt x="5198" y="49"/>
                    </a:cubicBezTo>
                    <a:cubicBezTo>
                      <a:pt x="4851" y="29"/>
                      <a:pt x="4504" y="16"/>
                      <a:pt x="4155" y="3"/>
                    </a:cubicBezTo>
                    <a:cubicBezTo>
                      <a:pt x="4109" y="1"/>
                      <a:pt x="4061" y="0"/>
                      <a:pt x="4013" y="0"/>
                    </a:cubicBez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577;p43"/>
              <p:cNvSpPr/>
              <p:nvPr/>
            </p:nvSpPr>
            <p:spPr>
              <a:xfrm>
                <a:off x="-2306025" y="1539088"/>
                <a:ext cx="334775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13391" h="5091" extrusionOk="0">
                    <a:moveTo>
                      <a:pt x="6837" y="0"/>
                    </a:moveTo>
                    <a:cubicBezTo>
                      <a:pt x="4637" y="0"/>
                      <a:pt x="2351" y="3692"/>
                      <a:pt x="2334" y="3717"/>
                    </a:cubicBezTo>
                    <a:cubicBezTo>
                      <a:pt x="1703" y="4595"/>
                      <a:pt x="1246" y="4891"/>
                      <a:pt x="917" y="4891"/>
                    </a:cubicBezTo>
                    <a:cubicBezTo>
                      <a:pt x="236" y="4891"/>
                      <a:pt x="102" y="3624"/>
                      <a:pt x="102" y="3624"/>
                    </a:cubicBezTo>
                    <a:lnTo>
                      <a:pt x="92" y="3629"/>
                    </a:lnTo>
                    <a:cubicBezTo>
                      <a:pt x="31" y="3929"/>
                      <a:pt x="0" y="4235"/>
                      <a:pt x="1" y="4542"/>
                    </a:cubicBezTo>
                    <a:cubicBezTo>
                      <a:pt x="0" y="4845"/>
                      <a:pt x="246" y="5091"/>
                      <a:pt x="550" y="5091"/>
                    </a:cubicBezTo>
                    <a:lnTo>
                      <a:pt x="12842" y="5091"/>
                    </a:lnTo>
                    <a:cubicBezTo>
                      <a:pt x="13145" y="5091"/>
                      <a:pt x="13391" y="4845"/>
                      <a:pt x="13391" y="4542"/>
                    </a:cubicBezTo>
                    <a:cubicBezTo>
                      <a:pt x="13390" y="2033"/>
                      <a:pt x="11357" y="0"/>
                      <a:pt x="8849" y="0"/>
                    </a:cubicBezTo>
                    <a:close/>
                  </a:path>
                </a:pathLst>
              </a:custGeom>
              <a:solidFill>
                <a:srgbClr val="FFE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578;p43"/>
              <p:cNvSpPr/>
              <p:nvPr/>
            </p:nvSpPr>
            <p:spPr>
              <a:xfrm>
                <a:off x="-2271450" y="1587038"/>
                <a:ext cx="2442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58" extrusionOk="0">
                    <a:moveTo>
                      <a:pt x="488" y="0"/>
                    </a:moveTo>
                    <a:cubicBezTo>
                      <a:pt x="1" y="0"/>
                      <a:pt x="1" y="757"/>
                      <a:pt x="488" y="757"/>
                    </a:cubicBezTo>
                    <a:cubicBezTo>
                      <a:pt x="975" y="757"/>
                      <a:pt x="976" y="0"/>
                      <a:pt x="488" y="0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579;p43"/>
              <p:cNvSpPr/>
              <p:nvPr/>
            </p:nvSpPr>
            <p:spPr>
              <a:xfrm>
                <a:off x="-2245150" y="1571413"/>
                <a:ext cx="124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96" h="385" extrusionOk="0">
                    <a:moveTo>
                      <a:pt x="248" y="1"/>
                    </a:moveTo>
                    <a:cubicBezTo>
                      <a:pt x="1" y="1"/>
                      <a:pt x="1" y="385"/>
                      <a:pt x="248" y="385"/>
                    </a:cubicBezTo>
                    <a:cubicBezTo>
                      <a:pt x="495" y="385"/>
                      <a:pt x="495" y="1"/>
                      <a:pt x="248" y="1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580;p43"/>
              <p:cNvSpPr/>
              <p:nvPr/>
            </p:nvSpPr>
            <p:spPr>
              <a:xfrm>
                <a:off x="-2228775" y="1576938"/>
                <a:ext cx="10075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11" extrusionOk="0">
                    <a:moveTo>
                      <a:pt x="202" y="1"/>
                    </a:moveTo>
                    <a:cubicBezTo>
                      <a:pt x="1" y="1"/>
                      <a:pt x="1" y="311"/>
                      <a:pt x="202" y="311"/>
                    </a:cubicBezTo>
                    <a:cubicBezTo>
                      <a:pt x="401" y="311"/>
                      <a:pt x="402" y="1"/>
                      <a:pt x="202" y="1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581;p43"/>
              <p:cNvSpPr/>
              <p:nvPr/>
            </p:nvSpPr>
            <p:spPr>
              <a:xfrm>
                <a:off x="-2221525" y="1550888"/>
                <a:ext cx="177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51" extrusionOk="0">
                    <a:moveTo>
                      <a:pt x="354" y="0"/>
                    </a:moveTo>
                    <a:cubicBezTo>
                      <a:pt x="0" y="0"/>
                      <a:pt x="0" y="550"/>
                      <a:pt x="354" y="550"/>
                    </a:cubicBezTo>
                    <a:cubicBezTo>
                      <a:pt x="708" y="550"/>
                      <a:pt x="709" y="0"/>
                      <a:pt x="354" y="0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582;p43"/>
              <p:cNvSpPr/>
              <p:nvPr/>
            </p:nvSpPr>
            <p:spPr>
              <a:xfrm>
                <a:off x="-2182325" y="1537113"/>
                <a:ext cx="1305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10" extrusionOk="0">
                    <a:moveTo>
                      <a:pt x="261" y="1"/>
                    </a:moveTo>
                    <a:cubicBezTo>
                      <a:pt x="128" y="1"/>
                      <a:pt x="1" y="117"/>
                      <a:pt x="8" y="254"/>
                    </a:cubicBezTo>
                    <a:cubicBezTo>
                      <a:pt x="13" y="392"/>
                      <a:pt x="120" y="509"/>
                      <a:pt x="261" y="509"/>
                    </a:cubicBezTo>
                    <a:cubicBezTo>
                      <a:pt x="394" y="509"/>
                      <a:pt x="522" y="392"/>
                      <a:pt x="516" y="254"/>
                    </a:cubicBezTo>
                    <a:cubicBezTo>
                      <a:pt x="510" y="118"/>
                      <a:pt x="404" y="1"/>
                      <a:pt x="261" y="1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583;p43"/>
              <p:cNvSpPr/>
              <p:nvPr/>
            </p:nvSpPr>
            <p:spPr>
              <a:xfrm>
                <a:off x="-2261700" y="1613213"/>
                <a:ext cx="1875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582" extrusionOk="0">
                    <a:moveTo>
                      <a:pt x="374" y="1"/>
                    </a:moveTo>
                    <a:cubicBezTo>
                      <a:pt x="1" y="1"/>
                      <a:pt x="1" y="582"/>
                      <a:pt x="374" y="582"/>
                    </a:cubicBezTo>
                    <a:cubicBezTo>
                      <a:pt x="749" y="582"/>
                      <a:pt x="749" y="1"/>
                      <a:pt x="374" y="1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584;p43"/>
              <p:cNvSpPr/>
              <p:nvPr/>
            </p:nvSpPr>
            <p:spPr>
              <a:xfrm>
                <a:off x="-2238100" y="1557263"/>
                <a:ext cx="167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520" extrusionOk="0">
                    <a:moveTo>
                      <a:pt x="335" y="0"/>
                    </a:moveTo>
                    <a:cubicBezTo>
                      <a:pt x="0" y="0"/>
                      <a:pt x="0" y="519"/>
                      <a:pt x="335" y="519"/>
                    </a:cubicBezTo>
                    <a:cubicBezTo>
                      <a:pt x="669" y="519"/>
                      <a:pt x="669" y="0"/>
                      <a:pt x="335" y="0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585;p43"/>
              <p:cNvSpPr/>
              <p:nvPr/>
            </p:nvSpPr>
            <p:spPr>
              <a:xfrm>
                <a:off x="-2195450" y="1552063"/>
                <a:ext cx="98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84" extrusionOk="0">
                    <a:moveTo>
                      <a:pt x="197" y="0"/>
                    </a:moveTo>
                    <a:cubicBezTo>
                      <a:pt x="97" y="0"/>
                      <a:pt x="0" y="88"/>
                      <a:pt x="5" y="192"/>
                    </a:cubicBezTo>
                    <a:cubicBezTo>
                      <a:pt x="9" y="295"/>
                      <a:pt x="89" y="384"/>
                      <a:pt x="197" y="384"/>
                    </a:cubicBezTo>
                    <a:cubicBezTo>
                      <a:pt x="298" y="384"/>
                      <a:pt x="393" y="295"/>
                      <a:pt x="388" y="192"/>
                    </a:cubicBezTo>
                    <a:cubicBezTo>
                      <a:pt x="384" y="88"/>
                      <a:pt x="304" y="0"/>
                      <a:pt x="197" y="0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586;p43"/>
              <p:cNvSpPr/>
              <p:nvPr/>
            </p:nvSpPr>
            <p:spPr>
              <a:xfrm>
                <a:off x="-2247500" y="1592663"/>
                <a:ext cx="1707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529" extrusionOk="0">
                    <a:moveTo>
                      <a:pt x="342" y="0"/>
                    </a:moveTo>
                    <a:cubicBezTo>
                      <a:pt x="0" y="0"/>
                      <a:pt x="0" y="529"/>
                      <a:pt x="342" y="529"/>
                    </a:cubicBezTo>
                    <a:cubicBezTo>
                      <a:pt x="682" y="529"/>
                      <a:pt x="682" y="0"/>
                      <a:pt x="342" y="0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587;p43"/>
              <p:cNvSpPr/>
              <p:nvPr/>
            </p:nvSpPr>
            <p:spPr>
              <a:xfrm>
                <a:off x="-2164100" y="1570238"/>
                <a:ext cx="153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9" extrusionOk="0">
                    <a:moveTo>
                      <a:pt x="307" y="0"/>
                    </a:moveTo>
                    <a:cubicBezTo>
                      <a:pt x="0" y="0"/>
                      <a:pt x="0" y="478"/>
                      <a:pt x="307" y="478"/>
                    </a:cubicBezTo>
                    <a:cubicBezTo>
                      <a:pt x="614" y="478"/>
                      <a:pt x="614" y="0"/>
                      <a:pt x="307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588;p43"/>
              <p:cNvSpPr/>
              <p:nvPr/>
            </p:nvSpPr>
            <p:spPr>
              <a:xfrm>
                <a:off x="-2140825" y="1597063"/>
                <a:ext cx="57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78" extrusionOk="0">
                    <a:moveTo>
                      <a:pt x="114" y="0"/>
                    </a:moveTo>
                    <a:cubicBezTo>
                      <a:pt x="0" y="0"/>
                      <a:pt x="0" y="178"/>
                      <a:pt x="114" y="178"/>
                    </a:cubicBezTo>
                    <a:cubicBezTo>
                      <a:pt x="228" y="178"/>
                      <a:pt x="228" y="0"/>
                      <a:pt x="114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589;p43"/>
              <p:cNvSpPr/>
              <p:nvPr/>
            </p:nvSpPr>
            <p:spPr>
              <a:xfrm>
                <a:off x="-2187925" y="1612838"/>
                <a:ext cx="105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90" extrusionOk="0">
                    <a:moveTo>
                      <a:pt x="223" y="1"/>
                    </a:moveTo>
                    <a:cubicBezTo>
                      <a:pt x="192" y="1"/>
                      <a:pt x="161" y="9"/>
                      <a:pt x="132" y="29"/>
                    </a:cubicBezTo>
                    <a:lnTo>
                      <a:pt x="132" y="30"/>
                    </a:lnTo>
                    <a:lnTo>
                      <a:pt x="118" y="39"/>
                    </a:lnTo>
                    <a:cubicBezTo>
                      <a:pt x="1" y="118"/>
                      <a:pt x="1" y="273"/>
                      <a:pt x="118" y="352"/>
                    </a:cubicBezTo>
                    <a:lnTo>
                      <a:pt x="132" y="361"/>
                    </a:lnTo>
                    <a:cubicBezTo>
                      <a:pt x="161" y="380"/>
                      <a:pt x="193" y="389"/>
                      <a:pt x="224" y="389"/>
                    </a:cubicBezTo>
                    <a:cubicBezTo>
                      <a:pt x="324" y="389"/>
                      <a:pt x="420" y="300"/>
                      <a:pt x="420" y="195"/>
                    </a:cubicBezTo>
                    <a:cubicBezTo>
                      <a:pt x="420" y="91"/>
                      <a:pt x="323" y="1"/>
                      <a:pt x="223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590;p43"/>
              <p:cNvSpPr/>
              <p:nvPr/>
            </p:nvSpPr>
            <p:spPr>
              <a:xfrm>
                <a:off x="-2106275" y="1623213"/>
                <a:ext cx="85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4" extrusionOk="0">
                    <a:moveTo>
                      <a:pt x="171" y="1"/>
                    </a:moveTo>
                    <a:cubicBezTo>
                      <a:pt x="84" y="1"/>
                      <a:pt x="1" y="77"/>
                      <a:pt x="4" y="167"/>
                    </a:cubicBezTo>
                    <a:cubicBezTo>
                      <a:pt x="9" y="257"/>
                      <a:pt x="77" y="334"/>
                      <a:pt x="171" y="334"/>
                    </a:cubicBezTo>
                    <a:cubicBezTo>
                      <a:pt x="258" y="334"/>
                      <a:pt x="341" y="257"/>
                      <a:pt x="337" y="167"/>
                    </a:cubicBezTo>
                    <a:cubicBezTo>
                      <a:pt x="333" y="77"/>
                      <a:pt x="264" y="1"/>
                      <a:pt x="171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591;p43"/>
              <p:cNvSpPr/>
              <p:nvPr/>
            </p:nvSpPr>
            <p:spPr>
              <a:xfrm>
                <a:off x="-2050125" y="1612913"/>
                <a:ext cx="124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85" extrusionOk="0">
                    <a:moveTo>
                      <a:pt x="249" y="1"/>
                    </a:moveTo>
                    <a:cubicBezTo>
                      <a:pt x="1" y="1"/>
                      <a:pt x="1" y="384"/>
                      <a:pt x="249" y="384"/>
                    </a:cubicBezTo>
                    <a:cubicBezTo>
                      <a:pt x="495" y="384"/>
                      <a:pt x="496" y="1"/>
                      <a:pt x="249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592;p43"/>
              <p:cNvSpPr/>
              <p:nvPr/>
            </p:nvSpPr>
            <p:spPr>
              <a:xfrm>
                <a:off x="-2020800" y="1621638"/>
                <a:ext cx="146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294" y="1"/>
                    </a:moveTo>
                    <a:cubicBezTo>
                      <a:pt x="144" y="1"/>
                      <a:pt x="1" y="132"/>
                      <a:pt x="8" y="286"/>
                    </a:cubicBezTo>
                    <a:cubicBezTo>
                      <a:pt x="14" y="440"/>
                      <a:pt x="133" y="572"/>
                      <a:pt x="294" y="572"/>
                    </a:cubicBezTo>
                    <a:cubicBezTo>
                      <a:pt x="442" y="572"/>
                      <a:pt x="585" y="440"/>
                      <a:pt x="578" y="286"/>
                    </a:cubicBezTo>
                    <a:cubicBezTo>
                      <a:pt x="572" y="132"/>
                      <a:pt x="453" y="1"/>
                      <a:pt x="294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593;p43"/>
              <p:cNvSpPr/>
              <p:nvPr/>
            </p:nvSpPr>
            <p:spPr>
              <a:xfrm>
                <a:off x="-2028125" y="1588813"/>
                <a:ext cx="12700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95" extrusionOk="0">
                    <a:moveTo>
                      <a:pt x="254" y="0"/>
                    </a:moveTo>
                    <a:cubicBezTo>
                      <a:pt x="0" y="0"/>
                      <a:pt x="0" y="395"/>
                      <a:pt x="254" y="395"/>
                    </a:cubicBezTo>
                    <a:cubicBezTo>
                      <a:pt x="508" y="395"/>
                      <a:pt x="508" y="0"/>
                      <a:pt x="254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594;p43"/>
              <p:cNvSpPr/>
              <p:nvPr/>
            </p:nvSpPr>
            <p:spPr>
              <a:xfrm>
                <a:off x="-2070050" y="1578113"/>
                <a:ext cx="70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18" extrusionOk="0">
                    <a:moveTo>
                      <a:pt x="142" y="0"/>
                    </a:moveTo>
                    <a:cubicBezTo>
                      <a:pt x="1" y="0"/>
                      <a:pt x="1" y="217"/>
                      <a:pt x="142" y="217"/>
                    </a:cubicBezTo>
                    <a:cubicBezTo>
                      <a:pt x="281" y="217"/>
                      <a:pt x="282" y="0"/>
                      <a:pt x="142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595;p43"/>
              <p:cNvSpPr/>
              <p:nvPr/>
            </p:nvSpPr>
            <p:spPr>
              <a:xfrm>
                <a:off x="-2099300" y="1583063"/>
                <a:ext cx="121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381" extrusionOk="0">
                    <a:moveTo>
                      <a:pt x="242" y="1"/>
                    </a:moveTo>
                    <a:cubicBezTo>
                      <a:pt x="108" y="1"/>
                      <a:pt x="0" y="162"/>
                      <a:pt x="81" y="282"/>
                    </a:cubicBezTo>
                    <a:lnTo>
                      <a:pt x="90" y="295"/>
                    </a:lnTo>
                    <a:cubicBezTo>
                      <a:pt x="128" y="352"/>
                      <a:pt x="185" y="380"/>
                      <a:pt x="242" y="380"/>
                    </a:cubicBezTo>
                    <a:cubicBezTo>
                      <a:pt x="299" y="380"/>
                      <a:pt x="356" y="352"/>
                      <a:pt x="395" y="295"/>
                    </a:cubicBezTo>
                    <a:lnTo>
                      <a:pt x="404" y="282"/>
                    </a:lnTo>
                    <a:cubicBezTo>
                      <a:pt x="485" y="162"/>
                      <a:pt x="377" y="1"/>
                      <a:pt x="242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596;p43"/>
              <p:cNvSpPr/>
              <p:nvPr/>
            </p:nvSpPr>
            <p:spPr>
              <a:xfrm>
                <a:off x="-2124800" y="1551738"/>
                <a:ext cx="151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593" extrusionOk="0">
                    <a:moveTo>
                      <a:pt x="303" y="1"/>
                    </a:moveTo>
                    <a:cubicBezTo>
                      <a:pt x="149" y="1"/>
                      <a:pt x="0" y="137"/>
                      <a:pt x="7" y="297"/>
                    </a:cubicBezTo>
                    <a:cubicBezTo>
                      <a:pt x="15" y="457"/>
                      <a:pt x="138" y="593"/>
                      <a:pt x="303" y="593"/>
                    </a:cubicBezTo>
                    <a:cubicBezTo>
                      <a:pt x="458" y="593"/>
                      <a:pt x="606" y="457"/>
                      <a:pt x="599" y="297"/>
                    </a:cubicBezTo>
                    <a:cubicBezTo>
                      <a:pt x="592" y="137"/>
                      <a:pt x="469" y="1"/>
                      <a:pt x="303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597;p43"/>
              <p:cNvSpPr/>
              <p:nvPr/>
            </p:nvSpPr>
            <p:spPr>
              <a:xfrm>
                <a:off x="-2126375" y="1587938"/>
                <a:ext cx="127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00" extrusionOk="0">
                    <a:moveTo>
                      <a:pt x="255" y="1"/>
                    </a:moveTo>
                    <a:cubicBezTo>
                      <a:pt x="125" y="1"/>
                      <a:pt x="0" y="115"/>
                      <a:pt x="6" y="250"/>
                    </a:cubicBezTo>
                    <a:cubicBezTo>
                      <a:pt x="11" y="385"/>
                      <a:pt x="115" y="500"/>
                      <a:pt x="255" y="500"/>
                    </a:cubicBezTo>
                    <a:cubicBezTo>
                      <a:pt x="386" y="500"/>
                      <a:pt x="510" y="385"/>
                      <a:pt x="504" y="250"/>
                    </a:cubicBezTo>
                    <a:cubicBezTo>
                      <a:pt x="499" y="115"/>
                      <a:pt x="396" y="1"/>
                      <a:pt x="255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598;p43"/>
              <p:cNvSpPr/>
              <p:nvPr/>
            </p:nvSpPr>
            <p:spPr>
              <a:xfrm>
                <a:off x="-2170275" y="1632363"/>
                <a:ext cx="157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89" extrusionOk="0">
                    <a:moveTo>
                      <a:pt x="315" y="1"/>
                    </a:moveTo>
                    <a:cubicBezTo>
                      <a:pt x="0" y="1"/>
                      <a:pt x="0" y="489"/>
                      <a:pt x="315" y="489"/>
                    </a:cubicBezTo>
                    <a:cubicBezTo>
                      <a:pt x="629" y="489"/>
                      <a:pt x="629" y="1"/>
                      <a:pt x="315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599;p43"/>
              <p:cNvSpPr/>
              <p:nvPr/>
            </p:nvSpPr>
            <p:spPr>
              <a:xfrm>
                <a:off x="-2099950" y="1639738"/>
                <a:ext cx="125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89" extrusionOk="0">
                    <a:moveTo>
                      <a:pt x="250" y="1"/>
                    </a:moveTo>
                    <a:cubicBezTo>
                      <a:pt x="123" y="1"/>
                      <a:pt x="1" y="113"/>
                      <a:pt x="6" y="245"/>
                    </a:cubicBezTo>
                    <a:cubicBezTo>
                      <a:pt x="12" y="377"/>
                      <a:pt x="113" y="488"/>
                      <a:pt x="250" y="488"/>
                    </a:cubicBezTo>
                    <a:cubicBezTo>
                      <a:pt x="378" y="488"/>
                      <a:pt x="500" y="377"/>
                      <a:pt x="494" y="245"/>
                    </a:cubicBezTo>
                    <a:cubicBezTo>
                      <a:pt x="487" y="113"/>
                      <a:pt x="386" y="1"/>
                      <a:pt x="250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600;p43"/>
              <p:cNvSpPr/>
              <p:nvPr/>
            </p:nvSpPr>
            <p:spPr>
              <a:xfrm>
                <a:off x="-2069075" y="1642738"/>
                <a:ext cx="110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34" extrusionOk="0">
                    <a:moveTo>
                      <a:pt x="210" y="0"/>
                    </a:moveTo>
                    <a:cubicBezTo>
                      <a:pt x="100" y="0"/>
                      <a:pt x="1" y="109"/>
                      <a:pt x="1" y="217"/>
                    </a:cubicBezTo>
                    <a:cubicBezTo>
                      <a:pt x="1" y="324"/>
                      <a:pt x="100" y="433"/>
                      <a:pt x="210" y="433"/>
                    </a:cubicBezTo>
                    <a:cubicBezTo>
                      <a:pt x="230" y="433"/>
                      <a:pt x="250" y="430"/>
                      <a:pt x="270" y="422"/>
                    </a:cubicBezTo>
                    <a:lnTo>
                      <a:pt x="287" y="415"/>
                    </a:lnTo>
                    <a:cubicBezTo>
                      <a:pt x="369" y="383"/>
                      <a:pt x="442" y="313"/>
                      <a:pt x="439" y="217"/>
                    </a:cubicBezTo>
                    <a:cubicBezTo>
                      <a:pt x="434" y="120"/>
                      <a:pt x="375" y="53"/>
                      <a:pt x="287" y="18"/>
                    </a:cubicBezTo>
                    <a:lnTo>
                      <a:pt x="270" y="12"/>
                    </a:lnTo>
                    <a:cubicBezTo>
                      <a:pt x="250" y="4"/>
                      <a:pt x="230" y="0"/>
                      <a:pt x="210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601;p43"/>
              <p:cNvSpPr/>
              <p:nvPr/>
            </p:nvSpPr>
            <p:spPr>
              <a:xfrm>
                <a:off x="-2055300" y="1566113"/>
                <a:ext cx="154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77" extrusionOk="0">
                    <a:moveTo>
                      <a:pt x="308" y="0"/>
                    </a:moveTo>
                    <a:cubicBezTo>
                      <a:pt x="1" y="0"/>
                      <a:pt x="1" y="477"/>
                      <a:pt x="308" y="477"/>
                    </a:cubicBezTo>
                    <a:cubicBezTo>
                      <a:pt x="615" y="477"/>
                      <a:pt x="616" y="0"/>
                      <a:pt x="308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602;p43"/>
              <p:cNvSpPr/>
              <p:nvPr/>
            </p:nvSpPr>
            <p:spPr>
              <a:xfrm>
                <a:off x="-2089350" y="1549388"/>
                <a:ext cx="162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34" extrusionOk="0">
                    <a:moveTo>
                      <a:pt x="324" y="1"/>
                    </a:moveTo>
                    <a:cubicBezTo>
                      <a:pt x="158" y="1"/>
                      <a:pt x="0" y="146"/>
                      <a:pt x="7" y="318"/>
                    </a:cubicBezTo>
                    <a:cubicBezTo>
                      <a:pt x="15" y="488"/>
                      <a:pt x="145" y="634"/>
                      <a:pt x="324" y="634"/>
                    </a:cubicBezTo>
                    <a:cubicBezTo>
                      <a:pt x="489" y="634"/>
                      <a:pt x="648" y="488"/>
                      <a:pt x="640" y="318"/>
                    </a:cubicBezTo>
                    <a:cubicBezTo>
                      <a:pt x="632" y="146"/>
                      <a:pt x="501" y="1"/>
                      <a:pt x="324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603;p43"/>
              <p:cNvSpPr/>
              <p:nvPr/>
            </p:nvSpPr>
            <p:spPr>
              <a:xfrm>
                <a:off x="-2229375" y="1634188"/>
                <a:ext cx="16325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38" extrusionOk="0">
                    <a:moveTo>
                      <a:pt x="338" y="1"/>
                    </a:moveTo>
                    <a:cubicBezTo>
                      <a:pt x="309" y="1"/>
                      <a:pt x="281" y="5"/>
                      <a:pt x="252" y="14"/>
                    </a:cubicBezTo>
                    <a:lnTo>
                      <a:pt x="252" y="13"/>
                    </a:lnTo>
                    <a:lnTo>
                      <a:pt x="236" y="19"/>
                    </a:lnTo>
                    <a:cubicBezTo>
                      <a:pt x="109" y="59"/>
                      <a:pt x="0" y="179"/>
                      <a:pt x="7" y="319"/>
                    </a:cubicBezTo>
                    <a:cubicBezTo>
                      <a:pt x="10" y="458"/>
                      <a:pt x="102" y="579"/>
                      <a:pt x="236" y="618"/>
                    </a:cubicBezTo>
                    <a:lnTo>
                      <a:pt x="252" y="624"/>
                    </a:lnTo>
                    <a:cubicBezTo>
                      <a:pt x="281" y="633"/>
                      <a:pt x="309" y="637"/>
                      <a:pt x="338" y="637"/>
                    </a:cubicBezTo>
                    <a:cubicBezTo>
                      <a:pt x="504" y="637"/>
                      <a:pt x="652" y="489"/>
                      <a:pt x="652" y="319"/>
                    </a:cubicBezTo>
                    <a:cubicBezTo>
                      <a:pt x="652" y="149"/>
                      <a:pt x="504" y="1"/>
                      <a:pt x="338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604;p43"/>
              <p:cNvSpPr/>
              <p:nvPr/>
            </p:nvSpPr>
            <p:spPr>
              <a:xfrm>
                <a:off x="-2082525" y="1607538"/>
                <a:ext cx="191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764" h="593" extrusionOk="0">
                    <a:moveTo>
                      <a:pt x="382" y="0"/>
                    </a:moveTo>
                    <a:cubicBezTo>
                      <a:pt x="1" y="0"/>
                      <a:pt x="2" y="592"/>
                      <a:pt x="382" y="592"/>
                    </a:cubicBezTo>
                    <a:cubicBezTo>
                      <a:pt x="764" y="592"/>
                      <a:pt x="764" y="0"/>
                      <a:pt x="382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027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371;p32"/>
          <p:cNvSpPr txBox="1">
            <a:spLocks/>
          </p:cNvSpPr>
          <p:nvPr/>
        </p:nvSpPr>
        <p:spPr>
          <a:xfrm>
            <a:off x="449881" y="291249"/>
            <a:ext cx="4812999" cy="96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차후 계획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65822D-9082-42F6-A6C1-D4934FFC6DB4}"/>
              </a:ext>
            </a:extLst>
          </p:cNvPr>
          <p:cNvSpPr txBox="1"/>
          <p:nvPr/>
        </p:nvSpPr>
        <p:spPr>
          <a:xfrm>
            <a:off x="2158242" y="1376052"/>
            <a:ext cx="4321690" cy="443198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3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더미 데이터 수집 및 추가</a:t>
            </a:r>
            <a:endParaRPr lang="en-US" altLang="ko-KR" sz="3200" spc="-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미구현</a:t>
            </a:r>
            <a:r>
              <a:rPr lang="ko-KR" altLang="en-US" sz="3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기능 구현</a:t>
            </a:r>
            <a:endParaRPr lang="en-US" altLang="ko-KR" sz="3200" spc="-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 </a:t>
            </a:r>
            <a:r>
              <a:rPr lang="ko-KR" altLang="en-US" sz="3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보완</a:t>
            </a:r>
            <a:endParaRPr lang="en-US" altLang="ko-KR" sz="3200" spc="-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3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모듈 클래스 추가</a:t>
            </a:r>
            <a:endParaRPr lang="en-US" altLang="ko-KR" sz="3200" spc="-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3200" spc="-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3200" spc="-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277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2726;p72"/>
          <p:cNvGrpSpPr>
            <a:grpSpLocks noChangeAspect="1"/>
          </p:cNvGrpSpPr>
          <p:nvPr/>
        </p:nvGrpSpPr>
        <p:grpSpPr>
          <a:xfrm>
            <a:off x="5019618" y="1552695"/>
            <a:ext cx="2427818" cy="1998273"/>
            <a:chOff x="627075" y="238125"/>
            <a:chExt cx="6364525" cy="5238475"/>
          </a:xfrm>
        </p:grpSpPr>
        <p:sp>
          <p:nvSpPr>
            <p:cNvPr id="82" name="Google Shape;2727;p72"/>
            <p:cNvSpPr/>
            <p:nvPr/>
          </p:nvSpPr>
          <p:spPr>
            <a:xfrm>
              <a:off x="2501675" y="901550"/>
              <a:ext cx="27825" cy="27300"/>
            </a:xfrm>
            <a:custGeom>
              <a:avLst/>
              <a:gdLst/>
              <a:ahLst/>
              <a:cxnLst/>
              <a:rect l="l" t="t" r="r" b="b"/>
              <a:pathLst>
                <a:path w="1113" h="1092" extrusionOk="0">
                  <a:moveTo>
                    <a:pt x="359" y="1"/>
                  </a:moveTo>
                  <a:cubicBezTo>
                    <a:pt x="239" y="363"/>
                    <a:pt x="124" y="729"/>
                    <a:pt x="1" y="1091"/>
                  </a:cubicBezTo>
                  <a:lnTo>
                    <a:pt x="1113" y="779"/>
                  </a:lnTo>
                  <a:cubicBezTo>
                    <a:pt x="856" y="524"/>
                    <a:pt x="613" y="257"/>
                    <a:pt x="359" y="1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2728;p72"/>
            <p:cNvSpPr/>
            <p:nvPr/>
          </p:nvSpPr>
          <p:spPr>
            <a:xfrm>
              <a:off x="4029250" y="3297875"/>
              <a:ext cx="5975" cy="3150"/>
            </a:xfrm>
            <a:custGeom>
              <a:avLst/>
              <a:gdLst/>
              <a:ahLst/>
              <a:cxnLst/>
              <a:rect l="l" t="t" r="r" b="b"/>
              <a:pathLst>
                <a:path w="239" h="126" extrusionOk="0">
                  <a:moveTo>
                    <a:pt x="5" y="1"/>
                  </a:moveTo>
                  <a:lnTo>
                    <a:pt x="5" y="20"/>
                  </a:lnTo>
                  <a:cubicBezTo>
                    <a:pt x="5" y="23"/>
                    <a:pt x="3" y="26"/>
                    <a:pt x="1" y="27"/>
                  </a:cubicBezTo>
                  <a:cubicBezTo>
                    <a:pt x="53" y="90"/>
                    <a:pt x="131" y="125"/>
                    <a:pt x="212" y="125"/>
                  </a:cubicBezTo>
                  <a:cubicBezTo>
                    <a:pt x="221" y="125"/>
                    <a:pt x="229" y="125"/>
                    <a:pt x="238" y="124"/>
                  </a:cubicBezTo>
                  <a:lnTo>
                    <a:pt x="238" y="102"/>
                  </a:lnTo>
                  <a:cubicBezTo>
                    <a:pt x="231" y="102"/>
                    <a:pt x="225" y="104"/>
                    <a:pt x="218" y="104"/>
                  </a:cubicBezTo>
                  <a:cubicBezTo>
                    <a:pt x="217" y="108"/>
                    <a:pt x="213" y="110"/>
                    <a:pt x="209" y="110"/>
                  </a:cubicBezTo>
                  <a:cubicBezTo>
                    <a:pt x="205" y="110"/>
                    <a:pt x="201" y="108"/>
                    <a:pt x="199" y="104"/>
                  </a:cubicBezTo>
                  <a:cubicBezTo>
                    <a:pt x="190" y="104"/>
                    <a:pt x="180" y="102"/>
                    <a:pt x="170" y="101"/>
                  </a:cubicBezTo>
                  <a:cubicBezTo>
                    <a:pt x="170" y="108"/>
                    <a:pt x="165" y="111"/>
                    <a:pt x="160" y="111"/>
                  </a:cubicBezTo>
                  <a:cubicBezTo>
                    <a:pt x="155" y="111"/>
                    <a:pt x="150" y="108"/>
                    <a:pt x="150" y="101"/>
                  </a:cubicBezTo>
                  <a:lnTo>
                    <a:pt x="150" y="98"/>
                  </a:lnTo>
                  <a:cubicBezTo>
                    <a:pt x="143" y="97"/>
                    <a:pt x="134" y="94"/>
                    <a:pt x="127" y="91"/>
                  </a:cubicBezTo>
                  <a:cubicBezTo>
                    <a:pt x="125" y="92"/>
                    <a:pt x="123" y="92"/>
                    <a:pt x="122" y="92"/>
                  </a:cubicBezTo>
                  <a:cubicBezTo>
                    <a:pt x="117" y="92"/>
                    <a:pt x="113" y="89"/>
                    <a:pt x="112" y="85"/>
                  </a:cubicBezTo>
                  <a:cubicBezTo>
                    <a:pt x="93" y="78"/>
                    <a:pt x="77" y="68"/>
                    <a:pt x="61" y="56"/>
                  </a:cubicBezTo>
                  <a:cubicBezTo>
                    <a:pt x="59" y="59"/>
                    <a:pt x="56" y="61"/>
                    <a:pt x="53" y="61"/>
                  </a:cubicBezTo>
                  <a:cubicBezTo>
                    <a:pt x="48" y="61"/>
                    <a:pt x="43" y="57"/>
                    <a:pt x="43" y="50"/>
                  </a:cubicBezTo>
                  <a:lnTo>
                    <a:pt x="43" y="42"/>
                  </a:lnTo>
                  <a:cubicBezTo>
                    <a:pt x="34" y="34"/>
                    <a:pt x="27" y="26"/>
                    <a:pt x="19" y="18"/>
                  </a:cubicBezTo>
                  <a:cubicBezTo>
                    <a:pt x="16" y="17"/>
                    <a:pt x="15" y="15"/>
                    <a:pt x="15" y="13"/>
                  </a:cubicBezTo>
                  <a:cubicBezTo>
                    <a:pt x="11" y="10"/>
                    <a:pt x="8" y="5"/>
                    <a:pt x="5" y="1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2729;p72"/>
            <p:cNvSpPr/>
            <p:nvPr/>
          </p:nvSpPr>
          <p:spPr>
            <a:xfrm>
              <a:off x="4027975" y="3296375"/>
              <a:ext cx="900" cy="1725"/>
            </a:xfrm>
            <a:custGeom>
              <a:avLst/>
              <a:gdLst/>
              <a:ahLst/>
              <a:cxnLst/>
              <a:rect l="l" t="t" r="r" b="b"/>
              <a:pathLst>
                <a:path w="36" h="69" extrusionOk="0">
                  <a:moveTo>
                    <a:pt x="18" y="0"/>
                  </a:moveTo>
                  <a:lnTo>
                    <a:pt x="1" y="4"/>
                  </a:lnTo>
                  <a:cubicBezTo>
                    <a:pt x="1" y="4"/>
                    <a:pt x="1" y="6"/>
                    <a:pt x="1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8" y="7"/>
                    <a:pt x="12" y="11"/>
                    <a:pt x="12" y="17"/>
                  </a:cubicBezTo>
                  <a:lnTo>
                    <a:pt x="12" y="32"/>
                  </a:lnTo>
                  <a:cubicBezTo>
                    <a:pt x="18" y="44"/>
                    <a:pt x="27" y="57"/>
                    <a:pt x="36" y="68"/>
                  </a:cubicBezTo>
                  <a:lnTo>
                    <a:pt x="36" y="32"/>
                  </a:lnTo>
                  <a:cubicBezTo>
                    <a:pt x="28" y="22"/>
                    <a:pt x="24" y="10"/>
                    <a:pt x="18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2730;p72"/>
            <p:cNvSpPr/>
            <p:nvPr/>
          </p:nvSpPr>
          <p:spPr>
            <a:xfrm>
              <a:off x="4027975" y="3296225"/>
              <a:ext cx="500" cy="275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2" y="0"/>
                  </a:moveTo>
                  <a:cubicBezTo>
                    <a:pt x="7" y="0"/>
                    <a:pt x="2" y="5"/>
                    <a:pt x="1" y="10"/>
                  </a:cubicBezTo>
                  <a:lnTo>
                    <a:pt x="20" y="6"/>
                  </a:lnTo>
                  <a:cubicBezTo>
                    <a:pt x="17" y="2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2731;p72"/>
            <p:cNvSpPr/>
            <p:nvPr/>
          </p:nvSpPr>
          <p:spPr>
            <a:xfrm>
              <a:off x="4027975" y="32965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2"/>
                    <a:pt x="1" y="3"/>
                  </a:cubicBezTo>
                  <a:cubicBezTo>
                    <a:pt x="4" y="10"/>
                    <a:pt x="8" y="18"/>
                    <a:pt x="12" y="25"/>
                  </a:cubicBezTo>
                  <a:lnTo>
                    <a:pt x="12" y="10"/>
                  </a:lnTo>
                  <a:cubicBezTo>
                    <a:pt x="12" y="5"/>
                    <a:pt x="8" y="0"/>
                    <a:pt x="3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2732;p72"/>
            <p:cNvSpPr/>
            <p:nvPr/>
          </p:nvSpPr>
          <p:spPr>
            <a:xfrm>
              <a:off x="4026450" y="3296550"/>
              <a:ext cx="475" cy="225"/>
            </a:xfrm>
            <a:custGeom>
              <a:avLst/>
              <a:gdLst/>
              <a:ahLst/>
              <a:cxnLst/>
              <a:rect l="l" t="t" r="r" b="b"/>
              <a:pathLst>
                <a:path w="19" h="9" extrusionOk="0">
                  <a:moveTo>
                    <a:pt x="10" y="1"/>
                  </a:moveTo>
                  <a:cubicBezTo>
                    <a:pt x="5" y="1"/>
                    <a:pt x="1" y="4"/>
                    <a:pt x="1" y="9"/>
                  </a:cubicBezTo>
                  <a:lnTo>
                    <a:pt x="18" y="6"/>
                  </a:lnTo>
                  <a:cubicBezTo>
                    <a:pt x="16" y="2"/>
                    <a:pt x="13" y="1"/>
                    <a:pt x="10" y="1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2733;p72"/>
            <p:cNvSpPr/>
            <p:nvPr/>
          </p:nvSpPr>
          <p:spPr>
            <a:xfrm>
              <a:off x="4025025" y="3296775"/>
              <a:ext cx="525" cy="350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1" y="0"/>
                  </a:moveTo>
                  <a:cubicBezTo>
                    <a:pt x="6" y="0"/>
                    <a:pt x="1" y="4"/>
                    <a:pt x="1" y="12"/>
                  </a:cubicBezTo>
                  <a:lnTo>
                    <a:pt x="1" y="13"/>
                  </a:lnTo>
                  <a:lnTo>
                    <a:pt x="20" y="9"/>
                  </a:lnTo>
                  <a:cubicBezTo>
                    <a:pt x="20" y="3"/>
                    <a:pt x="15" y="0"/>
                    <a:pt x="11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2734;p72"/>
            <p:cNvSpPr/>
            <p:nvPr/>
          </p:nvSpPr>
          <p:spPr>
            <a:xfrm>
              <a:off x="4028825" y="3296275"/>
              <a:ext cx="525" cy="1625"/>
            </a:xfrm>
            <a:custGeom>
              <a:avLst/>
              <a:gdLst/>
              <a:ahLst/>
              <a:cxnLst/>
              <a:rect l="l" t="t" r="r" b="b"/>
              <a:pathLst>
                <a:path w="21" h="65" extrusionOk="0">
                  <a:moveTo>
                    <a:pt x="10" y="0"/>
                  </a:moveTo>
                  <a:cubicBezTo>
                    <a:pt x="6" y="0"/>
                    <a:pt x="1" y="3"/>
                    <a:pt x="2" y="10"/>
                  </a:cubicBezTo>
                  <a:lnTo>
                    <a:pt x="2" y="36"/>
                  </a:lnTo>
                  <a:cubicBezTo>
                    <a:pt x="7" y="45"/>
                    <a:pt x="13" y="55"/>
                    <a:pt x="20" y="65"/>
                  </a:cubicBezTo>
                  <a:lnTo>
                    <a:pt x="20" y="10"/>
                  </a:lnTo>
                  <a:cubicBezTo>
                    <a:pt x="20" y="3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2735;p72"/>
            <p:cNvSpPr/>
            <p:nvPr/>
          </p:nvSpPr>
          <p:spPr>
            <a:xfrm>
              <a:off x="4028825" y="3298025"/>
              <a:ext cx="425" cy="575"/>
            </a:xfrm>
            <a:custGeom>
              <a:avLst/>
              <a:gdLst/>
              <a:ahLst/>
              <a:cxnLst/>
              <a:rect l="l" t="t" r="r" b="b"/>
              <a:pathLst>
                <a:path w="17" h="23" extrusionOk="0">
                  <a:moveTo>
                    <a:pt x="2" y="1"/>
                  </a:moveTo>
                  <a:lnTo>
                    <a:pt x="2" y="12"/>
                  </a:lnTo>
                  <a:cubicBezTo>
                    <a:pt x="0" y="19"/>
                    <a:pt x="6" y="23"/>
                    <a:pt x="11" y="23"/>
                  </a:cubicBezTo>
                  <a:cubicBezTo>
                    <a:pt x="13" y="23"/>
                    <a:pt x="15" y="22"/>
                    <a:pt x="16" y="21"/>
                  </a:cubicBezTo>
                  <a:cubicBezTo>
                    <a:pt x="12" y="14"/>
                    <a:pt x="6" y="8"/>
                    <a:pt x="2" y="1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2736;p72"/>
            <p:cNvSpPr/>
            <p:nvPr/>
          </p:nvSpPr>
          <p:spPr>
            <a:xfrm>
              <a:off x="4028850" y="3297125"/>
              <a:ext cx="500" cy="1450"/>
            </a:xfrm>
            <a:custGeom>
              <a:avLst/>
              <a:gdLst/>
              <a:ahLst/>
              <a:cxnLst/>
              <a:rect l="l" t="t" r="r" b="b"/>
              <a:pathLst>
                <a:path w="20" h="58" extrusionOk="0">
                  <a:moveTo>
                    <a:pt x="1" y="1"/>
                  </a:moveTo>
                  <a:lnTo>
                    <a:pt x="1" y="37"/>
                  </a:lnTo>
                  <a:cubicBezTo>
                    <a:pt x="5" y="44"/>
                    <a:pt x="11" y="50"/>
                    <a:pt x="15" y="57"/>
                  </a:cubicBezTo>
                  <a:cubicBezTo>
                    <a:pt x="18" y="56"/>
                    <a:pt x="19" y="53"/>
                    <a:pt x="19" y="48"/>
                  </a:cubicBezTo>
                  <a:lnTo>
                    <a:pt x="19" y="30"/>
                  </a:lnTo>
                  <a:cubicBezTo>
                    <a:pt x="12" y="21"/>
                    <a:pt x="6" y="11"/>
                    <a:pt x="1" y="1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2737;p72"/>
            <p:cNvSpPr/>
            <p:nvPr/>
          </p:nvSpPr>
          <p:spPr>
            <a:xfrm>
              <a:off x="4029575" y="3296275"/>
              <a:ext cx="525" cy="2100"/>
            </a:xfrm>
            <a:custGeom>
              <a:avLst/>
              <a:gdLst/>
              <a:ahLst/>
              <a:cxnLst/>
              <a:rect l="l" t="t" r="r" b="b"/>
              <a:pathLst>
                <a:path w="21" h="84" extrusionOk="0">
                  <a:moveTo>
                    <a:pt x="10" y="0"/>
                  </a:moveTo>
                  <a:cubicBezTo>
                    <a:pt x="5" y="0"/>
                    <a:pt x="1" y="3"/>
                    <a:pt x="1" y="10"/>
                  </a:cubicBezTo>
                  <a:lnTo>
                    <a:pt x="1" y="72"/>
                  </a:lnTo>
                  <a:cubicBezTo>
                    <a:pt x="1" y="74"/>
                    <a:pt x="1" y="75"/>
                    <a:pt x="1" y="77"/>
                  </a:cubicBezTo>
                  <a:lnTo>
                    <a:pt x="5" y="81"/>
                  </a:lnTo>
                  <a:cubicBezTo>
                    <a:pt x="7" y="83"/>
                    <a:pt x="8" y="83"/>
                    <a:pt x="10" y="83"/>
                  </a:cubicBezTo>
                  <a:cubicBezTo>
                    <a:pt x="15" y="83"/>
                    <a:pt x="20" y="78"/>
                    <a:pt x="19" y="72"/>
                  </a:cubicBezTo>
                  <a:lnTo>
                    <a:pt x="19" y="10"/>
                  </a:lnTo>
                  <a:cubicBezTo>
                    <a:pt x="19" y="3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2738;p72"/>
            <p:cNvSpPr/>
            <p:nvPr/>
          </p:nvSpPr>
          <p:spPr>
            <a:xfrm>
              <a:off x="4029575" y="3298175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5"/>
                  </a:moveTo>
                  <a:lnTo>
                    <a:pt x="1" y="1"/>
                  </a:lnTo>
                  <a:cubicBezTo>
                    <a:pt x="2" y="2"/>
                    <a:pt x="3" y="3"/>
                    <a:pt x="5" y="5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2739;p72"/>
            <p:cNvSpPr/>
            <p:nvPr/>
          </p:nvSpPr>
          <p:spPr>
            <a:xfrm>
              <a:off x="4030300" y="3296275"/>
              <a:ext cx="500" cy="2975"/>
            </a:xfrm>
            <a:custGeom>
              <a:avLst/>
              <a:gdLst/>
              <a:ahLst/>
              <a:cxnLst/>
              <a:rect l="l" t="t" r="r" b="b"/>
              <a:pathLst>
                <a:path w="20" h="119" extrusionOk="0">
                  <a:moveTo>
                    <a:pt x="10" y="0"/>
                  </a:moveTo>
                  <a:cubicBezTo>
                    <a:pt x="5" y="0"/>
                    <a:pt x="1" y="3"/>
                    <a:pt x="1" y="10"/>
                  </a:cubicBezTo>
                  <a:lnTo>
                    <a:pt x="1" y="104"/>
                  </a:lnTo>
                  <a:cubicBezTo>
                    <a:pt x="6" y="110"/>
                    <a:pt x="12" y="114"/>
                    <a:pt x="18" y="119"/>
                  </a:cubicBezTo>
                  <a:cubicBezTo>
                    <a:pt x="19" y="117"/>
                    <a:pt x="19" y="116"/>
                    <a:pt x="19" y="114"/>
                  </a:cubicBezTo>
                  <a:lnTo>
                    <a:pt x="19" y="10"/>
                  </a:lnTo>
                  <a:cubicBezTo>
                    <a:pt x="19" y="3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2740;p72"/>
            <p:cNvSpPr/>
            <p:nvPr/>
          </p:nvSpPr>
          <p:spPr>
            <a:xfrm>
              <a:off x="4030300" y="3298875"/>
              <a:ext cx="450" cy="500"/>
            </a:xfrm>
            <a:custGeom>
              <a:avLst/>
              <a:gdLst/>
              <a:ahLst/>
              <a:cxnLst/>
              <a:rect l="l" t="t" r="r" b="b"/>
              <a:pathLst>
                <a:path w="18" h="20" extrusionOk="0">
                  <a:moveTo>
                    <a:pt x="1" y="0"/>
                  </a:moveTo>
                  <a:lnTo>
                    <a:pt x="1" y="10"/>
                  </a:lnTo>
                  <a:cubicBezTo>
                    <a:pt x="1" y="16"/>
                    <a:pt x="5" y="20"/>
                    <a:pt x="10" y="20"/>
                  </a:cubicBezTo>
                  <a:cubicBezTo>
                    <a:pt x="13" y="20"/>
                    <a:pt x="16" y="18"/>
                    <a:pt x="18" y="15"/>
                  </a:cubicBezTo>
                  <a:cubicBezTo>
                    <a:pt x="12" y="10"/>
                    <a:pt x="6" y="6"/>
                    <a:pt x="1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2741;p72"/>
            <p:cNvSpPr/>
            <p:nvPr/>
          </p:nvSpPr>
          <p:spPr>
            <a:xfrm>
              <a:off x="4031275" y="3295500"/>
              <a:ext cx="500" cy="4150"/>
            </a:xfrm>
            <a:custGeom>
              <a:avLst/>
              <a:gdLst/>
              <a:ahLst/>
              <a:cxnLst/>
              <a:rect l="l" t="t" r="r" b="b"/>
              <a:pathLst>
                <a:path w="20" h="166" extrusionOk="0">
                  <a:moveTo>
                    <a:pt x="20" y="0"/>
                  </a:moveTo>
                  <a:lnTo>
                    <a:pt x="1" y="6"/>
                  </a:lnTo>
                  <a:lnTo>
                    <a:pt x="1" y="155"/>
                  </a:lnTo>
                  <a:cubicBezTo>
                    <a:pt x="1" y="162"/>
                    <a:pt x="5" y="165"/>
                    <a:pt x="10" y="165"/>
                  </a:cubicBezTo>
                  <a:cubicBezTo>
                    <a:pt x="15" y="165"/>
                    <a:pt x="20" y="162"/>
                    <a:pt x="20" y="155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2742;p72"/>
            <p:cNvSpPr/>
            <p:nvPr/>
          </p:nvSpPr>
          <p:spPr>
            <a:xfrm>
              <a:off x="4031275" y="3295250"/>
              <a:ext cx="500" cy="425"/>
            </a:xfrm>
            <a:custGeom>
              <a:avLst/>
              <a:gdLst/>
              <a:ahLst/>
              <a:cxnLst/>
              <a:rect l="l" t="t" r="r" b="b"/>
              <a:pathLst>
                <a:path w="20" h="17" extrusionOk="0">
                  <a:moveTo>
                    <a:pt x="10" y="0"/>
                  </a:moveTo>
                  <a:cubicBezTo>
                    <a:pt x="5" y="0"/>
                    <a:pt x="1" y="4"/>
                    <a:pt x="1" y="10"/>
                  </a:cubicBezTo>
                  <a:lnTo>
                    <a:pt x="1" y="16"/>
                  </a:lnTo>
                  <a:lnTo>
                    <a:pt x="20" y="10"/>
                  </a:lnTo>
                  <a:cubicBezTo>
                    <a:pt x="20" y="4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2743;p72"/>
            <p:cNvSpPr/>
            <p:nvPr/>
          </p:nvSpPr>
          <p:spPr>
            <a:xfrm>
              <a:off x="4032000" y="3295325"/>
              <a:ext cx="525" cy="4800"/>
            </a:xfrm>
            <a:custGeom>
              <a:avLst/>
              <a:gdLst/>
              <a:ahLst/>
              <a:cxnLst/>
              <a:rect l="l" t="t" r="r" b="b"/>
              <a:pathLst>
                <a:path w="21" h="192" extrusionOk="0">
                  <a:moveTo>
                    <a:pt x="21" y="0"/>
                  </a:moveTo>
                  <a:lnTo>
                    <a:pt x="1" y="4"/>
                  </a:lnTo>
                  <a:lnTo>
                    <a:pt x="1" y="183"/>
                  </a:lnTo>
                  <a:cubicBezTo>
                    <a:pt x="1" y="184"/>
                    <a:pt x="1" y="186"/>
                    <a:pt x="1" y="187"/>
                  </a:cubicBezTo>
                  <a:cubicBezTo>
                    <a:pt x="5" y="189"/>
                    <a:pt x="11" y="190"/>
                    <a:pt x="15" y="191"/>
                  </a:cubicBezTo>
                  <a:cubicBezTo>
                    <a:pt x="18" y="190"/>
                    <a:pt x="21" y="187"/>
                    <a:pt x="21" y="183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2744;p72"/>
            <p:cNvSpPr/>
            <p:nvPr/>
          </p:nvSpPr>
          <p:spPr>
            <a:xfrm>
              <a:off x="4031975" y="3295025"/>
              <a:ext cx="575" cy="425"/>
            </a:xfrm>
            <a:custGeom>
              <a:avLst/>
              <a:gdLst/>
              <a:ahLst/>
              <a:cxnLst/>
              <a:rect l="l" t="t" r="r" b="b"/>
              <a:pathLst>
                <a:path w="23" h="17" extrusionOk="0">
                  <a:moveTo>
                    <a:pt x="12" y="0"/>
                  </a:moveTo>
                  <a:cubicBezTo>
                    <a:pt x="6" y="0"/>
                    <a:pt x="1" y="3"/>
                    <a:pt x="2" y="8"/>
                  </a:cubicBezTo>
                  <a:lnTo>
                    <a:pt x="2" y="16"/>
                  </a:lnTo>
                  <a:lnTo>
                    <a:pt x="22" y="12"/>
                  </a:lnTo>
                  <a:lnTo>
                    <a:pt x="22" y="8"/>
                  </a:lnTo>
                  <a:cubicBezTo>
                    <a:pt x="23" y="3"/>
                    <a:pt x="17" y="0"/>
                    <a:pt x="12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2745;p72"/>
            <p:cNvSpPr/>
            <p:nvPr/>
          </p:nvSpPr>
          <p:spPr>
            <a:xfrm>
              <a:off x="4032050" y="3300000"/>
              <a:ext cx="350" cy="150"/>
            </a:xfrm>
            <a:custGeom>
              <a:avLst/>
              <a:gdLst/>
              <a:ahLst/>
              <a:cxnLst/>
              <a:rect l="l" t="t" r="r" b="b"/>
              <a:pathLst>
                <a:path w="14" h="6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4"/>
                    <a:pt x="5" y="6"/>
                    <a:pt x="8" y="6"/>
                  </a:cubicBezTo>
                  <a:cubicBezTo>
                    <a:pt x="10" y="6"/>
                    <a:pt x="12" y="5"/>
                    <a:pt x="13" y="4"/>
                  </a:cubicBezTo>
                  <a:cubicBezTo>
                    <a:pt x="9" y="3"/>
                    <a:pt x="5" y="2"/>
                    <a:pt x="0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2746;p72"/>
            <p:cNvSpPr/>
            <p:nvPr/>
          </p:nvSpPr>
          <p:spPr>
            <a:xfrm>
              <a:off x="4032975" y="3295025"/>
              <a:ext cx="550" cy="5425"/>
            </a:xfrm>
            <a:custGeom>
              <a:avLst/>
              <a:gdLst/>
              <a:ahLst/>
              <a:cxnLst/>
              <a:rect l="l" t="t" r="r" b="b"/>
              <a:pathLst>
                <a:path w="22" h="217" extrusionOk="0">
                  <a:moveTo>
                    <a:pt x="17" y="0"/>
                  </a:moveTo>
                  <a:lnTo>
                    <a:pt x="1" y="6"/>
                  </a:lnTo>
                  <a:cubicBezTo>
                    <a:pt x="1" y="6"/>
                    <a:pt x="1" y="8"/>
                    <a:pt x="1" y="8"/>
                  </a:cubicBezTo>
                  <a:lnTo>
                    <a:pt x="1" y="212"/>
                  </a:lnTo>
                  <a:cubicBezTo>
                    <a:pt x="8" y="214"/>
                    <a:pt x="14" y="215"/>
                    <a:pt x="21" y="216"/>
                  </a:cubicBezTo>
                  <a:lnTo>
                    <a:pt x="21" y="9"/>
                  </a:lnTo>
                  <a:cubicBezTo>
                    <a:pt x="21" y="6"/>
                    <a:pt x="20" y="3"/>
                    <a:pt x="17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2747;p72"/>
            <p:cNvSpPr/>
            <p:nvPr/>
          </p:nvSpPr>
          <p:spPr>
            <a:xfrm>
              <a:off x="4032975" y="3294975"/>
              <a:ext cx="425" cy="225"/>
            </a:xfrm>
            <a:custGeom>
              <a:avLst/>
              <a:gdLst/>
              <a:ahLst/>
              <a:cxnLst/>
              <a:rect l="l" t="t" r="r" b="b"/>
              <a:pathLst>
                <a:path w="17" h="9" extrusionOk="0">
                  <a:moveTo>
                    <a:pt x="12" y="0"/>
                  </a:moveTo>
                  <a:cubicBezTo>
                    <a:pt x="7" y="0"/>
                    <a:pt x="3" y="3"/>
                    <a:pt x="1" y="8"/>
                  </a:cubicBezTo>
                  <a:lnTo>
                    <a:pt x="17" y="2"/>
                  </a:lnTo>
                  <a:cubicBezTo>
                    <a:pt x="15" y="1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2748;p72"/>
            <p:cNvSpPr/>
            <p:nvPr/>
          </p:nvSpPr>
          <p:spPr>
            <a:xfrm>
              <a:off x="4032975" y="3300325"/>
              <a:ext cx="550" cy="375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0"/>
                  </a:moveTo>
                  <a:lnTo>
                    <a:pt x="1" y="4"/>
                  </a:lnTo>
                  <a:cubicBezTo>
                    <a:pt x="1" y="11"/>
                    <a:pt x="6" y="14"/>
                    <a:pt x="10" y="14"/>
                  </a:cubicBezTo>
                  <a:cubicBezTo>
                    <a:pt x="15" y="14"/>
                    <a:pt x="20" y="11"/>
                    <a:pt x="21" y="4"/>
                  </a:cubicBezTo>
                  <a:cubicBezTo>
                    <a:pt x="14" y="3"/>
                    <a:pt x="8" y="2"/>
                    <a:pt x="1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2749;p72"/>
            <p:cNvSpPr/>
            <p:nvPr/>
          </p:nvSpPr>
          <p:spPr>
            <a:xfrm>
              <a:off x="4034225" y="3294700"/>
              <a:ext cx="475" cy="5775"/>
            </a:xfrm>
            <a:custGeom>
              <a:avLst/>
              <a:gdLst/>
              <a:ahLst/>
              <a:cxnLst/>
              <a:rect l="l" t="t" r="r" b="b"/>
              <a:pathLst>
                <a:path w="19" h="231" extrusionOk="0">
                  <a:moveTo>
                    <a:pt x="10" y="0"/>
                  </a:moveTo>
                  <a:lnTo>
                    <a:pt x="3" y="3"/>
                  </a:lnTo>
                  <a:cubicBezTo>
                    <a:pt x="2" y="5"/>
                    <a:pt x="0" y="8"/>
                    <a:pt x="0" y="11"/>
                  </a:cubicBezTo>
                  <a:lnTo>
                    <a:pt x="0" y="228"/>
                  </a:lnTo>
                  <a:cubicBezTo>
                    <a:pt x="0" y="229"/>
                    <a:pt x="0" y="229"/>
                    <a:pt x="0" y="231"/>
                  </a:cubicBezTo>
                  <a:lnTo>
                    <a:pt x="18" y="231"/>
                  </a:lnTo>
                  <a:cubicBezTo>
                    <a:pt x="18" y="229"/>
                    <a:pt x="18" y="229"/>
                    <a:pt x="18" y="229"/>
                  </a:cubicBezTo>
                  <a:lnTo>
                    <a:pt x="19" y="11"/>
                  </a:lnTo>
                  <a:cubicBezTo>
                    <a:pt x="19" y="6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2750;p72"/>
            <p:cNvSpPr/>
            <p:nvPr/>
          </p:nvSpPr>
          <p:spPr>
            <a:xfrm>
              <a:off x="4034300" y="3294700"/>
              <a:ext cx="200" cy="100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cubicBezTo>
                    <a:pt x="4" y="0"/>
                    <a:pt x="3" y="2"/>
                    <a:pt x="0" y="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2751;p72"/>
            <p:cNvSpPr/>
            <p:nvPr/>
          </p:nvSpPr>
          <p:spPr>
            <a:xfrm>
              <a:off x="4034225" y="3300450"/>
              <a:ext cx="475" cy="200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9" y="1"/>
                  </a:moveTo>
                  <a:cubicBezTo>
                    <a:pt x="15" y="1"/>
                    <a:pt x="11" y="2"/>
                    <a:pt x="6" y="2"/>
                  </a:cubicBezTo>
                  <a:cubicBezTo>
                    <a:pt x="4" y="2"/>
                    <a:pt x="2" y="1"/>
                    <a:pt x="0" y="1"/>
                  </a:cubicBezTo>
                  <a:lnTo>
                    <a:pt x="0" y="1"/>
                  </a:lnTo>
                  <a:cubicBezTo>
                    <a:pt x="2" y="5"/>
                    <a:pt x="5" y="7"/>
                    <a:pt x="9" y="7"/>
                  </a:cubicBezTo>
                  <a:cubicBezTo>
                    <a:pt x="13" y="7"/>
                    <a:pt x="17" y="5"/>
                    <a:pt x="19" y="1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2752;p72"/>
            <p:cNvSpPr/>
            <p:nvPr/>
          </p:nvSpPr>
          <p:spPr>
            <a:xfrm>
              <a:off x="963450" y="4087200"/>
              <a:ext cx="5799125" cy="827050"/>
            </a:xfrm>
            <a:custGeom>
              <a:avLst/>
              <a:gdLst/>
              <a:ahLst/>
              <a:cxnLst/>
              <a:rect l="l" t="t" r="r" b="b"/>
              <a:pathLst>
                <a:path w="231965" h="33082" extrusionOk="0">
                  <a:moveTo>
                    <a:pt x="1" y="0"/>
                  </a:moveTo>
                  <a:lnTo>
                    <a:pt x="1" y="33082"/>
                  </a:lnTo>
                  <a:lnTo>
                    <a:pt x="231965" y="33082"/>
                  </a:lnTo>
                  <a:lnTo>
                    <a:pt x="231965" y="0"/>
                  </a:lnTo>
                  <a:close/>
                </a:path>
              </a:pathLst>
            </a:custGeom>
            <a:solidFill>
              <a:srgbClr val="301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2753;p72"/>
            <p:cNvSpPr/>
            <p:nvPr/>
          </p:nvSpPr>
          <p:spPr>
            <a:xfrm>
              <a:off x="703575" y="1850425"/>
              <a:ext cx="6190150" cy="3063825"/>
            </a:xfrm>
            <a:custGeom>
              <a:avLst/>
              <a:gdLst/>
              <a:ahLst/>
              <a:cxnLst/>
              <a:rect l="l" t="t" r="r" b="b"/>
              <a:pathLst>
                <a:path w="247606" h="122553" extrusionOk="0">
                  <a:moveTo>
                    <a:pt x="5391" y="1"/>
                  </a:moveTo>
                  <a:cubicBezTo>
                    <a:pt x="2414" y="1"/>
                    <a:pt x="1" y="2569"/>
                    <a:pt x="1" y="5735"/>
                  </a:cubicBezTo>
                  <a:lnTo>
                    <a:pt x="1" y="122553"/>
                  </a:lnTo>
                  <a:lnTo>
                    <a:pt x="25197" y="122553"/>
                  </a:lnTo>
                  <a:cubicBezTo>
                    <a:pt x="25197" y="106906"/>
                    <a:pt x="37119" y="94221"/>
                    <a:pt x="51825" y="94221"/>
                  </a:cubicBezTo>
                  <a:cubicBezTo>
                    <a:pt x="66532" y="94221"/>
                    <a:pt x="78454" y="106906"/>
                    <a:pt x="78454" y="122553"/>
                  </a:cubicBezTo>
                  <a:lnTo>
                    <a:pt x="181353" y="122553"/>
                  </a:lnTo>
                  <a:cubicBezTo>
                    <a:pt x="181353" y="106906"/>
                    <a:pt x="193276" y="94221"/>
                    <a:pt x="207982" y="94221"/>
                  </a:cubicBezTo>
                  <a:cubicBezTo>
                    <a:pt x="222689" y="94221"/>
                    <a:pt x="234611" y="106906"/>
                    <a:pt x="234611" y="122553"/>
                  </a:cubicBezTo>
                  <a:lnTo>
                    <a:pt x="247606" y="122553"/>
                  </a:lnTo>
                  <a:lnTo>
                    <a:pt x="247606" y="82730"/>
                  </a:lnTo>
                  <a:cubicBezTo>
                    <a:pt x="247606" y="80694"/>
                    <a:pt x="246555" y="78822"/>
                    <a:pt x="244868" y="77860"/>
                  </a:cubicBezTo>
                  <a:lnTo>
                    <a:pt x="215841" y="61277"/>
                  </a:lnTo>
                  <a:lnTo>
                    <a:pt x="190582" y="3911"/>
                  </a:lnTo>
                  <a:cubicBezTo>
                    <a:pt x="189531" y="1525"/>
                    <a:pt x="187277" y="1"/>
                    <a:pt x="184801" y="1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2754;p72"/>
            <p:cNvSpPr/>
            <p:nvPr/>
          </p:nvSpPr>
          <p:spPr>
            <a:xfrm>
              <a:off x="1473650" y="4351875"/>
              <a:ext cx="1057100" cy="1124725"/>
            </a:xfrm>
            <a:custGeom>
              <a:avLst/>
              <a:gdLst/>
              <a:ahLst/>
              <a:cxnLst/>
              <a:rect l="l" t="t" r="r" b="b"/>
              <a:pathLst>
                <a:path w="42284" h="44989" extrusionOk="0">
                  <a:moveTo>
                    <a:pt x="21142" y="1"/>
                  </a:moveTo>
                  <a:cubicBezTo>
                    <a:pt x="15535" y="1"/>
                    <a:pt x="10157" y="2370"/>
                    <a:pt x="6193" y="6590"/>
                  </a:cubicBezTo>
                  <a:cubicBezTo>
                    <a:pt x="2227" y="10808"/>
                    <a:pt x="0" y="16529"/>
                    <a:pt x="0" y="22495"/>
                  </a:cubicBezTo>
                  <a:cubicBezTo>
                    <a:pt x="0" y="28461"/>
                    <a:pt x="2227" y="34182"/>
                    <a:pt x="6193" y="38401"/>
                  </a:cubicBezTo>
                  <a:cubicBezTo>
                    <a:pt x="10157" y="42619"/>
                    <a:pt x="15535" y="44988"/>
                    <a:pt x="21142" y="44988"/>
                  </a:cubicBezTo>
                  <a:cubicBezTo>
                    <a:pt x="26750" y="44988"/>
                    <a:pt x="32126" y="42619"/>
                    <a:pt x="36092" y="38401"/>
                  </a:cubicBezTo>
                  <a:cubicBezTo>
                    <a:pt x="40056" y="34182"/>
                    <a:pt x="42283" y="28461"/>
                    <a:pt x="42283" y="22495"/>
                  </a:cubicBezTo>
                  <a:cubicBezTo>
                    <a:pt x="42283" y="16529"/>
                    <a:pt x="40056" y="10808"/>
                    <a:pt x="36092" y="6590"/>
                  </a:cubicBezTo>
                  <a:cubicBezTo>
                    <a:pt x="32126" y="2370"/>
                    <a:pt x="26750" y="1"/>
                    <a:pt x="21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2755;p72"/>
            <p:cNvSpPr/>
            <p:nvPr/>
          </p:nvSpPr>
          <p:spPr>
            <a:xfrm>
              <a:off x="5371575" y="4351875"/>
              <a:ext cx="1057100" cy="1124725"/>
            </a:xfrm>
            <a:custGeom>
              <a:avLst/>
              <a:gdLst/>
              <a:ahLst/>
              <a:cxnLst/>
              <a:rect l="l" t="t" r="r" b="b"/>
              <a:pathLst>
                <a:path w="42284" h="44989" extrusionOk="0">
                  <a:moveTo>
                    <a:pt x="21143" y="1"/>
                  </a:moveTo>
                  <a:cubicBezTo>
                    <a:pt x="15536" y="1"/>
                    <a:pt x="10158" y="2370"/>
                    <a:pt x="6194" y="6590"/>
                  </a:cubicBezTo>
                  <a:cubicBezTo>
                    <a:pt x="2228" y="10808"/>
                    <a:pt x="1" y="16529"/>
                    <a:pt x="1" y="22495"/>
                  </a:cubicBezTo>
                  <a:cubicBezTo>
                    <a:pt x="1" y="28461"/>
                    <a:pt x="2228" y="34182"/>
                    <a:pt x="6194" y="38401"/>
                  </a:cubicBezTo>
                  <a:cubicBezTo>
                    <a:pt x="10158" y="42619"/>
                    <a:pt x="15536" y="44988"/>
                    <a:pt x="21143" y="44988"/>
                  </a:cubicBezTo>
                  <a:cubicBezTo>
                    <a:pt x="26750" y="44988"/>
                    <a:pt x="32127" y="42619"/>
                    <a:pt x="36092" y="38401"/>
                  </a:cubicBezTo>
                  <a:cubicBezTo>
                    <a:pt x="40057" y="34182"/>
                    <a:pt x="42284" y="28461"/>
                    <a:pt x="42284" y="22495"/>
                  </a:cubicBezTo>
                  <a:cubicBezTo>
                    <a:pt x="42284" y="16529"/>
                    <a:pt x="40057" y="10808"/>
                    <a:pt x="36092" y="6590"/>
                  </a:cubicBezTo>
                  <a:cubicBezTo>
                    <a:pt x="32127" y="2370"/>
                    <a:pt x="26750" y="1"/>
                    <a:pt x="211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2756;p72"/>
            <p:cNvSpPr/>
            <p:nvPr/>
          </p:nvSpPr>
          <p:spPr>
            <a:xfrm>
              <a:off x="848850" y="2198200"/>
              <a:ext cx="2949800" cy="1398600"/>
            </a:xfrm>
            <a:custGeom>
              <a:avLst/>
              <a:gdLst/>
              <a:ahLst/>
              <a:cxnLst/>
              <a:rect l="l" t="t" r="r" b="b"/>
              <a:pathLst>
                <a:path w="117992" h="55944" extrusionOk="0">
                  <a:moveTo>
                    <a:pt x="0" y="1"/>
                  </a:moveTo>
                  <a:lnTo>
                    <a:pt x="0" y="55943"/>
                  </a:lnTo>
                  <a:lnTo>
                    <a:pt x="117992" y="55943"/>
                  </a:lnTo>
                  <a:lnTo>
                    <a:pt x="117992" y="1"/>
                  </a:ln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2757;p72"/>
            <p:cNvSpPr/>
            <p:nvPr/>
          </p:nvSpPr>
          <p:spPr>
            <a:xfrm>
              <a:off x="3910200" y="2198200"/>
              <a:ext cx="1089675" cy="2539550"/>
            </a:xfrm>
            <a:custGeom>
              <a:avLst/>
              <a:gdLst/>
              <a:ahLst/>
              <a:cxnLst/>
              <a:rect l="l" t="t" r="r" b="b"/>
              <a:pathLst>
                <a:path w="43587" h="101582" extrusionOk="0">
                  <a:moveTo>
                    <a:pt x="1" y="1"/>
                  </a:moveTo>
                  <a:lnTo>
                    <a:pt x="1" y="101582"/>
                  </a:lnTo>
                  <a:lnTo>
                    <a:pt x="43586" y="101582"/>
                  </a:lnTo>
                  <a:lnTo>
                    <a:pt x="43586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2758;p72"/>
            <p:cNvSpPr/>
            <p:nvPr/>
          </p:nvSpPr>
          <p:spPr>
            <a:xfrm>
              <a:off x="3973600" y="2259550"/>
              <a:ext cx="974350" cy="1122825"/>
            </a:xfrm>
            <a:custGeom>
              <a:avLst/>
              <a:gdLst/>
              <a:ahLst/>
              <a:cxnLst/>
              <a:rect l="l" t="t" r="r" b="b"/>
              <a:pathLst>
                <a:path w="38974" h="44913" extrusionOk="0">
                  <a:moveTo>
                    <a:pt x="2499" y="0"/>
                  </a:moveTo>
                  <a:cubicBezTo>
                    <a:pt x="1120" y="0"/>
                    <a:pt x="1" y="1191"/>
                    <a:pt x="1" y="2660"/>
                  </a:cubicBezTo>
                  <a:lnTo>
                    <a:pt x="1" y="42253"/>
                  </a:lnTo>
                  <a:cubicBezTo>
                    <a:pt x="1" y="43722"/>
                    <a:pt x="1120" y="44912"/>
                    <a:pt x="2499" y="44912"/>
                  </a:cubicBezTo>
                  <a:lnTo>
                    <a:pt x="36475" y="44912"/>
                  </a:lnTo>
                  <a:cubicBezTo>
                    <a:pt x="37856" y="44912"/>
                    <a:pt x="38974" y="43722"/>
                    <a:pt x="38974" y="42253"/>
                  </a:cubicBezTo>
                  <a:lnTo>
                    <a:pt x="38974" y="2660"/>
                  </a:lnTo>
                  <a:cubicBezTo>
                    <a:pt x="38974" y="1191"/>
                    <a:pt x="37856" y="0"/>
                    <a:pt x="36475" y="0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2759;p72"/>
            <p:cNvSpPr/>
            <p:nvPr/>
          </p:nvSpPr>
          <p:spPr>
            <a:xfrm>
              <a:off x="5115125" y="2198175"/>
              <a:ext cx="865975" cy="1184200"/>
            </a:xfrm>
            <a:custGeom>
              <a:avLst/>
              <a:gdLst/>
              <a:ahLst/>
              <a:cxnLst/>
              <a:rect l="l" t="t" r="r" b="b"/>
              <a:pathLst>
                <a:path w="34639" h="47368" extrusionOk="0">
                  <a:moveTo>
                    <a:pt x="2435" y="1"/>
                  </a:moveTo>
                  <a:cubicBezTo>
                    <a:pt x="1090" y="1"/>
                    <a:pt x="0" y="1161"/>
                    <a:pt x="0" y="2590"/>
                  </a:cubicBezTo>
                  <a:lnTo>
                    <a:pt x="0" y="43267"/>
                  </a:lnTo>
                  <a:cubicBezTo>
                    <a:pt x="1" y="45532"/>
                    <a:pt x="1725" y="47367"/>
                    <a:pt x="3854" y="47367"/>
                  </a:cubicBezTo>
                  <a:lnTo>
                    <a:pt x="31675" y="47367"/>
                  </a:lnTo>
                  <a:cubicBezTo>
                    <a:pt x="33460" y="47367"/>
                    <a:pt x="34639" y="45391"/>
                    <a:pt x="33878" y="43673"/>
                  </a:cubicBezTo>
                  <a:lnTo>
                    <a:pt x="15187" y="1487"/>
                  </a:lnTo>
                  <a:cubicBezTo>
                    <a:pt x="14784" y="581"/>
                    <a:pt x="13927" y="1"/>
                    <a:pt x="12985" y="1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2760;p72"/>
            <p:cNvSpPr/>
            <p:nvPr/>
          </p:nvSpPr>
          <p:spPr>
            <a:xfrm>
              <a:off x="6631375" y="3934150"/>
              <a:ext cx="262350" cy="322450"/>
            </a:xfrm>
            <a:custGeom>
              <a:avLst/>
              <a:gdLst/>
              <a:ahLst/>
              <a:cxnLst/>
              <a:rect l="l" t="t" r="r" b="b"/>
              <a:pathLst>
                <a:path w="10494" h="12898" extrusionOk="0">
                  <a:moveTo>
                    <a:pt x="0" y="0"/>
                  </a:moveTo>
                  <a:lnTo>
                    <a:pt x="0" y="12898"/>
                  </a:lnTo>
                  <a:lnTo>
                    <a:pt x="10494" y="12898"/>
                  </a:lnTo>
                  <a:lnTo>
                    <a:pt x="10494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2761;p72"/>
            <p:cNvSpPr/>
            <p:nvPr/>
          </p:nvSpPr>
          <p:spPr>
            <a:xfrm>
              <a:off x="1672975" y="4563975"/>
              <a:ext cx="658425" cy="700525"/>
            </a:xfrm>
            <a:custGeom>
              <a:avLst/>
              <a:gdLst/>
              <a:ahLst/>
              <a:cxnLst/>
              <a:rect l="l" t="t" r="r" b="b"/>
              <a:pathLst>
                <a:path w="26337" h="28021" extrusionOk="0">
                  <a:moveTo>
                    <a:pt x="13169" y="1"/>
                  </a:moveTo>
                  <a:cubicBezTo>
                    <a:pt x="9676" y="1"/>
                    <a:pt x="6327" y="1477"/>
                    <a:pt x="3858" y="4104"/>
                  </a:cubicBezTo>
                  <a:cubicBezTo>
                    <a:pt x="1388" y="6732"/>
                    <a:pt x="1" y="10294"/>
                    <a:pt x="1" y="14011"/>
                  </a:cubicBezTo>
                  <a:cubicBezTo>
                    <a:pt x="1" y="17727"/>
                    <a:pt x="1388" y="21290"/>
                    <a:pt x="3858" y="23917"/>
                  </a:cubicBezTo>
                  <a:cubicBezTo>
                    <a:pt x="6327" y="26544"/>
                    <a:pt x="9676" y="28021"/>
                    <a:pt x="13169" y="28021"/>
                  </a:cubicBezTo>
                  <a:cubicBezTo>
                    <a:pt x="16661" y="28021"/>
                    <a:pt x="20010" y="26544"/>
                    <a:pt x="22480" y="23917"/>
                  </a:cubicBezTo>
                  <a:cubicBezTo>
                    <a:pt x="24949" y="21290"/>
                    <a:pt x="26337" y="17727"/>
                    <a:pt x="26337" y="14011"/>
                  </a:cubicBezTo>
                  <a:cubicBezTo>
                    <a:pt x="26337" y="10294"/>
                    <a:pt x="24949" y="6732"/>
                    <a:pt x="22480" y="4104"/>
                  </a:cubicBezTo>
                  <a:cubicBezTo>
                    <a:pt x="20010" y="1477"/>
                    <a:pt x="16661" y="1"/>
                    <a:pt x="13169" y="1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2762;p72"/>
            <p:cNvSpPr/>
            <p:nvPr/>
          </p:nvSpPr>
          <p:spPr>
            <a:xfrm>
              <a:off x="5570925" y="4563975"/>
              <a:ext cx="658425" cy="700525"/>
            </a:xfrm>
            <a:custGeom>
              <a:avLst/>
              <a:gdLst/>
              <a:ahLst/>
              <a:cxnLst/>
              <a:rect l="l" t="t" r="r" b="b"/>
              <a:pathLst>
                <a:path w="26337" h="28021" extrusionOk="0">
                  <a:moveTo>
                    <a:pt x="13169" y="1"/>
                  </a:moveTo>
                  <a:cubicBezTo>
                    <a:pt x="9676" y="1"/>
                    <a:pt x="6327" y="1477"/>
                    <a:pt x="3857" y="4104"/>
                  </a:cubicBezTo>
                  <a:cubicBezTo>
                    <a:pt x="1388" y="6732"/>
                    <a:pt x="0" y="10294"/>
                    <a:pt x="0" y="14011"/>
                  </a:cubicBezTo>
                  <a:cubicBezTo>
                    <a:pt x="0" y="17727"/>
                    <a:pt x="1388" y="21290"/>
                    <a:pt x="3857" y="23917"/>
                  </a:cubicBezTo>
                  <a:cubicBezTo>
                    <a:pt x="6327" y="26544"/>
                    <a:pt x="9676" y="28021"/>
                    <a:pt x="13169" y="28021"/>
                  </a:cubicBezTo>
                  <a:cubicBezTo>
                    <a:pt x="16661" y="28021"/>
                    <a:pt x="20010" y="26544"/>
                    <a:pt x="22479" y="23917"/>
                  </a:cubicBezTo>
                  <a:cubicBezTo>
                    <a:pt x="24949" y="21290"/>
                    <a:pt x="26336" y="17727"/>
                    <a:pt x="26336" y="14011"/>
                  </a:cubicBezTo>
                  <a:cubicBezTo>
                    <a:pt x="26336" y="10294"/>
                    <a:pt x="24949" y="6732"/>
                    <a:pt x="22479" y="4104"/>
                  </a:cubicBezTo>
                  <a:cubicBezTo>
                    <a:pt x="20010" y="1477"/>
                    <a:pt x="16661" y="1"/>
                    <a:pt x="13169" y="1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2763;p72"/>
            <p:cNvSpPr/>
            <p:nvPr/>
          </p:nvSpPr>
          <p:spPr>
            <a:xfrm>
              <a:off x="848875" y="2198200"/>
              <a:ext cx="421425" cy="699325"/>
            </a:xfrm>
            <a:custGeom>
              <a:avLst/>
              <a:gdLst/>
              <a:ahLst/>
              <a:cxnLst/>
              <a:rect l="l" t="t" r="r" b="b"/>
              <a:pathLst>
                <a:path w="16857" h="27973" extrusionOk="0">
                  <a:moveTo>
                    <a:pt x="73" y="1"/>
                  </a:moveTo>
                  <a:cubicBezTo>
                    <a:pt x="27" y="371"/>
                    <a:pt x="2" y="743"/>
                    <a:pt x="0" y="1116"/>
                  </a:cubicBezTo>
                  <a:lnTo>
                    <a:pt x="0" y="19006"/>
                  </a:lnTo>
                  <a:cubicBezTo>
                    <a:pt x="0" y="23937"/>
                    <a:pt x="3792" y="27973"/>
                    <a:pt x="8428" y="27973"/>
                  </a:cubicBezTo>
                  <a:cubicBezTo>
                    <a:pt x="13063" y="27973"/>
                    <a:pt x="16857" y="23937"/>
                    <a:pt x="16857" y="19006"/>
                  </a:cubicBezTo>
                  <a:lnTo>
                    <a:pt x="16857" y="1116"/>
                  </a:lnTo>
                  <a:cubicBezTo>
                    <a:pt x="16854" y="743"/>
                    <a:pt x="16829" y="371"/>
                    <a:pt x="16783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2764;p72"/>
            <p:cNvSpPr/>
            <p:nvPr/>
          </p:nvSpPr>
          <p:spPr>
            <a:xfrm>
              <a:off x="1270275" y="2198200"/>
              <a:ext cx="421425" cy="699325"/>
            </a:xfrm>
            <a:custGeom>
              <a:avLst/>
              <a:gdLst/>
              <a:ahLst/>
              <a:cxnLst/>
              <a:rect l="l" t="t" r="r" b="b"/>
              <a:pathLst>
                <a:path w="16857" h="27973" extrusionOk="0">
                  <a:moveTo>
                    <a:pt x="73" y="1"/>
                  </a:moveTo>
                  <a:cubicBezTo>
                    <a:pt x="27" y="371"/>
                    <a:pt x="2" y="743"/>
                    <a:pt x="1" y="1116"/>
                  </a:cubicBezTo>
                  <a:lnTo>
                    <a:pt x="1" y="19006"/>
                  </a:lnTo>
                  <a:cubicBezTo>
                    <a:pt x="1" y="23937"/>
                    <a:pt x="3792" y="27973"/>
                    <a:pt x="8428" y="27973"/>
                  </a:cubicBezTo>
                  <a:cubicBezTo>
                    <a:pt x="13064" y="27973"/>
                    <a:pt x="16857" y="23937"/>
                    <a:pt x="16857" y="19006"/>
                  </a:cubicBezTo>
                  <a:lnTo>
                    <a:pt x="16857" y="1116"/>
                  </a:lnTo>
                  <a:cubicBezTo>
                    <a:pt x="16854" y="743"/>
                    <a:pt x="16829" y="371"/>
                    <a:pt x="16783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2765;p72"/>
            <p:cNvSpPr/>
            <p:nvPr/>
          </p:nvSpPr>
          <p:spPr>
            <a:xfrm>
              <a:off x="1691650" y="2198200"/>
              <a:ext cx="421425" cy="699325"/>
            </a:xfrm>
            <a:custGeom>
              <a:avLst/>
              <a:gdLst/>
              <a:ahLst/>
              <a:cxnLst/>
              <a:rect l="l" t="t" r="r" b="b"/>
              <a:pathLst>
                <a:path w="16857" h="27973" extrusionOk="0">
                  <a:moveTo>
                    <a:pt x="73" y="1"/>
                  </a:moveTo>
                  <a:cubicBezTo>
                    <a:pt x="28" y="371"/>
                    <a:pt x="3" y="743"/>
                    <a:pt x="0" y="1116"/>
                  </a:cubicBezTo>
                  <a:lnTo>
                    <a:pt x="0" y="19006"/>
                  </a:lnTo>
                  <a:cubicBezTo>
                    <a:pt x="0" y="23937"/>
                    <a:pt x="3794" y="27973"/>
                    <a:pt x="8429" y="27973"/>
                  </a:cubicBezTo>
                  <a:cubicBezTo>
                    <a:pt x="13065" y="27973"/>
                    <a:pt x="16857" y="23937"/>
                    <a:pt x="16857" y="19006"/>
                  </a:cubicBezTo>
                  <a:lnTo>
                    <a:pt x="16857" y="1116"/>
                  </a:lnTo>
                  <a:cubicBezTo>
                    <a:pt x="16855" y="743"/>
                    <a:pt x="16830" y="371"/>
                    <a:pt x="16784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2766;p72"/>
            <p:cNvSpPr/>
            <p:nvPr/>
          </p:nvSpPr>
          <p:spPr>
            <a:xfrm>
              <a:off x="2113050" y="2198200"/>
              <a:ext cx="421425" cy="699325"/>
            </a:xfrm>
            <a:custGeom>
              <a:avLst/>
              <a:gdLst/>
              <a:ahLst/>
              <a:cxnLst/>
              <a:rect l="l" t="t" r="r" b="b"/>
              <a:pathLst>
                <a:path w="16857" h="27973" extrusionOk="0">
                  <a:moveTo>
                    <a:pt x="73" y="1"/>
                  </a:moveTo>
                  <a:cubicBezTo>
                    <a:pt x="27" y="371"/>
                    <a:pt x="3" y="743"/>
                    <a:pt x="1" y="1116"/>
                  </a:cubicBezTo>
                  <a:lnTo>
                    <a:pt x="1" y="19006"/>
                  </a:lnTo>
                  <a:cubicBezTo>
                    <a:pt x="1" y="23937"/>
                    <a:pt x="3794" y="27973"/>
                    <a:pt x="8429" y="27973"/>
                  </a:cubicBezTo>
                  <a:cubicBezTo>
                    <a:pt x="13065" y="27973"/>
                    <a:pt x="16857" y="23937"/>
                    <a:pt x="16857" y="19006"/>
                  </a:cubicBezTo>
                  <a:lnTo>
                    <a:pt x="16857" y="1116"/>
                  </a:lnTo>
                  <a:cubicBezTo>
                    <a:pt x="16854" y="743"/>
                    <a:pt x="16831" y="371"/>
                    <a:pt x="16783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2767;p72"/>
            <p:cNvSpPr/>
            <p:nvPr/>
          </p:nvSpPr>
          <p:spPr>
            <a:xfrm>
              <a:off x="2534450" y="2198200"/>
              <a:ext cx="421425" cy="699325"/>
            </a:xfrm>
            <a:custGeom>
              <a:avLst/>
              <a:gdLst/>
              <a:ahLst/>
              <a:cxnLst/>
              <a:rect l="l" t="t" r="r" b="b"/>
              <a:pathLst>
                <a:path w="16857" h="27973" extrusionOk="0">
                  <a:moveTo>
                    <a:pt x="73" y="1"/>
                  </a:moveTo>
                  <a:cubicBezTo>
                    <a:pt x="27" y="371"/>
                    <a:pt x="4" y="743"/>
                    <a:pt x="1" y="1116"/>
                  </a:cubicBezTo>
                  <a:lnTo>
                    <a:pt x="1" y="19006"/>
                  </a:lnTo>
                  <a:cubicBezTo>
                    <a:pt x="1" y="23937"/>
                    <a:pt x="3794" y="27973"/>
                    <a:pt x="8429" y="27973"/>
                  </a:cubicBezTo>
                  <a:cubicBezTo>
                    <a:pt x="13065" y="27973"/>
                    <a:pt x="16857" y="23937"/>
                    <a:pt x="16857" y="19006"/>
                  </a:cubicBezTo>
                  <a:lnTo>
                    <a:pt x="16857" y="1116"/>
                  </a:lnTo>
                  <a:cubicBezTo>
                    <a:pt x="16854" y="743"/>
                    <a:pt x="16829" y="371"/>
                    <a:pt x="16783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2768;p72"/>
            <p:cNvSpPr/>
            <p:nvPr/>
          </p:nvSpPr>
          <p:spPr>
            <a:xfrm>
              <a:off x="2955850" y="2198200"/>
              <a:ext cx="421425" cy="699325"/>
            </a:xfrm>
            <a:custGeom>
              <a:avLst/>
              <a:gdLst/>
              <a:ahLst/>
              <a:cxnLst/>
              <a:rect l="l" t="t" r="r" b="b"/>
              <a:pathLst>
                <a:path w="16857" h="27973" extrusionOk="0">
                  <a:moveTo>
                    <a:pt x="73" y="1"/>
                  </a:moveTo>
                  <a:cubicBezTo>
                    <a:pt x="27" y="371"/>
                    <a:pt x="2" y="743"/>
                    <a:pt x="1" y="1116"/>
                  </a:cubicBezTo>
                  <a:lnTo>
                    <a:pt x="1" y="19006"/>
                  </a:lnTo>
                  <a:cubicBezTo>
                    <a:pt x="1" y="23937"/>
                    <a:pt x="3793" y="27973"/>
                    <a:pt x="8430" y="27973"/>
                  </a:cubicBezTo>
                  <a:cubicBezTo>
                    <a:pt x="13065" y="27973"/>
                    <a:pt x="16857" y="23937"/>
                    <a:pt x="16857" y="19006"/>
                  </a:cubicBezTo>
                  <a:lnTo>
                    <a:pt x="16857" y="1116"/>
                  </a:lnTo>
                  <a:cubicBezTo>
                    <a:pt x="16854" y="743"/>
                    <a:pt x="16829" y="371"/>
                    <a:pt x="16783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2769;p72"/>
            <p:cNvSpPr/>
            <p:nvPr/>
          </p:nvSpPr>
          <p:spPr>
            <a:xfrm>
              <a:off x="3377250" y="2198200"/>
              <a:ext cx="421450" cy="699325"/>
            </a:xfrm>
            <a:custGeom>
              <a:avLst/>
              <a:gdLst/>
              <a:ahLst/>
              <a:cxnLst/>
              <a:rect l="l" t="t" r="r" b="b"/>
              <a:pathLst>
                <a:path w="16858" h="27973" extrusionOk="0">
                  <a:moveTo>
                    <a:pt x="73" y="1"/>
                  </a:moveTo>
                  <a:cubicBezTo>
                    <a:pt x="27" y="371"/>
                    <a:pt x="2" y="743"/>
                    <a:pt x="1" y="1116"/>
                  </a:cubicBezTo>
                  <a:lnTo>
                    <a:pt x="1" y="19006"/>
                  </a:lnTo>
                  <a:cubicBezTo>
                    <a:pt x="1" y="23937"/>
                    <a:pt x="3793" y="27973"/>
                    <a:pt x="8428" y="27973"/>
                  </a:cubicBezTo>
                  <a:cubicBezTo>
                    <a:pt x="13064" y="27973"/>
                    <a:pt x="16857" y="23937"/>
                    <a:pt x="16857" y="19006"/>
                  </a:cubicBezTo>
                  <a:lnTo>
                    <a:pt x="16857" y="1116"/>
                  </a:lnTo>
                  <a:cubicBezTo>
                    <a:pt x="16854" y="743"/>
                    <a:pt x="16830" y="371"/>
                    <a:pt x="16785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2770;p72"/>
            <p:cNvSpPr/>
            <p:nvPr/>
          </p:nvSpPr>
          <p:spPr>
            <a:xfrm>
              <a:off x="4799750" y="3498650"/>
              <a:ext cx="123450" cy="226975"/>
            </a:xfrm>
            <a:custGeom>
              <a:avLst/>
              <a:gdLst/>
              <a:ahLst/>
              <a:cxnLst/>
              <a:rect l="l" t="t" r="r" b="b"/>
              <a:pathLst>
                <a:path w="4938" h="9079" extrusionOk="0">
                  <a:moveTo>
                    <a:pt x="0" y="0"/>
                  </a:moveTo>
                  <a:lnTo>
                    <a:pt x="0" y="9078"/>
                  </a:lnTo>
                  <a:lnTo>
                    <a:pt x="4937" y="9078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301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2771;p72"/>
            <p:cNvSpPr/>
            <p:nvPr/>
          </p:nvSpPr>
          <p:spPr>
            <a:xfrm>
              <a:off x="848850" y="3498650"/>
              <a:ext cx="2949800" cy="98150"/>
            </a:xfrm>
            <a:custGeom>
              <a:avLst/>
              <a:gdLst/>
              <a:ahLst/>
              <a:cxnLst/>
              <a:rect l="l" t="t" r="r" b="b"/>
              <a:pathLst>
                <a:path w="117992" h="3926" extrusionOk="0">
                  <a:moveTo>
                    <a:pt x="0" y="0"/>
                  </a:moveTo>
                  <a:lnTo>
                    <a:pt x="0" y="3925"/>
                  </a:lnTo>
                  <a:lnTo>
                    <a:pt x="117992" y="3925"/>
                  </a:lnTo>
                  <a:lnTo>
                    <a:pt x="117992" y="0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2772;p72"/>
            <p:cNvSpPr/>
            <p:nvPr/>
          </p:nvSpPr>
          <p:spPr>
            <a:xfrm>
              <a:off x="6547950" y="4737725"/>
              <a:ext cx="443650" cy="369450"/>
            </a:xfrm>
            <a:custGeom>
              <a:avLst/>
              <a:gdLst/>
              <a:ahLst/>
              <a:cxnLst/>
              <a:rect l="l" t="t" r="r" b="b"/>
              <a:pathLst>
                <a:path w="17746" h="14778" extrusionOk="0">
                  <a:moveTo>
                    <a:pt x="1" y="1"/>
                  </a:moveTo>
                  <a:lnTo>
                    <a:pt x="1" y="14778"/>
                  </a:lnTo>
                  <a:lnTo>
                    <a:pt x="10106" y="14778"/>
                  </a:lnTo>
                  <a:cubicBezTo>
                    <a:pt x="14325" y="14778"/>
                    <a:pt x="17744" y="11138"/>
                    <a:pt x="17746" y="6649"/>
                  </a:cubicBezTo>
                  <a:lnTo>
                    <a:pt x="17746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2773;p72"/>
            <p:cNvSpPr/>
            <p:nvPr/>
          </p:nvSpPr>
          <p:spPr>
            <a:xfrm>
              <a:off x="627075" y="4729525"/>
              <a:ext cx="443625" cy="369450"/>
            </a:xfrm>
            <a:custGeom>
              <a:avLst/>
              <a:gdLst/>
              <a:ahLst/>
              <a:cxnLst/>
              <a:rect l="l" t="t" r="r" b="b"/>
              <a:pathLst>
                <a:path w="17745" h="14778" extrusionOk="0">
                  <a:moveTo>
                    <a:pt x="0" y="1"/>
                  </a:moveTo>
                  <a:lnTo>
                    <a:pt x="0" y="6651"/>
                  </a:lnTo>
                  <a:cubicBezTo>
                    <a:pt x="0" y="11138"/>
                    <a:pt x="3421" y="14778"/>
                    <a:pt x="7639" y="14778"/>
                  </a:cubicBezTo>
                  <a:lnTo>
                    <a:pt x="17745" y="14778"/>
                  </a:lnTo>
                  <a:lnTo>
                    <a:pt x="17745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2774;p72"/>
            <p:cNvSpPr/>
            <p:nvPr/>
          </p:nvSpPr>
          <p:spPr>
            <a:xfrm>
              <a:off x="3973600" y="2288150"/>
              <a:ext cx="937150" cy="1094225"/>
            </a:xfrm>
            <a:custGeom>
              <a:avLst/>
              <a:gdLst/>
              <a:ahLst/>
              <a:cxnLst/>
              <a:rect l="l" t="t" r="r" b="b"/>
              <a:pathLst>
                <a:path w="37486" h="43769" extrusionOk="0">
                  <a:moveTo>
                    <a:pt x="141" y="0"/>
                  </a:moveTo>
                  <a:cubicBezTo>
                    <a:pt x="49" y="234"/>
                    <a:pt x="1" y="483"/>
                    <a:pt x="1" y="736"/>
                  </a:cubicBezTo>
                  <a:lnTo>
                    <a:pt x="1" y="41889"/>
                  </a:lnTo>
                  <a:cubicBezTo>
                    <a:pt x="1" y="42926"/>
                    <a:pt x="791" y="43768"/>
                    <a:pt x="1768" y="43768"/>
                  </a:cubicBezTo>
                  <a:lnTo>
                    <a:pt x="37208" y="43768"/>
                  </a:lnTo>
                  <a:cubicBezTo>
                    <a:pt x="37300" y="43766"/>
                    <a:pt x="37395" y="43755"/>
                    <a:pt x="37486" y="43738"/>
                  </a:cubicBezTo>
                  <a:cubicBezTo>
                    <a:pt x="18662" y="29057"/>
                    <a:pt x="6827" y="11964"/>
                    <a:pt x="141" y="0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2775;p72"/>
            <p:cNvSpPr/>
            <p:nvPr/>
          </p:nvSpPr>
          <p:spPr>
            <a:xfrm>
              <a:off x="5115150" y="2232000"/>
              <a:ext cx="743750" cy="1150375"/>
            </a:xfrm>
            <a:custGeom>
              <a:avLst/>
              <a:gdLst/>
              <a:ahLst/>
              <a:cxnLst/>
              <a:rect l="l" t="t" r="r" b="b"/>
              <a:pathLst>
                <a:path w="29750" h="46015" extrusionOk="0">
                  <a:moveTo>
                    <a:pt x="308" y="0"/>
                  </a:moveTo>
                  <a:cubicBezTo>
                    <a:pt x="108" y="383"/>
                    <a:pt x="2" y="807"/>
                    <a:pt x="0" y="1239"/>
                  </a:cubicBezTo>
                  <a:lnTo>
                    <a:pt x="0" y="41914"/>
                  </a:lnTo>
                  <a:cubicBezTo>
                    <a:pt x="0" y="44179"/>
                    <a:pt x="1724" y="46014"/>
                    <a:pt x="3853" y="46014"/>
                  </a:cubicBezTo>
                  <a:lnTo>
                    <a:pt x="29750" y="46014"/>
                  </a:lnTo>
                  <a:cubicBezTo>
                    <a:pt x="11170" y="31040"/>
                    <a:pt x="3469" y="12124"/>
                    <a:pt x="308" y="0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2776;p72"/>
            <p:cNvSpPr/>
            <p:nvPr/>
          </p:nvSpPr>
          <p:spPr>
            <a:xfrm>
              <a:off x="2140125" y="1507100"/>
              <a:ext cx="2145225" cy="343350"/>
            </a:xfrm>
            <a:custGeom>
              <a:avLst/>
              <a:gdLst/>
              <a:ahLst/>
              <a:cxnLst/>
              <a:rect l="l" t="t" r="r" b="b"/>
              <a:pathLst>
                <a:path w="85809" h="13734" extrusionOk="0">
                  <a:moveTo>
                    <a:pt x="1" y="1"/>
                  </a:moveTo>
                  <a:lnTo>
                    <a:pt x="1" y="3842"/>
                  </a:lnTo>
                  <a:cubicBezTo>
                    <a:pt x="1" y="9305"/>
                    <a:pt x="4162" y="13734"/>
                    <a:pt x="9297" y="13734"/>
                  </a:cubicBezTo>
                  <a:lnTo>
                    <a:pt x="76511" y="13734"/>
                  </a:lnTo>
                  <a:cubicBezTo>
                    <a:pt x="81645" y="13734"/>
                    <a:pt x="85808" y="9305"/>
                    <a:pt x="85808" y="3842"/>
                  </a:cubicBezTo>
                  <a:lnTo>
                    <a:pt x="85808" y="1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2777;p72"/>
            <p:cNvSpPr/>
            <p:nvPr/>
          </p:nvSpPr>
          <p:spPr>
            <a:xfrm>
              <a:off x="2140125" y="1400825"/>
              <a:ext cx="2145225" cy="106300"/>
            </a:xfrm>
            <a:custGeom>
              <a:avLst/>
              <a:gdLst/>
              <a:ahLst/>
              <a:cxnLst/>
              <a:rect l="l" t="t" r="r" b="b"/>
              <a:pathLst>
                <a:path w="85809" h="4252" extrusionOk="0">
                  <a:moveTo>
                    <a:pt x="1997" y="1"/>
                  </a:moveTo>
                  <a:cubicBezTo>
                    <a:pt x="894" y="1"/>
                    <a:pt x="1" y="952"/>
                    <a:pt x="1" y="2126"/>
                  </a:cubicBezTo>
                  <a:cubicBezTo>
                    <a:pt x="1" y="3301"/>
                    <a:pt x="894" y="4252"/>
                    <a:pt x="1997" y="4252"/>
                  </a:cubicBezTo>
                  <a:lnTo>
                    <a:pt x="83810" y="4252"/>
                  </a:lnTo>
                  <a:cubicBezTo>
                    <a:pt x="84914" y="4252"/>
                    <a:pt x="85808" y="3301"/>
                    <a:pt x="85808" y="2126"/>
                  </a:cubicBezTo>
                  <a:cubicBezTo>
                    <a:pt x="85808" y="953"/>
                    <a:pt x="84914" y="1"/>
                    <a:pt x="83810" y="1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2778;p72"/>
            <p:cNvSpPr/>
            <p:nvPr/>
          </p:nvSpPr>
          <p:spPr>
            <a:xfrm>
              <a:off x="2140125" y="1186225"/>
              <a:ext cx="2145225" cy="214625"/>
            </a:xfrm>
            <a:custGeom>
              <a:avLst/>
              <a:gdLst/>
              <a:ahLst/>
              <a:cxnLst/>
              <a:rect l="l" t="t" r="r" b="b"/>
              <a:pathLst>
                <a:path w="85809" h="8585" extrusionOk="0">
                  <a:moveTo>
                    <a:pt x="4035" y="1"/>
                  </a:moveTo>
                  <a:cubicBezTo>
                    <a:pt x="1816" y="1"/>
                    <a:pt x="1" y="1932"/>
                    <a:pt x="1" y="4293"/>
                  </a:cubicBezTo>
                  <a:cubicBezTo>
                    <a:pt x="1" y="6653"/>
                    <a:pt x="1816" y="8585"/>
                    <a:pt x="4035" y="8585"/>
                  </a:cubicBezTo>
                  <a:lnTo>
                    <a:pt x="81773" y="8585"/>
                  </a:lnTo>
                  <a:cubicBezTo>
                    <a:pt x="83993" y="8585"/>
                    <a:pt x="85808" y="6653"/>
                    <a:pt x="85808" y="4293"/>
                  </a:cubicBezTo>
                  <a:cubicBezTo>
                    <a:pt x="85808" y="1932"/>
                    <a:pt x="83993" y="1"/>
                    <a:pt x="81773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2779;p72"/>
            <p:cNvSpPr/>
            <p:nvPr/>
          </p:nvSpPr>
          <p:spPr>
            <a:xfrm>
              <a:off x="2140100" y="1019525"/>
              <a:ext cx="2145250" cy="100025"/>
            </a:xfrm>
            <a:custGeom>
              <a:avLst/>
              <a:gdLst/>
              <a:ahLst/>
              <a:cxnLst/>
              <a:rect l="l" t="t" r="r" b="b"/>
              <a:pathLst>
                <a:path w="85810" h="4001" extrusionOk="0">
                  <a:moveTo>
                    <a:pt x="0" y="0"/>
                  </a:moveTo>
                  <a:lnTo>
                    <a:pt x="0" y="4001"/>
                  </a:lnTo>
                  <a:lnTo>
                    <a:pt x="85809" y="4001"/>
                  </a:lnTo>
                  <a:lnTo>
                    <a:pt x="85809" y="0"/>
                  </a:ln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2780;p72"/>
            <p:cNvSpPr/>
            <p:nvPr/>
          </p:nvSpPr>
          <p:spPr>
            <a:xfrm>
              <a:off x="2143850" y="238125"/>
              <a:ext cx="2137725" cy="781425"/>
            </a:xfrm>
            <a:custGeom>
              <a:avLst/>
              <a:gdLst/>
              <a:ahLst/>
              <a:cxnLst/>
              <a:rect l="l" t="t" r="r" b="b"/>
              <a:pathLst>
                <a:path w="85509" h="31257" extrusionOk="0">
                  <a:moveTo>
                    <a:pt x="42755" y="0"/>
                  </a:moveTo>
                  <a:cubicBezTo>
                    <a:pt x="9685" y="0"/>
                    <a:pt x="1976" y="21305"/>
                    <a:pt x="292" y="28736"/>
                  </a:cubicBezTo>
                  <a:cubicBezTo>
                    <a:pt x="1" y="30022"/>
                    <a:pt x="916" y="31256"/>
                    <a:pt x="2161" y="31256"/>
                  </a:cubicBezTo>
                  <a:lnTo>
                    <a:pt x="83349" y="31256"/>
                  </a:lnTo>
                  <a:cubicBezTo>
                    <a:pt x="84594" y="31256"/>
                    <a:pt x="85508" y="30022"/>
                    <a:pt x="85217" y="28736"/>
                  </a:cubicBezTo>
                  <a:cubicBezTo>
                    <a:pt x="83534" y="21305"/>
                    <a:pt x="75824" y="0"/>
                    <a:pt x="42755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2781;p72"/>
            <p:cNvSpPr/>
            <p:nvPr/>
          </p:nvSpPr>
          <p:spPr>
            <a:xfrm>
              <a:off x="2140100" y="1119525"/>
              <a:ext cx="2145250" cy="316750"/>
            </a:xfrm>
            <a:custGeom>
              <a:avLst/>
              <a:gdLst/>
              <a:ahLst/>
              <a:cxnLst/>
              <a:rect l="l" t="t" r="r" b="b"/>
              <a:pathLst>
                <a:path w="85810" h="12670" extrusionOk="0">
                  <a:moveTo>
                    <a:pt x="1253" y="1"/>
                  </a:moveTo>
                  <a:cubicBezTo>
                    <a:pt x="564" y="1"/>
                    <a:pt x="0" y="601"/>
                    <a:pt x="0" y="1335"/>
                  </a:cubicBezTo>
                  <a:cubicBezTo>
                    <a:pt x="0" y="2068"/>
                    <a:pt x="564" y="2669"/>
                    <a:pt x="1253" y="2669"/>
                  </a:cubicBezTo>
                  <a:lnTo>
                    <a:pt x="42771" y="2669"/>
                  </a:lnTo>
                  <a:cubicBezTo>
                    <a:pt x="43686" y="2669"/>
                    <a:pt x="44426" y="3457"/>
                    <a:pt x="44426" y="4430"/>
                  </a:cubicBezTo>
                  <a:lnTo>
                    <a:pt x="44426" y="10393"/>
                  </a:lnTo>
                  <a:cubicBezTo>
                    <a:pt x="44426" y="11400"/>
                    <a:pt x="45022" y="12352"/>
                    <a:pt x="45940" y="12600"/>
                  </a:cubicBezTo>
                  <a:cubicBezTo>
                    <a:pt x="46117" y="12647"/>
                    <a:pt x="46292" y="12670"/>
                    <a:pt x="46462" y="12670"/>
                  </a:cubicBezTo>
                  <a:cubicBezTo>
                    <a:pt x="47582" y="12670"/>
                    <a:pt x="48498" y="11695"/>
                    <a:pt x="48498" y="10503"/>
                  </a:cubicBezTo>
                  <a:lnTo>
                    <a:pt x="48498" y="4430"/>
                  </a:lnTo>
                  <a:cubicBezTo>
                    <a:pt x="48498" y="3457"/>
                    <a:pt x="49240" y="2669"/>
                    <a:pt x="50154" y="2669"/>
                  </a:cubicBezTo>
                  <a:lnTo>
                    <a:pt x="56586" y="2669"/>
                  </a:lnTo>
                  <a:cubicBezTo>
                    <a:pt x="57320" y="2669"/>
                    <a:pt x="57914" y="3301"/>
                    <a:pt x="57914" y="4082"/>
                  </a:cubicBezTo>
                  <a:lnTo>
                    <a:pt x="57914" y="5825"/>
                  </a:lnTo>
                  <a:cubicBezTo>
                    <a:pt x="57914" y="6794"/>
                    <a:pt x="58528" y="7713"/>
                    <a:pt x="59428" y="7857"/>
                  </a:cubicBezTo>
                  <a:cubicBezTo>
                    <a:pt x="59519" y="7871"/>
                    <a:pt x="59609" y="7878"/>
                    <a:pt x="59698" y="7878"/>
                  </a:cubicBezTo>
                  <a:cubicBezTo>
                    <a:pt x="60680" y="7878"/>
                    <a:pt x="61484" y="7023"/>
                    <a:pt x="61484" y="5977"/>
                  </a:cubicBezTo>
                  <a:lnTo>
                    <a:pt x="61484" y="4314"/>
                  </a:lnTo>
                  <a:cubicBezTo>
                    <a:pt x="61484" y="3405"/>
                    <a:pt x="62177" y="2669"/>
                    <a:pt x="63033" y="2669"/>
                  </a:cubicBezTo>
                  <a:lnTo>
                    <a:pt x="84555" y="2669"/>
                  </a:lnTo>
                  <a:cubicBezTo>
                    <a:pt x="85244" y="2669"/>
                    <a:pt x="85809" y="2068"/>
                    <a:pt x="85809" y="1335"/>
                  </a:cubicBezTo>
                  <a:cubicBezTo>
                    <a:pt x="85809" y="601"/>
                    <a:pt x="85245" y="1"/>
                    <a:pt x="84555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371;p32"/>
          <p:cNvSpPr txBox="1">
            <a:spLocks/>
          </p:cNvSpPr>
          <p:nvPr/>
        </p:nvSpPr>
        <p:spPr>
          <a:xfrm>
            <a:off x="3801372" y="3833244"/>
            <a:ext cx="4864310" cy="1444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8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14975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258;p29"/>
          <p:cNvSpPr txBox="1">
            <a:spLocks/>
          </p:cNvSpPr>
          <p:nvPr/>
        </p:nvSpPr>
        <p:spPr>
          <a:xfrm>
            <a:off x="3218146" y="3354574"/>
            <a:ext cx="2008992" cy="17771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시스템</a:t>
            </a:r>
            <a:b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필요성</a:t>
            </a:r>
          </a:p>
        </p:txBody>
      </p:sp>
      <p:sp>
        <p:nvSpPr>
          <p:cNvPr id="117" name="Google Shape;264;p29"/>
          <p:cNvSpPr/>
          <p:nvPr/>
        </p:nvSpPr>
        <p:spPr>
          <a:xfrm>
            <a:off x="1578848" y="2066600"/>
            <a:ext cx="1481674" cy="1588351"/>
          </a:xfrm>
          <a:prstGeom prst="rect">
            <a:avLst/>
          </a:prstGeom>
          <a:solidFill>
            <a:srgbClr val="F3C3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270;p29"/>
          <p:cNvSpPr txBox="1">
            <a:spLocks/>
          </p:cNvSpPr>
          <p:nvPr/>
        </p:nvSpPr>
        <p:spPr>
          <a:xfrm>
            <a:off x="1513611" y="2794417"/>
            <a:ext cx="1603050" cy="11203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</a:p>
        </p:txBody>
      </p:sp>
      <p:sp>
        <p:nvSpPr>
          <p:cNvPr id="138" name="Google Shape;264;p29"/>
          <p:cNvSpPr/>
          <p:nvPr/>
        </p:nvSpPr>
        <p:spPr>
          <a:xfrm>
            <a:off x="3481805" y="2066600"/>
            <a:ext cx="1481674" cy="1588351"/>
          </a:xfrm>
          <a:prstGeom prst="rect">
            <a:avLst/>
          </a:prstGeom>
          <a:solidFill>
            <a:srgbClr val="F3C3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270;p29"/>
          <p:cNvSpPr txBox="1">
            <a:spLocks/>
          </p:cNvSpPr>
          <p:nvPr/>
        </p:nvSpPr>
        <p:spPr>
          <a:xfrm>
            <a:off x="3416568" y="2794417"/>
            <a:ext cx="1603050" cy="11203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</a:p>
        </p:txBody>
      </p:sp>
      <p:sp>
        <p:nvSpPr>
          <p:cNvPr id="140" name="Google Shape;264;p29"/>
          <p:cNvSpPr/>
          <p:nvPr/>
        </p:nvSpPr>
        <p:spPr>
          <a:xfrm>
            <a:off x="5384762" y="2083362"/>
            <a:ext cx="1481674" cy="1588351"/>
          </a:xfrm>
          <a:prstGeom prst="rect">
            <a:avLst/>
          </a:prstGeom>
          <a:solidFill>
            <a:srgbClr val="F3C3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270;p29"/>
          <p:cNvSpPr txBox="1">
            <a:spLocks/>
          </p:cNvSpPr>
          <p:nvPr/>
        </p:nvSpPr>
        <p:spPr>
          <a:xfrm>
            <a:off x="5291054" y="2811179"/>
            <a:ext cx="1603050" cy="11203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</a:p>
        </p:txBody>
      </p:sp>
      <p:sp>
        <p:nvSpPr>
          <p:cNvPr id="142" name="Google Shape;264;p29"/>
          <p:cNvSpPr/>
          <p:nvPr/>
        </p:nvSpPr>
        <p:spPr>
          <a:xfrm>
            <a:off x="7259248" y="2083362"/>
            <a:ext cx="1481674" cy="1588351"/>
          </a:xfrm>
          <a:prstGeom prst="rect">
            <a:avLst/>
          </a:prstGeom>
          <a:solidFill>
            <a:srgbClr val="F3C3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270;p29"/>
          <p:cNvSpPr txBox="1">
            <a:spLocks/>
          </p:cNvSpPr>
          <p:nvPr/>
        </p:nvSpPr>
        <p:spPr>
          <a:xfrm>
            <a:off x="7260157" y="2811179"/>
            <a:ext cx="1603050" cy="11203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</a:t>
            </a:r>
          </a:p>
        </p:txBody>
      </p:sp>
      <p:sp>
        <p:nvSpPr>
          <p:cNvPr id="144" name="Google Shape;258;p29"/>
          <p:cNvSpPr txBox="1">
            <a:spLocks/>
          </p:cNvSpPr>
          <p:nvPr/>
        </p:nvSpPr>
        <p:spPr>
          <a:xfrm>
            <a:off x="1310640" y="3354574"/>
            <a:ext cx="2008992" cy="17771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시스템</a:t>
            </a:r>
            <a:b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개요</a:t>
            </a:r>
          </a:p>
        </p:txBody>
      </p:sp>
      <p:sp>
        <p:nvSpPr>
          <p:cNvPr id="146" name="Google Shape;258;p29"/>
          <p:cNvSpPr txBox="1">
            <a:spLocks/>
          </p:cNvSpPr>
          <p:nvPr/>
        </p:nvSpPr>
        <p:spPr>
          <a:xfrm>
            <a:off x="7061629" y="3343278"/>
            <a:ext cx="2008992" cy="17771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중간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개발 결과</a:t>
            </a:r>
          </a:p>
        </p:txBody>
      </p:sp>
      <p:sp>
        <p:nvSpPr>
          <p:cNvPr id="147" name="Google Shape;258;p29"/>
          <p:cNvSpPr txBox="1">
            <a:spLocks/>
          </p:cNvSpPr>
          <p:nvPr/>
        </p:nvSpPr>
        <p:spPr>
          <a:xfrm>
            <a:off x="8936115" y="3371336"/>
            <a:ext cx="2008992" cy="17771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차후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B0604020202020204" pitchFamily="2" charset="-79"/>
            </a:endParaRPr>
          </a:p>
          <a:p>
            <a:pPr algn="ctr">
              <a:spcBef>
                <a:spcPts val="0"/>
              </a:spcBef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계획</a:t>
            </a:r>
          </a:p>
        </p:txBody>
      </p:sp>
      <p:sp>
        <p:nvSpPr>
          <p:cNvPr id="148" name="Google Shape;371;p32"/>
          <p:cNvSpPr txBox="1">
            <a:spLocks/>
          </p:cNvSpPr>
          <p:nvPr/>
        </p:nvSpPr>
        <p:spPr>
          <a:xfrm>
            <a:off x="685184" y="446269"/>
            <a:ext cx="1448416" cy="96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16" name="Google Shape;264;p29"/>
          <p:cNvSpPr/>
          <p:nvPr/>
        </p:nvSpPr>
        <p:spPr>
          <a:xfrm>
            <a:off x="9199774" y="2083362"/>
            <a:ext cx="1481674" cy="1588351"/>
          </a:xfrm>
          <a:prstGeom prst="rect">
            <a:avLst/>
          </a:prstGeom>
          <a:solidFill>
            <a:srgbClr val="F3C3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0;p29"/>
          <p:cNvSpPr txBox="1">
            <a:spLocks/>
          </p:cNvSpPr>
          <p:nvPr/>
        </p:nvSpPr>
        <p:spPr>
          <a:xfrm>
            <a:off x="9106066" y="2811179"/>
            <a:ext cx="1603050" cy="11203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sp>
        <p:nvSpPr>
          <p:cNvPr id="18" name="Google Shape;258;p29"/>
          <p:cNvSpPr txBox="1">
            <a:spLocks/>
          </p:cNvSpPr>
          <p:nvPr/>
        </p:nvSpPr>
        <p:spPr>
          <a:xfrm>
            <a:off x="5121103" y="3367030"/>
            <a:ext cx="2008992" cy="17771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시스템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B0604020202020204" pitchFamily="2" charset="-79"/>
            </a:endParaRPr>
          </a:p>
          <a:p>
            <a:pPr algn="ctr">
              <a:spcBef>
                <a:spcPts val="0"/>
              </a:spcBef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명세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68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1;p32"/>
          <p:cNvSpPr txBox="1">
            <a:spLocks/>
          </p:cNvSpPr>
          <p:nvPr/>
        </p:nvSpPr>
        <p:spPr>
          <a:xfrm>
            <a:off x="6253963" y="2317702"/>
            <a:ext cx="3898500" cy="1769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개요</a:t>
            </a:r>
          </a:p>
        </p:txBody>
      </p:sp>
      <p:sp>
        <p:nvSpPr>
          <p:cNvPr id="3" name="Google Shape;373;p32"/>
          <p:cNvSpPr txBox="1">
            <a:spLocks/>
          </p:cNvSpPr>
          <p:nvPr/>
        </p:nvSpPr>
        <p:spPr>
          <a:xfrm>
            <a:off x="6253963" y="1921402"/>
            <a:ext cx="19137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</a:p>
        </p:txBody>
      </p:sp>
      <p:grpSp>
        <p:nvGrpSpPr>
          <p:cNvPr id="10" name="Google Shape;1261;p54"/>
          <p:cNvGrpSpPr>
            <a:grpSpLocks noChangeAspect="1"/>
          </p:cNvGrpSpPr>
          <p:nvPr/>
        </p:nvGrpSpPr>
        <p:grpSpPr>
          <a:xfrm>
            <a:off x="473667" y="1776162"/>
            <a:ext cx="5400000" cy="3593860"/>
            <a:chOff x="7714413" y="2452513"/>
            <a:chExt cx="3349625" cy="2229275"/>
          </a:xfrm>
        </p:grpSpPr>
        <p:grpSp>
          <p:nvGrpSpPr>
            <p:cNvPr id="11" name="Google Shape;1262;p54"/>
            <p:cNvGrpSpPr/>
            <p:nvPr/>
          </p:nvGrpSpPr>
          <p:grpSpPr>
            <a:xfrm flipH="1">
              <a:off x="7714413" y="2452513"/>
              <a:ext cx="3349625" cy="2229275"/>
              <a:chOff x="-3807125" y="2961438"/>
              <a:chExt cx="3349625" cy="2229275"/>
            </a:xfrm>
          </p:grpSpPr>
          <p:sp>
            <p:nvSpPr>
              <p:cNvPr id="14" name="Google Shape;1263;p54"/>
              <p:cNvSpPr/>
              <p:nvPr/>
            </p:nvSpPr>
            <p:spPr>
              <a:xfrm>
                <a:off x="-2332588" y="3099875"/>
                <a:ext cx="16515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66063" h="21419" extrusionOk="0">
                    <a:moveTo>
                      <a:pt x="280" y="0"/>
                    </a:moveTo>
                    <a:cubicBezTo>
                      <a:pt x="125" y="0"/>
                      <a:pt x="0" y="126"/>
                      <a:pt x="0" y="281"/>
                    </a:cubicBezTo>
                    <a:lnTo>
                      <a:pt x="0" y="21419"/>
                    </a:lnTo>
                    <a:lnTo>
                      <a:pt x="66063" y="21419"/>
                    </a:lnTo>
                    <a:lnTo>
                      <a:pt x="66063" y="281"/>
                    </a:lnTo>
                    <a:cubicBezTo>
                      <a:pt x="66063" y="126"/>
                      <a:pt x="65938" y="0"/>
                      <a:pt x="65782" y="0"/>
                    </a:cubicBezTo>
                    <a:lnTo>
                      <a:pt x="282" y="0"/>
                    </a:lnTo>
                    <a:cubicBezTo>
                      <a:pt x="281" y="0"/>
                      <a:pt x="280" y="0"/>
                      <a:pt x="280" y="0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264;p54"/>
              <p:cNvSpPr/>
              <p:nvPr/>
            </p:nvSpPr>
            <p:spPr>
              <a:xfrm>
                <a:off x="-2332550" y="3099863"/>
                <a:ext cx="1651550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66062" h="21419" extrusionOk="0">
                    <a:moveTo>
                      <a:pt x="56736" y="1742"/>
                    </a:moveTo>
                    <a:cubicBezTo>
                      <a:pt x="60918" y="1742"/>
                      <a:pt x="64319" y="5144"/>
                      <a:pt x="64319" y="9326"/>
                    </a:cubicBezTo>
                    <a:lnTo>
                      <a:pt x="64319" y="19677"/>
                    </a:lnTo>
                    <a:lnTo>
                      <a:pt x="1742" y="19677"/>
                    </a:lnTo>
                    <a:lnTo>
                      <a:pt x="1742" y="9326"/>
                    </a:lnTo>
                    <a:cubicBezTo>
                      <a:pt x="1742" y="5144"/>
                      <a:pt x="5143" y="1742"/>
                      <a:pt x="9325" y="1742"/>
                    </a:cubicBezTo>
                    <a:close/>
                    <a:moveTo>
                      <a:pt x="9326" y="0"/>
                    </a:moveTo>
                    <a:cubicBezTo>
                      <a:pt x="4175" y="0"/>
                      <a:pt x="0" y="4175"/>
                      <a:pt x="0" y="9325"/>
                    </a:cubicBezTo>
                    <a:lnTo>
                      <a:pt x="0" y="21419"/>
                    </a:lnTo>
                    <a:lnTo>
                      <a:pt x="66062" y="21419"/>
                    </a:lnTo>
                    <a:lnTo>
                      <a:pt x="66062" y="9326"/>
                    </a:lnTo>
                    <a:cubicBezTo>
                      <a:pt x="66062" y="4175"/>
                      <a:pt x="61887" y="0"/>
                      <a:pt x="56736" y="0"/>
                    </a:cubicBezTo>
                    <a:close/>
                  </a:path>
                </a:pathLst>
              </a:custGeom>
              <a:solidFill>
                <a:srgbClr val="F5C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265;p54"/>
              <p:cNvSpPr/>
              <p:nvPr/>
            </p:nvSpPr>
            <p:spPr>
              <a:xfrm>
                <a:off x="-3423450" y="3412688"/>
                <a:ext cx="9999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8925" extrusionOk="0">
                    <a:moveTo>
                      <a:pt x="270" y="0"/>
                    </a:moveTo>
                    <a:cubicBezTo>
                      <a:pt x="121" y="0"/>
                      <a:pt x="0" y="120"/>
                      <a:pt x="0" y="269"/>
                    </a:cubicBezTo>
                    <a:lnTo>
                      <a:pt x="0" y="8925"/>
                    </a:lnTo>
                    <a:lnTo>
                      <a:pt x="39995" y="8925"/>
                    </a:lnTo>
                    <a:lnTo>
                      <a:pt x="39995" y="88"/>
                    </a:lnTo>
                    <a:cubicBezTo>
                      <a:pt x="39995" y="39"/>
                      <a:pt x="39956" y="0"/>
                      <a:pt x="39908" y="0"/>
                    </a:cubicBezTo>
                    <a:close/>
                  </a:path>
                </a:pathLst>
              </a:custGeom>
              <a:solidFill>
                <a:srgbClr val="EA8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266;p54"/>
              <p:cNvSpPr/>
              <p:nvPr/>
            </p:nvSpPr>
            <p:spPr>
              <a:xfrm>
                <a:off x="-3674350" y="4528238"/>
                <a:ext cx="2894900" cy="430650"/>
              </a:xfrm>
              <a:custGeom>
                <a:avLst/>
                <a:gdLst/>
                <a:ahLst/>
                <a:cxnLst/>
                <a:rect l="l" t="t" r="r" b="b"/>
                <a:pathLst>
                  <a:path w="115796" h="17226" extrusionOk="0">
                    <a:moveTo>
                      <a:pt x="0" y="1"/>
                    </a:moveTo>
                    <a:lnTo>
                      <a:pt x="0" y="17225"/>
                    </a:lnTo>
                    <a:lnTo>
                      <a:pt x="115795" y="17225"/>
                    </a:lnTo>
                    <a:lnTo>
                      <a:pt x="115795" y="1"/>
                    </a:ln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267;p54"/>
              <p:cNvSpPr/>
              <p:nvPr/>
            </p:nvSpPr>
            <p:spPr>
              <a:xfrm>
                <a:off x="-3801300" y="3633963"/>
                <a:ext cx="3250550" cy="1344800"/>
              </a:xfrm>
              <a:custGeom>
                <a:avLst/>
                <a:gdLst/>
                <a:ahLst/>
                <a:cxnLst/>
                <a:rect l="l" t="t" r="r" b="b"/>
                <a:pathLst>
                  <a:path w="130022" h="53792" extrusionOk="0">
                    <a:moveTo>
                      <a:pt x="15682" y="0"/>
                    </a:moveTo>
                    <a:cubicBezTo>
                      <a:pt x="10019" y="0"/>
                      <a:pt x="5430" y="4590"/>
                      <a:pt x="5430" y="10253"/>
                    </a:cubicBezTo>
                    <a:lnTo>
                      <a:pt x="49" y="35612"/>
                    </a:lnTo>
                    <a:lnTo>
                      <a:pt x="90" y="35612"/>
                    </a:lnTo>
                    <a:cubicBezTo>
                      <a:pt x="11" y="36153"/>
                      <a:pt x="1" y="36703"/>
                      <a:pt x="59" y="37246"/>
                    </a:cubicBezTo>
                    <a:lnTo>
                      <a:pt x="1839" y="53544"/>
                    </a:lnTo>
                    <a:lnTo>
                      <a:pt x="6445" y="53791"/>
                    </a:lnTo>
                    <a:lnTo>
                      <a:pt x="9640" y="53791"/>
                    </a:lnTo>
                    <a:cubicBezTo>
                      <a:pt x="9567" y="53265"/>
                      <a:pt x="9530" y="52734"/>
                      <a:pt x="9529" y="52201"/>
                    </a:cubicBezTo>
                    <a:cubicBezTo>
                      <a:pt x="9529" y="45733"/>
                      <a:pt x="14773" y="40490"/>
                      <a:pt x="21240" y="40490"/>
                    </a:cubicBezTo>
                    <a:cubicBezTo>
                      <a:pt x="27709" y="40490"/>
                      <a:pt x="32953" y="45733"/>
                      <a:pt x="32953" y="52201"/>
                    </a:cubicBezTo>
                    <a:cubicBezTo>
                      <a:pt x="32952" y="52734"/>
                      <a:pt x="32914" y="53265"/>
                      <a:pt x="32842" y="53791"/>
                    </a:cubicBezTo>
                    <a:lnTo>
                      <a:pt x="86908" y="53791"/>
                    </a:lnTo>
                    <a:cubicBezTo>
                      <a:pt x="86834" y="53265"/>
                      <a:pt x="86798" y="52734"/>
                      <a:pt x="86797" y="52201"/>
                    </a:cubicBezTo>
                    <a:cubicBezTo>
                      <a:pt x="86797" y="45733"/>
                      <a:pt x="92040" y="40490"/>
                      <a:pt x="98509" y="40490"/>
                    </a:cubicBezTo>
                    <a:cubicBezTo>
                      <a:pt x="104977" y="40490"/>
                      <a:pt x="110221" y="45733"/>
                      <a:pt x="110221" y="52201"/>
                    </a:cubicBezTo>
                    <a:cubicBezTo>
                      <a:pt x="110219" y="52734"/>
                      <a:pt x="110183" y="53265"/>
                      <a:pt x="110110" y="53791"/>
                    </a:cubicBezTo>
                    <a:lnTo>
                      <a:pt x="130021" y="53791"/>
                    </a:lnTo>
                    <a:lnTo>
                      <a:pt x="130021" y="6277"/>
                    </a:lnTo>
                    <a:cubicBezTo>
                      <a:pt x="130021" y="2811"/>
                      <a:pt x="127211" y="0"/>
                      <a:pt x="123743" y="0"/>
                    </a:cubicBezTo>
                    <a:close/>
                  </a:path>
                </a:pathLst>
              </a:custGeom>
              <a:solidFill>
                <a:srgbClr val="EA8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268;p54"/>
              <p:cNvSpPr/>
              <p:nvPr/>
            </p:nvSpPr>
            <p:spPr>
              <a:xfrm>
                <a:off x="-3399675" y="3717688"/>
                <a:ext cx="461725" cy="1030725"/>
              </a:xfrm>
              <a:custGeom>
                <a:avLst/>
                <a:gdLst/>
                <a:ahLst/>
                <a:cxnLst/>
                <a:rect l="l" t="t" r="r" b="b"/>
                <a:pathLst>
                  <a:path w="18469" h="41229" extrusionOk="0">
                    <a:moveTo>
                      <a:pt x="2909" y="1"/>
                    </a:moveTo>
                    <a:cubicBezTo>
                      <a:pt x="1303" y="1"/>
                      <a:pt x="0" y="1303"/>
                      <a:pt x="0" y="2909"/>
                    </a:cubicBezTo>
                    <a:lnTo>
                      <a:pt x="0" y="33427"/>
                    </a:lnTo>
                    <a:cubicBezTo>
                      <a:pt x="0" y="34589"/>
                      <a:pt x="948" y="35492"/>
                      <a:pt x="2059" y="35492"/>
                    </a:cubicBezTo>
                    <a:cubicBezTo>
                      <a:pt x="2194" y="35492"/>
                      <a:pt x="2332" y="35478"/>
                      <a:pt x="2470" y="35450"/>
                    </a:cubicBezTo>
                    <a:cubicBezTo>
                      <a:pt x="3361" y="35271"/>
                      <a:pt x="4268" y="35181"/>
                      <a:pt x="5177" y="35181"/>
                    </a:cubicBezTo>
                    <a:cubicBezTo>
                      <a:pt x="9903" y="35181"/>
                      <a:pt x="14065" y="37582"/>
                      <a:pt x="16519" y="41228"/>
                    </a:cubicBezTo>
                    <a:lnTo>
                      <a:pt x="18469" y="41228"/>
                    </a:lnTo>
                    <a:lnTo>
                      <a:pt x="18469" y="2909"/>
                    </a:lnTo>
                    <a:cubicBezTo>
                      <a:pt x="18469" y="1303"/>
                      <a:pt x="17166" y="1"/>
                      <a:pt x="15560" y="1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1269;p54"/>
              <p:cNvSpPr/>
              <p:nvPr/>
            </p:nvSpPr>
            <p:spPr>
              <a:xfrm>
                <a:off x="-2498775" y="3723463"/>
                <a:ext cx="1834875" cy="637950"/>
              </a:xfrm>
              <a:custGeom>
                <a:avLst/>
                <a:gdLst/>
                <a:ahLst/>
                <a:cxnLst/>
                <a:rect l="l" t="t" r="r" b="b"/>
                <a:pathLst>
                  <a:path w="73395" h="25518" extrusionOk="0">
                    <a:moveTo>
                      <a:pt x="1" y="0"/>
                    </a:moveTo>
                    <a:lnTo>
                      <a:pt x="1" y="25518"/>
                    </a:lnTo>
                    <a:lnTo>
                      <a:pt x="73395" y="25518"/>
                    </a:lnTo>
                    <a:lnTo>
                      <a:pt x="73395" y="0"/>
                    </a:lnTo>
                    <a:close/>
                  </a:path>
                </a:pathLst>
              </a:custGeom>
              <a:solidFill>
                <a:srgbClr val="BCEF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1270;p54"/>
              <p:cNvSpPr/>
              <p:nvPr/>
            </p:nvSpPr>
            <p:spPr>
              <a:xfrm>
                <a:off x="-2498775" y="3844663"/>
                <a:ext cx="1834875" cy="35500"/>
              </a:xfrm>
              <a:custGeom>
                <a:avLst/>
                <a:gdLst/>
                <a:ahLst/>
                <a:cxnLst/>
                <a:rect l="l" t="t" r="r" b="b"/>
                <a:pathLst>
                  <a:path w="73395" h="1420" extrusionOk="0">
                    <a:moveTo>
                      <a:pt x="1" y="0"/>
                    </a:moveTo>
                    <a:lnTo>
                      <a:pt x="1" y="1419"/>
                    </a:lnTo>
                    <a:lnTo>
                      <a:pt x="73395" y="1419"/>
                    </a:lnTo>
                    <a:lnTo>
                      <a:pt x="73395" y="0"/>
                    </a:lnTo>
                    <a:close/>
                  </a:path>
                </a:pathLst>
              </a:custGeom>
              <a:solidFill>
                <a:srgbClr val="AAD0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271;p54"/>
              <p:cNvSpPr/>
              <p:nvPr/>
            </p:nvSpPr>
            <p:spPr>
              <a:xfrm>
                <a:off x="-2397125" y="3933113"/>
                <a:ext cx="750325" cy="309700"/>
              </a:xfrm>
              <a:custGeom>
                <a:avLst/>
                <a:gdLst/>
                <a:ahLst/>
                <a:cxnLst/>
                <a:rect l="l" t="t" r="r" b="b"/>
                <a:pathLst>
                  <a:path w="30013" h="12388" extrusionOk="0">
                    <a:moveTo>
                      <a:pt x="0" y="1"/>
                    </a:moveTo>
                    <a:lnTo>
                      <a:pt x="0" y="12387"/>
                    </a:lnTo>
                    <a:lnTo>
                      <a:pt x="30012" y="12387"/>
                    </a:lnTo>
                    <a:lnTo>
                      <a:pt x="30012" y="1"/>
                    </a:lnTo>
                    <a:close/>
                  </a:path>
                </a:pathLst>
              </a:custGeom>
              <a:solidFill>
                <a:srgbClr val="97BA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1272;p54"/>
              <p:cNvSpPr/>
              <p:nvPr/>
            </p:nvSpPr>
            <p:spPr>
              <a:xfrm>
                <a:off x="-2397125" y="3933113"/>
                <a:ext cx="292325" cy="309700"/>
              </a:xfrm>
              <a:custGeom>
                <a:avLst/>
                <a:gdLst/>
                <a:ahLst/>
                <a:cxnLst/>
                <a:rect l="l" t="t" r="r" b="b"/>
                <a:pathLst>
                  <a:path w="11693" h="12388" extrusionOk="0">
                    <a:moveTo>
                      <a:pt x="0" y="1"/>
                    </a:moveTo>
                    <a:lnTo>
                      <a:pt x="0" y="12387"/>
                    </a:lnTo>
                    <a:lnTo>
                      <a:pt x="11693" y="12387"/>
                    </a:lnTo>
                    <a:lnTo>
                      <a:pt x="11693" y="1"/>
                    </a:lnTo>
                    <a:close/>
                  </a:path>
                </a:pathLst>
              </a:custGeom>
              <a:solidFill>
                <a:srgbClr val="8D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1273;p54"/>
              <p:cNvSpPr/>
              <p:nvPr/>
            </p:nvSpPr>
            <p:spPr>
              <a:xfrm>
                <a:off x="-1054425" y="4868363"/>
                <a:ext cx="50367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20147" h="4416" extrusionOk="0">
                    <a:moveTo>
                      <a:pt x="1" y="1"/>
                    </a:moveTo>
                    <a:cubicBezTo>
                      <a:pt x="360" y="1443"/>
                      <a:pt x="440" y="2942"/>
                      <a:pt x="236" y="4415"/>
                    </a:cubicBezTo>
                    <a:lnTo>
                      <a:pt x="20146" y="4415"/>
                    </a:lnTo>
                    <a:lnTo>
                      <a:pt x="20146" y="1"/>
                    </a:ln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274;p54"/>
              <p:cNvSpPr/>
              <p:nvPr/>
            </p:nvSpPr>
            <p:spPr>
              <a:xfrm>
                <a:off x="-3640200" y="4868363"/>
                <a:ext cx="8580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4416" extrusionOk="0">
                    <a:moveTo>
                      <a:pt x="359" y="1"/>
                    </a:moveTo>
                    <a:lnTo>
                      <a:pt x="1" y="4415"/>
                    </a:lnTo>
                    <a:lnTo>
                      <a:pt x="3196" y="4415"/>
                    </a:lnTo>
                    <a:cubicBezTo>
                      <a:pt x="3123" y="3887"/>
                      <a:pt x="3086" y="3356"/>
                      <a:pt x="3085" y="2825"/>
                    </a:cubicBezTo>
                    <a:cubicBezTo>
                      <a:pt x="3085" y="1873"/>
                      <a:pt x="3202" y="924"/>
                      <a:pt x="3431" y="1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275;p54"/>
              <p:cNvSpPr/>
              <p:nvPr/>
            </p:nvSpPr>
            <p:spPr>
              <a:xfrm>
                <a:off x="-2986100" y="4868363"/>
                <a:ext cx="136337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54535" h="4416" extrusionOk="0">
                    <a:moveTo>
                      <a:pt x="0" y="1"/>
                    </a:moveTo>
                    <a:cubicBezTo>
                      <a:pt x="359" y="1443"/>
                      <a:pt x="439" y="2942"/>
                      <a:pt x="235" y="4415"/>
                    </a:cubicBezTo>
                    <a:lnTo>
                      <a:pt x="54300" y="4415"/>
                    </a:lnTo>
                    <a:cubicBezTo>
                      <a:pt x="54096" y="2942"/>
                      <a:pt x="54175" y="1443"/>
                      <a:pt x="54535" y="1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276;p54"/>
              <p:cNvSpPr/>
              <p:nvPr/>
            </p:nvSpPr>
            <p:spPr>
              <a:xfrm>
                <a:off x="-3807125" y="4813113"/>
                <a:ext cx="198775" cy="212000"/>
              </a:xfrm>
              <a:custGeom>
                <a:avLst/>
                <a:gdLst/>
                <a:ahLst/>
                <a:cxnLst/>
                <a:rect l="l" t="t" r="r" b="b"/>
                <a:pathLst>
                  <a:path w="7951" h="8480" extrusionOk="0">
                    <a:moveTo>
                      <a:pt x="90" y="0"/>
                    </a:moveTo>
                    <a:cubicBezTo>
                      <a:pt x="41" y="0"/>
                      <a:pt x="1" y="40"/>
                      <a:pt x="1" y="88"/>
                    </a:cubicBezTo>
                    <a:lnTo>
                      <a:pt x="1" y="8392"/>
                    </a:lnTo>
                    <a:cubicBezTo>
                      <a:pt x="1" y="8440"/>
                      <a:pt x="41" y="8480"/>
                      <a:pt x="90" y="8480"/>
                    </a:cubicBezTo>
                    <a:lnTo>
                      <a:pt x="7951" y="8480"/>
                    </a:lnTo>
                    <a:lnTo>
                      <a:pt x="7951" y="0"/>
                    </a:ln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277;p54"/>
              <p:cNvSpPr/>
              <p:nvPr/>
            </p:nvSpPr>
            <p:spPr>
              <a:xfrm>
                <a:off x="-656275" y="4813113"/>
                <a:ext cx="198775" cy="212000"/>
              </a:xfrm>
              <a:custGeom>
                <a:avLst/>
                <a:gdLst/>
                <a:ahLst/>
                <a:cxnLst/>
                <a:rect l="l" t="t" r="r" b="b"/>
                <a:pathLst>
                  <a:path w="7951" h="8480" extrusionOk="0">
                    <a:moveTo>
                      <a:pt x="1" y="0"/>
                    </a:moveTo>
                    <a:lnTo>
                      <a:pt x="1" y="8480"/>
                    </a:lnTo>
                    <a:lnTo>
                      <a:pt x="7862" y="8480"/>
                    </a:lnTo>
                    <a:cubicBezTo>
                      <a:pt x="7911" y="8480"/>
                      <a:pt x="7951" y="8440"/>
                      <a:pt x="7951" y="8392"/>
                    </a:cubicBezTo>
                    <a:lnTo>
                      <a:pt x="7951" y="89"/>
                    </a:lnTo>
                    <a:cubicBezTo>
                      <a:pt x="7951" y="40"/>
                      <a:pt x="7911" y="0"/>
                      <a:pt x="7862" y="0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278;p54"/>
              <p:cNvSpPr/>
              <p:nvPr/>
            </p:nvSpPr>
            <p:spPr>
              <a:xfrm>
                <a:off x="-3522000" y="4687238"/>
                <a:ext cx="503500" cy="503475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20139" extrusionOk="0">
                    <a:moveTo>
                      <a:pt x="10070" y="1"/>
                    </a:moveTo>
                    <a:cubicBezTo>
                      <a:pt x="7399" y="1"/>
                      <a:pt x="4838" y="1062"/>
                      <a:pt x="2949" y="2950"/>
                    </a:cubicBezTo>
                    <a:cubicBezTo>
                      <a:pt x="1061" y="4838"/>
                      <a:pt x="0" y="7400"/>
                      <a:pt x="0" y="10070"/>
                    </a:cubicBezTo>
                    <a:cubicBezTo>
                      <a:pt x="0" y="12740"/>
                      <a:pt x="1061" y="15302"/>
                      <a:pt x="2949" y="17190"/>
                    </a:cubicBezTo>
                    <a:cubicBezTo>
                      <a:pt x="4838" y="19078"/>
                      <a:pt x="7399" y="20139"/>
                      <a:pt x="10070" y="20139"/>
                    </a:cubicBezTo>
                    <a:cubicBezTo>
                      <a:pt x="12740" y="20139"/>
                      <a:pt x="15301" y="19078"/>
                      <a:pt x="17189" y="17190"/>
                    </a:cubicBezTo>
                    <a:cubicBezTo>
                      <a:pt x="19078" y="15302"/>
                      <a:pt x="20139" y="12740"/>
                      <a:pt x="20139" y="10070"/>
                    </a:cubicBezTo>
                    <a:cubicBezTo>
                      <a:pt x="20139" y="7400"/>
                      <a:pt x="19078" y="4838"/>
                      <a:pt x="17189" y="2950"/>
                    </a:cubicBezTo>
                    <a:cubicBezTo>
                      <a:pt x="15301" y="1062"/>
                      <a:pt x="12740" y="1"/>
                      <a:pt x="10070" y="1"/>
                    </a:cubicBezTo>
                    <a:close/>
                  </a:path>
                </a:pathLst>
              </a:custGeom>
              <a:solidFill>
                <a:srgbClr val="3B45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279;p54"/>
              <p:cNvSpPr/>
              <p:nvPr/>
            </p:nvSpPr>
            <p:spPr>
              <a:xfrm>
                <a:off x="-3432325" y="4776938"/>
                <a:ext cx="324125" cy="324100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12964" extrusionOk="0">
                    <a:moveTo>
                      <a:pt x="6483" y="0"/>
                    </a:moveTo>
                    <a:cubicBezTo>
                      <a:pt x="4763" y="0"/>
                      <a:pt x="3115" y="683"/>
                      <a:pt x="1898" y="1898"/>
                    </a:cubicBezTo>
                    <a:cubicBezTo>
                      <a:pt x="683" y="3114"/>
                      <a:pt x="1" y="4763"/>
                      <a:pt x="1" y="6482"/>
                    </a:cubicBezTo>
                    <a:cubicBezTo>
                      <a:pt x="1" y="8201"/>
                      <a:pt x="683" y="9849"/>
                      <a:pt x="1898" y="11065"/>
                    </a:cubicBezTo>
                    <a:cubicBezTo>
                      <a:pt x="3115" y="12280"/>
                      <a:pt x="4763" y="12963"/>
                      <a:pt x="6483" y="12963"/>
                    </a:cubicBezTo>
                    <a:cubicBezTo>
                      <a:pt x="8201" y="12963"/>
                      <a:pt x="9851" y="12280"/>
                      <a:pt x="11066" y="11065"/>
                    </a:cubicBezTo>
                    <a:cubicBezTo>
                      <a:pt x="12282" y="9849"/>
                      <a:pt x="12965" y="8201"/>
                      <a:pt x="12965" y="6482"/>
                    </a:cubicBezTo>
                    <a:cubicBezTo>
                      <a:pt x="12965" y="4763"/>
                      <a:pt x="12282" y="3114"/>
                      <a:pt x="11066" y="1898"/>
                    </a:cubicBezTo>
                    <a:cubicBezTo>
                      <a:pt x="9851" y="683"/>
                      <a:pt x="8201" y="0"/>
                      <a:pt x="6483" y="0"/>
                    </a:cubicBezTo>
                    <a:close/>
                  </a:path>
                </a:pathLst>
              </a:custGeom>
              <a:solidFill>
                <a:srgbClr val="3038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280;p54"/>
              <p:cNvSpPr/>
              <p:nvPr/>
            </p:nvSpPr>
            <p:spPr>
              <a:xfrm>
                <a:off x="-3386900" y="4822363"/>
                <a:ext cx="233250" cy="233250"/>
              </a:xfrm>
              <a:custGeom>
                <a:avLst/>
                <a:gdLst/>
                <a:ahLst/>
                <a:cxnLst/>
                <a:rect l="l" t="t" r="r" b="b"/>
                <a:pathLst>
                  <a:path w="9330" h="9330" extrusionOk="0">
                    <a:moveTo>
                      <a:pt x="4666" y="0"/>
                    </a:moveTo>
                    <a:cubicBezTo>
                      <a:pt x="3428" y="0"/>
                      <a:pt x="2242" y="491"/>
                      <a:pt x="1367" y="1366"/>
                    </a:cubicBezTo>
                    <a:cubicBezTo>
                      <a:pt x="492" y="2241"/>
                      <a:pt x="1" y="3428"/>
                      <a:pt x="1" y="4665"/>
                    </a:cubicBezTo>
                    <a:cubicBezTo>
                      <a:pt x="1" y="5901"/>
                      <a:pt x="492" y="7089"/>
                      <a:pt x="1367" y="7963"/>
                    </a:cubicBezTo>
                    <a:cubicBezTo>
                      <a:pt x="2242" y="8838"/>
                      <a:pt x="3428" y="9329"/>
                      <a:pt x="4666" y="9329"/>
                    </a:cubicBezTo>
                    <a:cubicBezTo>
                      <a:pt x="5903" y="9329"/>
                      <a:pt x="7089" y="8838"/>
                      <a:pt x="7964" y="7963"/>
                    </a:cubicBezTo>
                    <a:cubicBezTo>
                      <a:pt x="8838" y="7089"/>
                      <a:pt x="9329" y="5901"/>
                      <a:pt x="9329" y="4665"/>
                    </a:cubicBezTo>
                    <a:cubicBezTo>
                      <a:pt x="9329" y="3428"/>
                      <a:pt x="8838" y="2241"/>
                      <a:pt x="7964" y="1366"/>
                    </a:cubicBezTo>
                    <a:cubicBezTo>
                      <a:pt x="7089" y="491"/>
                      <a:pt x="5903" y="0"/>
                      <a:pt x="4666" y="0"/>
                    </a:cubicBezTo>
                    <a:close/>
                  </a:path>
                </a:pathLst>
              </a:custGeom>
              <a:solidFill>
                <a:srgbClr val="9CB7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281;p54"/>
              <p:cNvSpPr/>
              <p:nvPr/>
            </p:nvSpPr>
            <p:spPr>
              <a:xfrm>
                <a:off x="-3359400" y="4841588"/>
                <a:ext cx="205775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8231" h="8561" extrusionOk="0">
                    <a:moveTo>
                      <a:pt x="6130" y="1"/>
                    </a:moveTo>
                    <a:lnTo>
                      <a:pt x="6130" y="1"/>
                    </a:lnTo>
                    <a:cubicBezTo>
                      <a:pt x="6840" y="841"/>
                      <a:pt x="7230" y="1905"/>
                      <a:pt x="7228" y="3005"/>
                    </a:cubicBezTo>
                    <a:cubicBezTo>
                      <a:pt x="7228" y="5581"/>
                      <a:pt x="5140" y="7670"/>
                      <a:pt x="2563" y="7670"/>
                    </a:cubicBezTo>
                    <a:cubicBezTo>
                      <a:pt x="2562" y="7670"/>
                      <a:pt x="2560" y="7670"/>
                      <a:pt x="2558" y="7670"/>
                    </a:cubicBezTo>
                    <a:cubicBezTo>
                      <a:pt x="1648" y="7670"/>
                      <a:pt x="759" y="7402"/>
                      <a:pt x="0" y="6901"/>
                    </a:cubicBezTo>
                    <a:lnTo>
                      <a:pt x="0" y="6901"/>
                    </a:lnTo>
                    <a:cubicBezTo>
                      <a:pt x="856" y="7915"/>
                      <a:pt x="2134" y="8560"/>
                      <a:pt x="3566" y="8560"/>
                    </a:cubicBezTo>
                    <a:cubicBezTo>
                      <a:pt x="6142" y="8560"/>
                      <a:pt x="8231" y="6472"/>
                      <a:pt x="8231" y="3895"/>
                    </a:cubicBezTo>
                    <a:cubicBezTo>
                      <a:pt x="8231" y="2268"/>
                      <a:pt x="7395" y="836"/>
                      <a:pt x="613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282;p54"/>
              <p:cNvSpPr/>
              <p:nvPr/>
            </p:nvSpPr>
            <p:spPr>
              <a:xfrm>
                <a:off x="-3372150" y="4846088"/>
                <a:ext cx="17420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39" extrusionOk="0">
                    <a:moveTo>
                      <a:pt x="4075" y="1"/>
                    </a:moveTo>
                    <a:cubicBezTo>
                      <a:pt x="3125" y="1"/>
                      <a:pt x="2174" y="363"/>
                      <a:pt x="1448" y="1089"/>
                    </a:cubicBezTo>
                    <a:cubicBezTo>
                      <a:pt x="0" y="2538"/>
                      <a:pt x="0" y="4895"/>
                      <a:pt x="1448" y="6344"/>
                    </a:cubicBezTo>
                    <a:cubicBezTo>
                      <a:pt x="1573" y="6469"/>
                      <a:pt x="1743" y="6539"/>
                      <a:pt x="1920" y="6539"/>
                    </a:cubicBezTo>
                    <a:cubicBezTo>
                      <a:pt x="2191" y="6539"/>
                      <a:pt x="2434" y="6376"/>
                      <a:pt x="2538" y="6126"/>
                    </a:cubicBezTo>
                    <a:cubicBezTo>
                      <a:pt x="2641" y="5877"/>
                      <a:pt x="2583" y="5590"/>
                      <a:pt x="2393" y="5399"/>
                    </a:cubicBezTo>
                    <a:cubicBezTo>
                      <a:pt x="1464" y="4470"/>
                      <a:pt x="1464" y="2961"/>
                      <a:pt x="2393" y="2034"/>
                    </a:cubicBezTo>
                    <a:cubicBezTo>
                      <a:pt x="2857" y="1568"/>
                      <a:pt x="3466" y="1336"/>
                      <a:pt x="4076" y="1336"/>
                    </a:cubicBezTo>
                    <a:cubicBezTo>
                      <a:pt x="4685" y="1336"/>
                      <a:pt x="5294" y="1568"/>
                      <a:pt x="5758" y="2034"/>
                    </a:cubicBezTo>
                    <a:cubicBezTo>
                      <a:pt x="5889" y="2166"/>
                      <a:pt x="6061" y="2232"/>
                      <a:pt x="6233" y="2232"/>
                    </a:cubicBezTo>
                    <a:cubicBezTo>
                      <a:pt x="6404" y="2232"/>
                      <a:pt x="6575" y="2167"/>
                      <a:pt x="6706" y="2037"/>
                    </a:cubicBezTo>
                    <a:cubicBezTo>
                      <a:pt x="6968" y="1774"/>
                      <a:pt x="6967" y="1350"/>
                      <a:pt x="6702" y="1089"/>
                    </a:cubicBezTo>
                    <a:cubicBezTo>
                      <a:pt x="5977" y="363"/>
                      <a:pt x="5026" y="1"/>
                      <a:pt x="40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283;p54"/>
              <p:cNvSpPr/>
              <p:nvPr/>
            </p:nvSpPr>
            <p:spPr>
              <a:xfrm>
                <a:off x="-1581850" y="4687238"/>
                <a:ext cx="503500" cy="503475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20139" extrusionOk="0">
                    <a:moveTo>
                      <a:pt x="10070" y="1"/>
                    </a:moveTo>
                    <a:cubicBezTo>
                      <a:pt x="7400" y="1"/>
                      <a:pt x="4839" y="1062"/>
                      <a:pt x="2950" y="2950"/>
                    </a:cubicBezTo>
                    <a:cubicBezTo>
                      <a:pt x="1062" y="4838"/>
                      <a:pt x="1" y="7400"/>
                      <a:pt x="1" y="10069"/>
                    </a:cubicBezTo>
                    <a:cubicBezTo>
                      <a:pt x="1" y="12740"/>
                      <a:pt x="1062" y="15302"/>
                      <a:pt x="2950" y="17190"/>
                    </a:cubicBezTo>
                    <a:cubicBezTo>
                      <a:pt x="4839" y="19078"/>
                      <a:pt x="7400" y="20139"/>
                      <a:pt x="10070" y="20139"/>
                    </a:cubicBezTo>
                    <a:cubicBezTo>
                      <a:pt x="12741" y="20139"/>
                      <a:pt x="15302" y="19078"/>
                      <a:pt x="17190" y="17190"/>
                    </a:cubicBezTo>
                    <a:cubicBezTo>
                      <a:pt x="19079" y="15302"/>
                      <a:pt x="20140" y="12740"/>
                      <a:pt x="20140" y="10069"/>
                    </a:cubicBezTo>
                    <a:cubicBezTo>
                      <a:pt x="20140" y="7400"/>
                      <a:pt x="19079" y="4838"/>
                      <a:pt x="17190" y="2950"/>
                    </a:cubicBezTo>
                    <a:cubicBezTo>
                      <a:pt x="15302" y="1062"/>
                      <a:pt x="12741" y="1"/>
                      <a:pt x="100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284;p54"/>
              <p:cNvSpPr/>
              <p:nvPr/>
            </p:nvSpPr>
            <p:spPr>
              <a:xfrm>
                <a:off x="-1446725" y="4822363"/>
                <a:ext cx="233275" cy="233250"/>
              </a:xfrm>
              <a:custGeom>
                <a:avLst/>
                <a:gdLst/>
                <a:ahLst/>
                <a:cxnLst/>
                <a:rect l="l" t="t" r="r" b="b"/>
                <a:pathLst>
                  <a:path w="9331" h="9330" extrusionOk="0">
                    <a:moveTo>
                      <a:pt x="4665" y="0"/>
                    </a:moveTo>
                    <a:cubicBezTo>
                      <a:pt x="3428" y="0"/>
                      <a:pt x="2242" y="491"/>
                      <a:pt x="1367" y="1366"/>
                    </a:cubicBezTo>
                    <a:cubicBezTo>
                      <a:pt x="493" y="2241"/>
                      <a:pt x="0" y="3428"/>
                      <a:pt x="0" y="4664"/>
                    </a:cubicBezTo>
                    <a:cubicBezTo>
                      <a:pt x="0" y="5901"/>
                      <a:pt x="493" y="7089"/>
                      <a:pt x="1367" y="7963"/>
                    </a:cubicBezTo>
                    <a:cubicBezTo>
                      <a:pt x="2242" y="8838"/>
                      <a:pt x="3428" y="9329"/>
                      <a:pt x="4665" y="9329"/>
                    </a:cubicBezTo>
                    <a:cubicBezTo>
                      <a:pt x="5903" y="9329"/>
                      <a:pt x="7089" y="8838"/>
                      <a:pt x="7964" y="7963"/>
                    </a:cubicBezTo>
                    <a:cubicBezTo>
                      <a:pt x="8838" y="7089"/>
                      <a:pt x="9330" y="5901"/>
                      <a:pt x="9330" y="4664"/>
                    </a:cubicBezTo>
                    <a:cubicBezTo>
                      <a:pt x="9330" y="3428"/>
                      <a:pt x="8838" y="2241"/>
                      <a:pt x="7964" y="1366"/>
                    </a:cubicBezTo>
                    <a:cubicBezTo>
                      <a:pt x="7089" y="491"/>
                      <a:pt x="5903" y="0"/>
                      <a:pt x="4665" y="0"/>
                    </a:cubicBezTo>
                    <a:close/>
                  </a:path>
                </a:pathLst>
              </a:custGeom>
              <a:solidFill>
                <a:srgbClr val="9CB7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285;p54"/>
              <p:cNvSpPr/>
              <p:nvPr/>
            </p:nvSpPr>
            <p:spPr>
              <a:xfrm>
                <a:off x="-2498600" y="4240313"/>
                <a:ext cx="1834300" cy="120775"/>
              </a:xfrm>
              <a:custGeom>
                <a:avLst/>
                <a:gdLst/>
                <a:ahLst/>
                <a:cxnLst/>
                <a:rect l="l" t="t" r="r" b="b"/>
                <a:pathLst>
                  <a:path w="73372" h="4831" extrusionOk="0">
                    <a:moveTo>
                      <a:pt x="0" y="1"/>
                    </a:moveTo>
                    <a:lnTo>
                      <a:pt x="0" y="4831"/>
                    </a:lnTo>
                    <a:lnTo>
                      <a:pt x="73371" y="4831"/>
                    </a:lnTo>
                    <a:lnTo>
                      <a:pt x="73371" y="1"/>
                    </a:lnTo>
                    <a:close/>
                  </a:path>
                </a:pathLst>
              </a:custGeom>
              <a:solidFill>
                <a:srgbClr val="AAD0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1286;p54"/>
              <p:cNvSpPr/>
              <p:nvPr/>
            </p:nvSpPr>
            <p:spPr>
              <a:xfrm>
                <a:off x="-2539675" y="4361038"/>
                <a:ext cx="19125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76503" h="1882" extrusionOk="0">
                    <a:moveTo>
                      <a:pt x="1" y="1"/>
                    </a:moveTo>
                    <a:lnTo>
                      <a:pt x="1" y="1882"/>
                    </a:lnTo>
                    <a:lnTo>
                      <a:pt x="76502" y="1882"/>
                    </a:lnTo>
                    <a:lnTo>
                      <a:pt x="76502" y="1"/>
                    </a:ln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287;p54"/>
              <p:cNvSpPr/>
              <p:nvPr/>
            </p:nvSpPr>
            <p:spPr>
              <a:xfrm>
                <a:off x="-3307225" y="3766463"/>
                <a:ext cx="278275" cy="419225"/>
              </a:xfrm>
              <a:custGeom>
                <a:avLst/>
                <a:gdLst/>
                <a:ahLst/>
                <a:cxnLst/>
                <a:rect l="l" t="t" r="r" b="b"/>
                <a:pathLst>
                  <a:path w="11131" h="16769" extrusionOk="0">
                    <a:moveTo>
                      <a:pt x="86" y="1"/>
                    </a:moveTo>
                    <a:cubicBezTo>
                      <a:pt x="38" y="1"/>
                      <a:pt x="1" y="38"/>
                      <a:pt x="1" y="85"/>
                    </a:cubicBezTo>
                    <a:lnTo>
                      <a:pt x="1" y="16683"/>
                    </a:lnTo>
                    <a:cubicBezTo>
                      <a:pt x="1" y="16731"/>
                      <a:pt x="38" y="16768"/>
                      <a:pt x="86" y="16768"/>
                    </a:cubicBezTo>
                    <a:lnTo>
                      <a:pt x="11045" y="16768"/>
                    </a:lnTo>
                    <a:cubicBezTo>
                      <a:pt x="11092" y="16768"/>
                      <a:pt x="11130" y="16731"/>
                      <a:pt x="11130" y="16683"/>
                    </a:cubicBezTo>
                    <a:lnTo>
                      <a:pt x="11130" y="85"/>
                    </a:lnTo>
                    <a:cubicBezTo>
                      <a:pt x="11130" y="38"/>
                      <a:pt x="11092" y="1"/>
                      <a:pt x="11045" y="1"/>
                    </a:cubicBezTo>
                    <a:close/>
                  </a:path>
                </a:pathLst>
              </a:custGeom>
              <a:solidFill>
                <a:srgbClr val="BCEF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288;p54"/>
              <p:cNvSpPr/>
              <p:nvPr/>
            </p:nvSpPr>
            <p:spPr>
              <a:xfrm>
                <a:off x="-3289150" y="3766463"/>
                <a:ext cx="251725" cy="419225"/>
              </a:xfrm>
              <a:custGeom>
                <a:avLst/>
                <a:gdLst/>
                <a:ahLst/>
                <a:cxnLst/>
                <a:rect l="l" t="t" r="r" b="b"/>
                <a:pathLst>
                  <a:path w="10069" h="16769" extrusionOk="0">
                    <a:moveTo>
                      <a:pt x="2093" y="1"/>
                    </a:moveTo>
                    <a:cubicBezTo>
                      <a:pt x="1294" y="1"/>
                      <a:pt x="533" y="343"/>
                      <a:pt x="1" y="940"/>
                    </a:cubicBezTo>
                    <a:lnTo>
                      <a:pt x="7319" y="16768"/>
                    </a:lnTo>
                    <a:lnTo>
                      <a:pt x="7588" y="16768"/>
                    </a:lnTo>
                    <a:cubicBezTo>
                      <a:pt x="8623" y="16768"/>
                      <a:pt x="9576" y="16201"/>
                      <a:pt x="10069" y="15291"/>
                    </a:cubicBezTo>
                    <a:lnTo>
                      <a:pt x="2999" y="1"/>
                    </a:lnTo>
                    <a:lnTo>
                      <a:pt x="2097" y="1"/>
                    </a:lnTo>
                    <a:cubicBezTo>
                      <a:pt x="2096" y="1"/>
                      <a:pt x="2094" y="1"/>
                      <a:pt x="20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289;p54"/>
              <p:cNvSpPr/>
              <p:nvPr/>
            </p:nvSpPr>
            <p:spPr>
              <a:xfrm>
                <a:off x="-3169800" y="3766463"/>
                <a:ext cx="140850" cy="304650"/>
              </a:xfrm>
              <a:custGeom>
                <a:avLst/>
                <a:gdLst/>
                <a:ahLst/>
                <a:cxnLst/>
                <a:rect l="l" t="t" r="r" b="b"/>
                <a:pathLst>
                  <a:path w="5634" h="12186" extrusionOk="0">
                    <a:moveTo>
                      <a:pt x="0" y="1"/>
                    </a:moveTo>
                    <a:lnTo>
                      <a:pt x="5633" y="12185"/>
                    </a:lnTo>
                    <a:lnTo>
                      <a:pt x="5633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1290;p54"/>
              <p:cNvSpPr/>
              <p:nvPr/>
            </p:nvSpPr>
            <p:spPr>
              <a:xfrm>
                <a:off x="-2873025" y="3766463"/>
                <a:ext cx="278225" cy="419225"/>
              </a:xfrm>
              <a:custGeom>
                <a:avLst/>
                <a:gdLst/>
                <a:ahLst/>
                <a:cxnLst/>
                <a:rect l="l" t="t" r="r" b="b"/>
                <a:pathLst>
                  <a:path w="11129" h="16769" extrusionOk="0">
                    <a:moveTo>
                      <a:pt x="84" y="1"/>
                    </a:moveTo>
                    <a:cubicBezTo>
                      <a:pt x="38" y="1"/>
                      <a:pt x="0" y="38"/>
                      <a:pt x="0" y="85"/>
                    </a:cubicBezTo>
                    <a:lnTo>
                      <a:pt x="0" y="16683"/>
                    </a:lnTo>
                    <a:cubicBezTo>
                      <a:pt x="0" y="16731"/>
                      <a:pt x="38" y="16768"/>
                      <a:pt x="84" y="16768"/>
                    </a:cubicBezTo>
                    <a:lnTo>
                      <a:pt x="11044" y="16768"/>
                    </a:lnTo>
                    <a:cubicBezTo>
                      <a:pt x="11091" y="16768"/>
                      <a:pt x="11128" y="16731"/>
                      <a:pt x="11128" y="16683"/>
                    </a:cubicBezTo>
                    <a:lnTo>
                      <a:pt x="11128" y="85"/>
                    </a:lnTo>
                    <a:cubicBezTo>
                      <a:pt x="11128" y="38"/>
                      <a:pt x="11091" y="1"/>
                      <a:pt x="11044" y="1"/>
                    </a:cubicBezTo>
                    <a:close/>
                  </a:path>
                </a:pathLst>
              </a:custGeom>
              <a:solidFill>
                <a:srgbClr val="BCEF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291;p54"/>
              <p:cNvSpPr/>
              <p:nvPr/>
            </p:nvSpPr>
            <p:spPr>
              <a:xfrm>
                <a:off x="-2855000" y="3766463"/>
                <a:ext cx="251750" cy="419225"/>
              </a:xfrm>
              <a:custGeom>
                <a:avLst/>
                <a:gdLst/>
                <a:ahLst/>
                <a:cxnLst/>
                <a:rect l="l" t="t" r="r" b="b"/>
                <a:pathLst>
                  <a:path w="10070" h="16769" extrusionOk="0">
                    <a:moveTo>
                      <a:pt x="2095" y="1"/>
                    </a:moveTo>
                    <a:cubicBezTo>
                      <a:pt x="1294" y="1"/>
                      <a:pt x="533" y="343"/>
                      <a:pt x="1" y="940"/>
                    </a:cubicBezTo>
                    <a:lnTo>
                      <a:pt x="7319" y="16768"/>
                    </a:lnTo>
                    <a:lnTo>
                      <a:pt x="7589" y="16768"/>
                    </a:lnTo>
                    <a:cubicBezTo>
                      <a:pt x="8625" y="16768"/>
                      <a:pt x="9577" y="16201"/>
                      <a:pt x="10069" y="15291"/>
                    </a:cubicBezTo>
                    <a:lnTo>
                      <a:pt x="3000" y="1"/>
                    </a:lnTo>
                    <a:lnTo>
                      <a:pt x="2098" y="1"/>
                    </a:lnTo>
                    <a:cubicBezTo>
                      <a:pt x="2097" y="1"/>
                      <a:pt x="2096" y="1"/>
                      <a:pt x="20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1292;p54"/>
              <p:cNvSpPr/>
              <p:nvPr/>
            </p:nvSpPr>
            <p:spPr>
              <a:xfrm>
                <a:off x="-2735650" y="3766463"/>
                <a:ext cx="140875" cy="304650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2186" extrusionOk="0">
                    <a:moveTo>
                      <a:pt x="1" y="1"/>
                    </a:moveTo>
                    <a:lnTo>
                      <a:pt x="5635" y="12185"/>
                    </a:lnTo>
                    <a:lnTo>
                      <a:pt x="5635" y="7843"/>
                    </a:lnTo>
                    <a:lnTo>
                      <a:pt x="20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1293;p54"/>
              <p:cNvSpPr/>
              <p:nvPr/>
            </p:nvSpPr>
            <p:spPr>
              <a:xfrm>
                <a:off x="-3103125" y="4277313"/>
                <a:ext cx="114100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1337" extrusionOk="0">
                    <a:moveTo>
                      <a:pt x="668" y="0"/>
                    </a:moveTo>
                    <a:cubicBezTo>
                      <a:pt x="299" y="0"/>
                      <a:pt x="1" y="300"/>
                      <a:pt x="1" y="669"/>
                    </a:cubicBezTo>
                    <a:cubicBezTo>
                      <a:pt x="1" y="1037"/>
                      <a:pt x="299" y="1336"/>
                      <a:pt x="668" y="1336"/>
                    </a:cubicBezTo>
                    <a:lnTo>
                      <a:pt x="3895" y="1336"/>
                    </a:lnTo>
                    <a:cubicBezTo>
                      <a:pt x="4264" y="1336"/>
                      <a:pt x="4564" y="1037"/>
                      <a:pt x="4564" y="669"/>
                    </a:cubicBezTo>
                    <a:cubicBezTo>
                      <a:pt x="4564" y="300"/>
                      <a:pt x="4264" y="0"/>
                      <a:pt x="3895" y="0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294;p54"/>
              <p:cNvSpPr/>
              <p:nvPr/>
            </p:nvSpPr>
            <p:spPr>
              <a:xfrm>
                <a:off x="-1089500" y="4473263"/>
                <a:ext cx="4118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2" extrusionOk="0">
                    <a:moveTo>
                      <a:pt x="446" y="0"/>
                    </a:moveTo>
                    <a:cubicBezTo>
                      <a:pt x="200" y="0"/>
                      <a:pt x="0" y="200"/>
                      <a:pt x="0" y="446"/>
                    </a:cubicBezTo>
                    <a:cubicBezTo>
                      <a:pt x="0" y="692"/>
                      <a:pt x="200" y="892"/>
                      <a:pt x="446" y="892"/>
                    </a:cubicBezTo>
                    <a:lnTo>
                      <a:pt x="16026" y="892"/>
                    </a:lnTo>
                    <a:cubicBezTo>
                      <a:pt x="16272" y="892"/>
                      <a:pt x="16472" y="692"/>
                      <a:pt x="16472" y="446"/>
                    </a:cubicBezTo>
                    <a:cubicBezTo>
                      <a:pt x="16472" y="200"/>
                      <a:pt x="16272" y="0"/>
                      <a:pt x="16026" y="0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1295;p54"/>
              <p:cNvSpPr/>
              <p:nvPr/>
            </p:nvSpPr>
            <p:spPr>
              <a:xfrm>
                <a:off x="-1089500" y="4526138"/>
                <a:ext cx="4118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1" extrusionOk="0">
                    <a:moveTo>
                      <a:pt x="446" y="1"/>
                    </a:moveTo>
                    <a:cubicBezTo>
                      <a:pt x="200" y="1"/>
                      <a:pt x="0" y="200"/>
                      <a:pt x="0" y="445"/>
                    </a:cubicBezTo>
                    <a:cubicBezTo>
                      <a:pt x="0" y="691"/>
                      <a:pt x="200" y="891"/>
                      <a:pt x="446" y="891"/>
                    </a:cubicBezTo>
                    <a:lnTo>
                      <a:pt x="16026" y="891"/>
                    </a:lnTo>
                    <a:cubicBezTo>
                      <a:pt x="16272" y="891"/>
                      <a:pt x="16472" y="691"/>
                      <a:pt x="16472" y="445"/>
                    </a:cubicBezTo>
                    <a:cubicBezTo>
                      <a:pt x="16472" y="200"/>
                      <a:pt x="16272" y="1"/>
                      <a:pt x="16026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1296;p54"/>
              <p:cNvSpPr/>
              <p:nvPr/>
            </p:nvSpPr>
            <p:spPr>
              <a:xfrm>
                <a:off x="-1089500" y="4578988"/>
                <a:ext cx="4118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1" extrusionOk="0">
                    <a:moveTo>
                      <a:pt x="446" y="1"/>
                    </a:moveTo>
                    <a:cubicBezTo>
                      <a:pt x="200" y="1"/>
                      <a:pt x="0" y="200"/>
                      <a:pt x="0" y="446"/>
                    </a:cubicBezTo>
                    <a:cubicBezTo>
                      <a:pt x="0" y="692"/>
                      <a:pt x="200" y="891"/>
                      <a:pt x="446" y="891"/>
                    </a:cubicBezTo>
                    <a:lnTo>
                      <a:pt x="16026" y="891"/>
                    </a:lnTo>
                    <a:cubicBezTo>
                      <a:pt x="16272" y="891"/>
                      <a:pt x="16472" y="692"/>
                      <a:pt x="16472" y="446"/>
                    </a:cubicBezTo>
                    <a:cubicBezTo>
                      <a:pt x="16472" y="200"/>
                      <a:pt x="16272" y="1"/>
                      <a:pt x="16026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1297;p54"/>
              <p:cNvSpPr/>
              <p:nvPr/>
            </p:nvSpPr>
            <p:spPr>
              <a:xfrm>
                <a:off x="-1089500" y="4631863"/>
                <a:ext cx="4118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2" extrusionOk="0">
                    <a:moveTo>
                      <a:pt x="446" y="1"/>
                    </a:moveTo>
                    <a:cubicBezTo>
                      <a:pt x="200" y="1"/>
                      <a:pt x="0" y="199"/>
                      <a:pt x="0" y="445"/>
                    </a:cubicBezTo>
                    <a:cubicBezTo>
                      <a:pt x="0" y="692"/>
                      <a:pt x="200" y="891"/>
                      <a:pt x="446" y="891"/>
                    </a:cubicBezTo>
                    <a:lnTo>
                      <a:pt x="16026" y="891"/>
                    </a:lnTo>
                    <a:cubicBezTo>
                      <a:pt x="16272" y="891"/>
                      <a:pt x="16472" y="692"/>
                      <a:pt x="16472" y="445"/>
                    </a:cubicBezTo>
                    <a:cubicBezTo>
                      <a:pt x="16472" y="199"/>
                      <a:pt x="16272" y="1"/>
                      <a:pt x="16026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1298;p54"/>
              <p:cNvSpPr/>
              <p:nvPr/>
            </p:nvSpPr>
            <p:spPr>
              <a:xfrm>
                <a:off x="-1089500" y="4684738"/>
                <a:ext cx="4118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1" extrusionOk="0">
                    <a:moveTo>
                      <a:pt x="446" y="0"/>
                    </a:moveTo>
                    <a:cubicBezTo>
                      <a:pt x="200" y="0"/>
                      <a:pt x="0" y="200"/>
                      <a:pt x="0" y="446"/>
                    </a:cubicBezTo>
                    <a:cubicBezTo>
                      <a:pt x="0" y="691"/>
                      <a:pt x="200" y="890"/>
                      <a:pt x="446" y="890"/>
                    </a:cubicBezTo>
                    <a:lnTo>
                      <a:pt x="16026" y="890"/>
                    </a:lnTo>
                    <a:cubicBezTo>
                      <a:pt x="16272" y="890"/>
                      <a:pt x="16472" y="691"/>
                      <a:pt x="16472" y="446"/>
                    </a:cubicBezTo>
                    <a:cubicBezTo>
                      <a:pt x="16472" y="200"/>
                      <a:pt x="16272" y="0"/>
                      <a:pt x="16026" y="0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1299;p54"/>
              <p:cNvSpPr/>
              <p:nvPr/>
            </p:nvSpPr>
            <p:spPr>
              <a:xfrm>
                <a:off x="-3075225" y="3450263"/>
                <a:ext cx="24680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4" extrusionOk="0">
                    <a:moveTo>
                      <a:pt x="268" y="1"/>
                    </a:moveTo>
                    <a:cubicBezTo>
                      <a:pt x="121" y="1"/>
                      <a:pt x="1" y="119"/>
                      <a:pt x="1" y="267"/>
                    </a:cubicBezTo>
                    <a:cubicBezTo>
                      <a:pt x="1" y="414"/>
                      <a:pt x="121" y="534"/>
                      <a:pt x="268" y="534"/>
                    </a:cubicBezTo>
                    <a:lnTo>
                      <a:pt x="9605" y="534"/>
                    </a:lnTo>
                    <a:cubicBezTo>
                      <a:pt x="9752" y="534"/>
                      <a:pt x="9872" y="414"/>
                      <a:pt x="9872" y="267"/>
                    </a:cubicBezTo>
                    <a:cubicBezTo>
                      <a:pt x="9872" y="119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300;p54"/>
              <p:cNvSpPr/>
              <p:nvPr/>
            </p:nvSpPr>
            <p:spPr>
              <a:xfrm>
                <a:off x="-3075225" y="3481913"/>
                <a:ext cx="24680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4" extrusionOk="0">
                    <a:moveTo>
                      <a:pt x="268" y="1"/>
                    </a:moveTo>
                    <a:cubicBezTo>
                      <a:pt x="121" y="1"/>
                      <a:pt x="1" y="120"/>
                      <a:pt x="1" y="268"/>
                    </a:cubicBezTo>
                    <a:cubicBezTo>
                      <a:pt x="1" y="415"/>
                      <a:pt x="121" y="534"/>
                      <a:pt x="268" y="534"/>
                    </a:cubicBezTo>
                    <a:lnTo>
                      <a:pt x="9605" y="534"/>
                    </a:lnTo>
                    <a:cubicBezTo>
                      <a:pt x="9752" y="534"/>
                      <a:pt x="9872" y="415"/>
                      <a:pt x="9872" y="268"/>
                    </a:cubicBezTo>
                    <a:cubicBezTo>
                      <a:pt x="9872" y="120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301;p54"/>
              <p:cNvSpPr/>
              <p:nvPr/>
            </p:nvSpPr>
            <p:spPr>
              <a:xfrm>
                <a:off x="-3075225" y="3513588"/>
                <a:ext cx="24680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6" extrusionOk="0">
                    <a:moveTo>
                      <a:pt x="268" y="1"/>
                    </a:moveTo>
                    <a:cubicBezTo>
                      <a:pt x="121" y="1"/>
                      <a:pt x="1" y="120"/>
                      <a:pt x="1" y="268"/>
                    </a:cubicBezTo>
                    <a:cubicBezTo>
                      <a:pt x="1" y="415"/>
                      <a:pt x="121" y="535"/>
                      <a:pt x="268" y="535"/>
                    </a:cubicBezTo>
                    <a:lnTo>
                      <a:pt x="9605" y="535"/>
                    </a:lnTo>
                    <a:cubicBezTo>
                      <a:pt x="9752" y="535"/>
                      <a:pt x="9872" y="415"/>
                      <a:pt x="9872" y="268"/>
                    </a:cubicBezTo>
                    <a:cubicBezTo>
                      <a:pt x="9872" y="120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1302;p54"/>
              <p:cNvSpPr/>
              <p:nvPr/>
            </p:nvSpPr>
            <p:spPr>
              <a:xfrm>
                <a:off x="-3075225" y="3545263"/>
                <a:ext cx="24680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6" extrusionOk="0">
                    <a:moveTo>
                      <a:pt x="268" y="1"/>
                    </a:moveTo>
                    <a:cubicBezTo>
                      <a:pt x="121" y="1"/>
                      <a:pt x="1" y="121"/>
                      <a:pt x="1" y="268"/>
                    </a:cubicBezTo>
                    <a:cubicBezTo>
                      <a:pt x="1" y="415"/>
                      <a:pt x="121" y="535"/>
                      <a:pt x="268" y="535"/>
                    </a:cubicBezTo>
                    <a:lnTo>
                      <a:pt x="9605" y="535"/>
                    </a:lnTo>
                    <a:cubicBezTo>
                      <a:pt x="9752" y="535"/>
                      <a:pt x="9872" y="415"/>
                      <a:pt x="9872" y="268"/>
                    </a:cubicBezTo>
                    <a:cubicBezTo>
                      <a:pt x="9872" y="121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303;p54"/>
              <p:cNvSpPr/>
              <p:nvPr/>
            </p:nvSpPr>
            <p:spPr>
              <a:xfrm>
                <a:off x="-3075225" y="3576938"/>
                <a:ext cx="24680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6" extrusionOk="0">
                    <a:moveTo>
                      <a:pt x="268" y="1"/>
                    </a:moveTo>
                    <a:cubicBezTo>
                      <a:pt x="121" y="1"/>
                      <a:pt x="1" y="121"/>
                      <a:pt x="1" y="268"/>
                    </a:cubicBezTo>
                    <a:cubicBezTo>
                      <a:pt x="1" y="416"/>
                      <a:pt x="121" y="535"/>
                      <a:pt x="268" y="535"/>
                    </a:cubicBezTo>
                    <a:lnTo>
                      <a:pt x="9605" y="535"/>
                    </a:lnTo>
                    <a:cubicBezTo>
                      <a:pt x="9752" y="535"/>
                      <a:pt x="9872" y="416"/>
                      <a:pt x="9872" y="268"/>
                    </a:cubicBezTo>
                    <a:cubicBezTo>
                      <a:pt x="9872" y="121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304;p54"/>
              <p:cNvSpPr/>
              <p:nvPr/>
            </p:nvSpPr>
            <p:spPr>
              <a:xfrm>
                <a:off x="-1257125" y="4174638"/>
                <a:ext cx="592650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23706" h="7457" extrusionOk="0">
                    <a:moveTo>
                      <a:pt x="0" y="0"/>
                    </a:moveTo>
                    <a:lnTo>
                      <a:pt x="0" y="7457"/>
                    </a:lnTo>
                    <a:lnTo>
                      <a:pt x="23706" y="7457"/>
                    </a:lnTo>
                    <a:lnTo>
                      <a:pt x="23706" y="0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1305;p54"/>
              <p:cNvSpPr/>
              <p:nvPr/>
            </p:nvSpPr>
            <p:spPr>
              <a:xfrm>
                <a:off x="-3743175" y="4459088"/>
                <a:ext cx="81650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3266" h="7570" extrusionOk="0">
                    <a:moveTo>
                      <a:pt x="1633" y="1"/>
                    </a:moveTo>
                    <a:cubicBezTo>
                      <a:pt x="732" y="1"/>
                      <a:pt x="0" y="1695"/>
                      <a:pt x="0" y="3785"/>
                    </a:cubicBezTo>
                    <a:cubicBezTo>
                      <a:pt x="0" y="5874"/>
                      <a:pt x="732" y="7569"/>
                      <a:pt x="1633" y="7569"/>
                    </a:cubicBezTo>
                    <a:cubicBezTo>
                      <a:pt x="2535" y="7569"/>
                      <a:pt x="3265" y="5874"/>
                      <a:pt x="3265" y="3785"/>
                    </a:cubicBezTo>
                    <a:cubicBezTo>
                      <a:pt x="3265" y="1695"/>
                      <a:pt x="2535" y="1"/>
                      <a:pt x="1633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1306;p54"/>
              <p:cNvSpPr/>
              <p:nvPr/>
            </p:nvSpPr>
            <p:spPr>
              <a:xfrm>
                <a:off x="-3743175" y="4459088"/>
                <a:ext cx="4882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7569" extrusionOk="0">
                    <a:moveTo>
                      <a:pt x="1633" y="1"/>
                    </a:moveTo>
                    <a:cubicBezTo>
                      <a:pt x="732" y="1"/>
                      <a:pt x="0" y="1695"/>
                      <a:pt x="0" y="3785"/>
                    </a:cubicBezTo>
                    <a:cubicBezTo>
                      <a:pt x="0" y="5874"/>
                      <a:pt x="732" y="7568"/>
                      <a:pt x="1633" y="7568"/>
                    </a:cubicBezTo>
                    <a:cubicBezTo>
                      <a:pt x="1744" y="7567"/>
                      <a:pt x="1853" y="7542"/>
                      <a:pt x="1953" y="7494"/>
                    </a:cubicBezTo>
                    <a:cubicBezTo>
                      <a:pt x="1205" y="7150"/>
                      <a:pt x="641" y="5620"/>
                      <a:pt x="641" y="3785"/>
                    </a:cubicBezTo>
                    <a:cubicBezTo>
                      <a:pt x="641" y="1949"/>
                      <a:pt x="1205" y="420"/>
                      <a:pt x="1953" y="75"/>
                    </a:cubicBezTo>
                    <a:cubicBezTo>
                      <a:pt x="1853" y="27"/>
                      <a:pt x="1744" y="2"/>
                      <a:pt x="1633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1307;p54"/>
              <p:cNvSpPr/>
              <p:nvPr/>
            </p:nvSpPr>
            <p:spPr>
              <a:xfrm>
                <a:off x="-3585675" y="4533163"/>
                <a:ext cx="13637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1558" extrusionOk="0">
                    <a:moveTo>
                      <a:pt x="780" y="0"/>
                    </a:moveTo>
                    <a:cubicBezTo>
                      <a:pt x="350" y="0"/>
                      <a:pt x="1" y="349"/>
                      <a:pt x="2" y="779"/>
                    </a:cubicBezTo>
                    <a:cubicBezTo>
                      <a:pt x="1" y="1210"/>
                      <a:pt x="350" y="1558"/>
                      <a:pt x="780" y="1558"/>
                    </a:cubicBezTo>
                    <a:lnTo>
                      <a:pt x="4676" y="1558"/>
                    </a:lnTo>
                    <a:cubicBezTo>
                      <a:pt x="5106" y="1558"/>
                      <a:pt x="5454" y="1210"/>
                      <a:pt x="5455" y="779"/>
                    </a:cubicBezTo>
                    <a:cubicBezTo>
                      <a:pt x="5455" y="349"/>
                      <a:pt x="5106" y="0"/>
                      <a:pt x="4676" y="0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1308;p54"/>
              <p:cNvSpPr/>
              <p:nvPr/>
            </p:nvSpPr>
            <p:spPr>
              <a:xfrm>
                <a:off x="-661325" y="4471288"/>
                <a:ext cx="9210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545" extrusionOk="0">
                    <a:moveTo>
                      <a:pt x="1913" y="1"/>
                    </a:moveTo>
                    <a:cubicBezTo>
                      <a:pt x="1913" y="1"/>
                      <a:pt x="1912" y="1"/>
                      <a:pt x="1911" y="1"/>
                    </a:cubicBezTo>
                    <a:cubicBezTo>
                      <a:pt x="1194" y="1"/>
                      <a:pt x="549" y="432"/>
                      <a:pt x="274" y="1095"/>
                    </a:cubicBezTo>
                    <a:cubicBezTo>
                      <a:pt x="0" y="1757"/>
                      <a:pt x="152" y="2518"/>
                      <a:pt x="659" y="3026"/>
                    </a:cubicBezTo>
                    <a:cubicBezTo>
                      <a:pt x="997" y="3365"/>
                      <a:pt x="1451" y="3544"/>
                      <a:pt x="1912" y="3544"/>
                    </a:cubicBezTo>
                    <a:cubicBezTo>
                      <a:pt x="2140" y="3544"/>
                      <a:pt x="2370" y="3500"/>
                      <a:pt x="2590" y="3410"/>
                    </a:cubicBezTo>
                    <a:cubicBezTo>
                      <a:pt x="3252" y="3136"/>
                      <a:pt x="3684" y="2489"/>
                      <a:pt x="3684" y="1772"/>
                    </a:cubicBezTo>
                    <a:cubicBezTo>
                      <a:pt x="3684" y="794"/>
                      <a:pt x="2891" y="1"/>
                      <a:pt x="1913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1309;p54"/>
              <p:cNvSpPr/>
              <p:nvPr/>
            </p:nvSpPr>
            <p:spPr>
              <a:xfrm>
                <a:off x="-641150" y="4571613"/>
                <a:ext cx="5197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2001" extrusionOk="0">
                    <a:moveTo>
                      <a:pt x="1079" y="1"/>
                    </a:moveTo>
                    <a:cubicBezTo>
                      <a:pt x="674" y="1"/>
                      <a:pt x="311" y="245"/>
                      <a:pt x="155" y="618"/>
                    </a:cubicBezTo>
                    <a:cubicBezTo>
                      <a:pt x="0" y="992"/>
                      <a:pt x="87" y="1422"/>
                      <a:pt x="373" y="1708"/>
                    </a:cubicBezTo>
                    <a:cubicBezTo>
                      <a:pt x="563" y="1899"/>
                      <a:pt x="818" y="2001"/>
                      <a:pt x="1078" y="2001"/>
                    </a:cubicBezTo>
                    <a:cubicBezTo>
                      <a:pt x="1207" y="2001"/>
                      <a:pt x="1337" y="1976"/>
                      <a:pt x="1461" y="1924"/>
                    </a:cubicBezTo>
                    <a:cubicBezTo>
                      <a:pt x="1835" y="1769"/>
                      <a:pt x="2079" y="1405"/>
                      <a:pt x="2079" y="1001"/>
                    </a:cubicBezTo>
                    <a:cubicBezTo>
                      <a:pt x="2079" y="449"/>
                      <a:pt x="1631" y="1"/>
                      <a:pt x="1079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310;p54"/>
              <p:cNvSpPr/>
              <p:nvPr/>
            </p:nvSpPr>
            <p:spPr>
              <a:xfrm>
                <a:off x="-641150" y="4642038"/>
                <a:ext cx="51975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2000" extrusionOk="0">
                    <a:moveTo>
                      <a:pt x="1079" y="1"/>
                    </a:moveTo>
                    <a:cubicBezTo>
                      <a:pt x="674" y="1"/>
                      <a:pt x="311" y="244"/>
                      <a:pt x="155" y="617"/>
                    </a:cubicBezTo>
                    <a:cubicBezTo>
                      <a:pt x="0" y="991"/>
                      <a:pt x="87" y="1421"/>
                      <a:pt x="372" y="1707"/>
                    </a:cubicBezTo>
                    <a:cubicBezTo>
                      <a:pt x="563" y="1898"/>
                      <a:pt x="818" y="2000"/>
                      <a:pt x="1078" y="2000"/>
                    </a:cubicBezTo>
                    <a:cubicBezTo>
                      <a:pt x="1207" y="2000"/>
                      <a:pt x="1337" y="1975"/>
                      <a:pt x="1461" y="1923"/>
                    </a:cubicBezTo>
                    <a:cubicBezTo>
                      <a:pt x="1835" y="1769"/>
                      <a:pt x="2079" y="1404"/>
                      <a:pt x="2079" y="1000"/>
                    </a:cubicBezTo>
                    <a:cubicBezTo>
                      <a:pt x="2079" y="448"/>
                      <a:pt x="1631" y="1"/>
                      <a:pt x="1079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311;p54"/>
              <p:cNvSpPr/>
              <p:nvPr/>
            </p:nvSpPr>
            <p:spPr>
              <a:xfrm>
                <a:off x="-3767150" y="3765588"/>
                <a:ext cx="333875" cy="603475"/>
              </a:xfrm>
              <a:custGeom>
                <a:avLst/>
                <a:gdLst/>
                <a:ahLst/>
                <a:cxnLst/>
                <a:rect l="l" t="t" r="r" b="b"/>
                <a:pathLst>
                  <a:path w="13355" h="24139" extrusionOk="0">
                    <a:moveTo>
                      <a:pt x="5358" y="0"/>
                    </a:moveTo>
                    <a:cubicBezTo>
                      <a:pt x="4508" y="1525"/>
                      <a:pt x="4061" y="3242"/>
                      <a:pt x="4064" y="4988"/>
                    </a:cubicBezTo>
                    <a:lnTo>
                      <a:pt x="0" y="24139"/>
                    </a:lnTo>
                    <a:lnTo>
                      <a:pt x="10883" y="24139"/>
                    </a:lnTo>
                    <a:cubicBezTo>
                      <a:pt x="12248" y="24139"/>
                      <a:pt x="13355" y="23033"/>
                      <a:pt x="13355" y="21668"/>
                    </a:cubicBezTo>
                    <a:lnTo>
                      <a:pt x="13355" y="2472"/>
                    </a:lnTo>
                    <a:cubicBezTo>
                      <a:pt x="13355" y="1108"/>
                      <a:pt x="12248" y="0"/>
                      <a:pt x="10884" y="0"/>
                    </a:cubicBezTo>
                    <a:close/>
                  </a:path>
                </a:pathLst>
              </a:custGeom>
              <a:solidFill>
                <a:srgbClr val="BCEF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312;p54"/>
              <p:cNvSpPr/>
              <p:nvPr/>
            </p:nvSpPr>
            <p:spPr>
              <a:xfrm>
                <a:off x="-3693300" y="3889113"/>
                <a:ext cx="241500" cy="480000"/>
              </a:xfrm>
              <a:custGeom>
                <a:avLst/>
                <a:gdLst/>
                <a:ahLst/>
                <a:cxnLst/>
                <a:rect l="l" t="t" r="r" b="b"/>
                <a:pathLst>
                  <a:path w="9660" h="19200" extrusionOk="0">
                    <a:moveTo>
                      <a:pt x="1112" y="0"/>
                    </a:moveTo>
                    <a:cubicBezTo>
                      <a:pt x="1112" y="16"/>
                      <a:pt x="1110" y="31"/>
                      <a:pt x="1110" y="47"/>
                    </a:cubicBezTo>
                    <a:lnTo>
                      <a:pt x="1" y="5271"/>
                    </a:lnTo>
                    <a:lnTo>
                      <a:pt x="6441" y="19199"/>
                    </a:lnTo>
                    <a:lnTo>
                      <a:pt x="7929" y="19199"/>
                    </a:lnTo>
                    <a:cubicBezTo>
                      <a:pt x="8576" y="19199"/>
                      <a:pt x="9198" y="18944"/>
                      <a:pt x="9659" y="18490"/>
                    </a:cubicBezTo>
                    <a:lnTo>
                      <a:pt x="1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1313;p54"/>
              <p:cNvSpPr/>
              <p:nvPr/>
            </p:nvSpPr>
            <p:spPr>
              <a:xfrm>
                <a:off x="-3654100" y="3765588"/>
                <a:ext cx="220825" cy="526775"/>
              </a:xfrm>
              <a:custGeom>
                <a:avLst/>
                <a:gdLst/>
                <a:ahLst/>
                <a:cxnLst/>
                <a:rect l="l" t="t" r="r" b="b"/>
                <a:pathLst>
                  <a:path w="8833" h="21071" extrusionOk="0">
                    <a:moveTo>
                      <a:pt x="836" y="0"/>
                    </a:moveTo>
                    <a:cubicBezTo>
                      <a:pt x="490" y="624"/>
                      <a:pt x="210" y="1284"/>
                      <a:pt x="0" y="1966"/>
                    </a:cubicBezTo>
                    <a:lnTo>
                      <a:pt x="8833" y="21070"/>
                    </a:lnTo>
                    <a:lnTo>
                      <a:pt x="8833" y="16586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1314;p54"/>
              <p:cNvSpPr/>
              <p:nvPr/>
            </p:nvSpPr>
            <p:spPr>
              <a:xfrm>
                <a:off x="-3570225" y="3633963"/>
                <a:ext cx="2983475" cy="56925"/>
              </a:xfrm>
              <a:custGeom>
                <a:avLst/>
                <a:gdLst/>
                <a:ahLst/>
                <a:cxnLst/>
                <a:rect l="l" t="t" r="r" b="b"/>
                <a:pathLst>
                  <a:path w="119339" h="2277" extrusionOk="0">
                    <a:moveTo>
                      <a:pt x="6424" y="0"/>
                    </a:moveTo>
                    <a:cubicBezTo>
                      <a:pt x="4086" y="0"/>
                      <a:pt x="1818" y="804"/>
                      <a:pt x="0" y="2276"/>
                    </a:cubicBezTo>
                    <a:lnTo>
                      <a:pt x="119338" y="2276"/>
                    </a:lnTo>
                    <a:cubicBezTo>
                      <a:pt x="118186" y="886"/>
                      <a:pt x="116447" y="0"/>
                      <a:pt x="114500" y="0"/>
                    </a:cubicBezTo>
                    <a:lnTo>
                      <a:pt x="6439" y="0"/>
                    </a:lnTo>
                    <a:cubicBezTo>
                      <a:pt x="6434" y="0"/>
                      <a:pt x="6429" y="0"/>
                      <a:pt x="6424" y="0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1315;p54"/>
              <p:cNvSpPr/>
              <p:nvPr/>
            </p:nvSpPr>
            <p:spPr>
              <a:xfrm>
                <a:off x="-655900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6" y="5435"/>
                      <a:pt x="3097" y="5435"/>
                    </a:cubicBezTo>
                    <a:cubicBezTo>
                      <a:pt x="4807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1316;p54"/>
              <p:cNvSpPr/>
              <p:nvPr/>
            </p:nvSpPr>
            <p:spPr>
              <a:xfrm>
                <a:off x="-810325" y="3915188"/>
                <a:ext cx="15482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6" y="5435"/>
                      <a:pt x="3097" y="5435"/>
                    </a:cubicBezTo>
                    <a:cubicBezTo>
                      <a:pt x="4807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1317;p54"/>
              <p:cNvSpPr/>
              <p:nvPr/>
            </p:nvSpPr>
            <p:spPr>
              <a:xfrm>
                <a:off x="-965175" y="3915188"/>
                <a:ext cx="15487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5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7" y="5435"/>
                      <a:pt x="3098" y="5435"/>
                    </a:cubicBezTo>
                    <a:cubicBezTo>
                      <a:pt x="4807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1318;p54"/>
              <p:cNvSpPr/>
              <p:nvPr/>
            </p:nvSpPr>
            <p:spPr>
              <a:xfrm>
                <a:off x="-1119600" y="3915188"/>
                <a:ext cx="15482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7" y="5435"/>
                      <a:pt x="3097" y="5435"/>
                    </a:cubicBezTo>
                    <a:cubicBezTo>
                      <a:pt x="4807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1319;p54"/>
              <p:cNvSpPr/>
              <p:nvPr/>
            </p:nvSpPr>
            <p:spPr>
              <a:xfrm>
                <a:off x="-1274425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6" y="5435"/>
                      <a:pt x="3097" y="5435"/>
                    </a:cubicBezTo>
                    <a:cubicBezTo>
                      <a:pt x="4808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1320;p54"/>
              <p:cNvSpPr/>
              <p:nvPr/>
            </p:nvSpPr>
            <p:spPr>
              <a:xfrm>
                <a:off x="-1428875" y="3915188"/>
                <a:ext cx="15487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5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7" y="5435"/>
                      <a:pt x="3098" y="5435"/>
                    </a:cubicBezTo>
                    <a:cubicBezTo>
                      <a:pt x="4807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1321;p54"/>
              <p:cNvSpPr/>
              <p:nvPr/>
            </p:nvSpPr>
            <p:spPr>
              <a:xfrm>
                <a:off x="-1583700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8" y="5435"/>
                      <a:pt x="3097" y="5435"/>
                    </a:cubicBezTo>
                    <a:cubicBezTo>
                      <a:pt x="4808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1322;p54"/>
              <p:cNvSpPr/>
              <p:nvPr/>
            </p:nvSpPr>
            <p:spPr>
              <a:xfrm>
                <a:off x="-1738125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7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1323;p54"/>
              <p:cNvSpPr/>
              <p:nvPr/>
            </p:nvSpPr>
            <p:spPr>
              <a:xfrm>
                <a:off x="-1892950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7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1324;p54"/>
              <p:cNvSpPr/>
              <p:nvPr/>
            </p:nvSpPr>
            <p:spPr>
              <a:xfrm>
                <a:off x="-2047400" y="3915188"/>
                <a:ext cx="15487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5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8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1325;p54"/>
              <p:cNvSpPr/>
              <p:nvPr/>
            </p:nvSpPr>
            <p:spPr>
              <a:xfrm>
                <a:off x="-2202225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8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1326;p54"/>
              <p:cNvSpPr/>
              <p:nvPr/>
            </p:nvSpPr>
            <p:spPr>
              <a:xfrm>
                <a:off x="-2356650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8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1327;p54"/>
              <p:cNvSpPr/>
              <p:nvPr/>
            </p:nvSpPr>
            <p:spPr>
              <a:xfrm>
                <a:off x="-2665925" y="3721538"/>
                <a:ext cx="2930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7747" extrusionOk="0">
                    <a:moveTo>
                      <a:pt x="6452" y="1"/>
                    </a:moveTo>
                    <a:lnTo>
                      <a:pt x="1" y="7746"/>
                    </a:lnTo>
                    <a:lnTo>
                      <a:pt x="6193" y="7746"/>
                    </a:lnTo>
                    <a:lnTo>
                      <a:pt x="11722" y="1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1328;p54"/>
              <p:cNvSpPr/>
              <p:nvPr/>
            </p:nvSpPr>
            <p:spPr>
              <a:xfrm>
                <a:off x="-2511500" y="3721538"/>
                <a:ext cx="2700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10803" h="7747" extrusionOk="0">
                    <a:moveTo>
                      <a:pt x="5532" y="1"/>
                    </a:moveTo>
                    <a:lnTo>
                      <a:pt x="1" y="7746"/>
                    </a:lnTo>
                    <a:lnTo>
                      <a:pt x="6195" y="7746"/>
                    </a:lnTo>
                    <a:lnTo>
                      <a:pt x="10802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1329;p54"/>
              <p:cNvSpPr/>
              <p:nvPr/>
            </p:nvSpPr>
            <p:spPr>
              <a:xfrm>
                <a:off x="-2356650" y="3721538"/>
                <a:ext cx="2469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9879" h="7747" extrusionOk="0">
                    <a:moveTo>
                      <a:pt x="4608" y="1"/>
                    </a:moveTo>
                    <a:lnTo>
                      <a:pt x="1" y="7746"/>
                    </a:lnTo>
                    <a:lnTo>
                      <a:pt x="6193" y="7746"/>
                    </a:lnTo>
                    <a:lnTo>
                      <a:pt x="9878" y="1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1330;p54"/>
              <p:cNvSpPr/>
              <p:nvPr/>
            </p:nvSpPr>
            <p:spPr>
              <a:xfrm>
                <a:off x="-2202225" y="3721538"/>
                <a:ext cx="2239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959" h="7747" extrusionOk="0">
                    <a:moveTo>
                      <a:pt x="3688" y="1"/>
                    </a:moveTo>
                    <a:lnTo>
                      <a:pt x="1" y="7746"/>
                    </a:lnTo>
                    <a:lnTo>
                      <a:pt x="6194" y="7746"/>
                    </a:lnTo>
                    <a:lnTo>
                      <a:pt x="8958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1331;p54"/>
              <p:cNvSpPr/>
              <p:nvPr/>
            </p:nvSpPr>
            <p:spPr>
              <a:xfrm>
                <a:off x="-2047400" y="3721538"/>
                <a:ext cx="2009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7747" extrusionOk="0">
                    <a:moveTo>
                      <a:pt x="2765" y="1"/>
                    </a:moveTo>
                    <a:lnTo>
                      <a:pt x="1" y="7746"/>
                    </a:lnTo>
                    <a:lnTo>
                      <a:pt x="6194" y="7746"/>
                    </a:lnTo>
                    <a:lnTo>
                      <a:pt x="8036" y="1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1332;p54"/>
              <p:cNvSpPr/>
              <p:nvPr/>
            </p:nvSpPr>
            <p:spPr>
              <a:xfrm>
                <a:off x="-1892975" y="3721538"/>
                <a:ext cx="1779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7747" extrusionOk="0">
                    <a:moveTo>
                      <a:pt x="1845" y="1"/>
                    </a:moveTo>
                    <a:lnTo>
                      <a:pt x="1" y="7746"/>
                    </a:lnTo>
                    <a:lnTo>
                      <a:pt x="6195" y="7746"/>
                    </a:lnTo>
                    <a:lnTo>
                      <a:pt x="7116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1333;p54"/>
              <p:cNvSpPr/>
              <p:nvPr/>
            </p:nvSpPr>
            <p:spPr>
              <a:xfrm>
                <a:off x="-1738125" y="3721538"/>
                <a:ext cx="15485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747" extrusionOk="0">
                    <a:moveTo>
                      <a:pt x="922" y="1"/>
                    </a:moveTo>
                    <a:lnTo>
                      <a:pt x="1" y="7746"/>
                    </a:lnTo>
                    <a:lnTo>
                      <a:pt x="6193" y="7746"/>
                    </a:lnTo>
                    <a:lnTo>
                      <a:pt x="6192" y="1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1334;p54"/>
              <p:cNvSpPr/>
              <p:nvPr/>
            </p:nvSpPr>
            <p:spPr>
              <a:xfrm>
                <a:off x="-1583700" y="3721538"/>
                <a:ext cx="15485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747" extrusionOk="0">
                    <a:moveTo>
                      <a:pt x="2" y="1"/>
                    </a:moveTo>
                    <a:lnTo>
                      <a:pt x="1" y="7746"/>
                    </a:lnTo>
                    <a:lnTo>
                      <a:pt x="6193" y="7746"/>
                    </a:lnTo>
                    <a:lnTo>
                      <a:pt x="5272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1335;p54"/>
              <p:cNvSpPr/>
              <p:nvPr/>
            </p:nvSpPr>
            <p:spPr>
              <a:xfrm>
                <a:off x="-1451900" y="3721538"/>
                <a:ext cx="1779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7747" extrusionOk="0">
                    <a:moveTo>
                      <a:pt x="0" y="1"/>
                    </a:moveTo>
                    <a:lnTo>
                      <a:pt x="921" y="7746"/>
                    </a:lnTo>
                    <a:lnTo>
                      <a:pt x="7115" y="7746"/>
                    </a:lnTo>
                    <a:lnTo>
                      <a:pt x="5270" y="1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1336;p54"/>
              <p:cNvSpPr/>
              <p:nvPr/>
            </p:nvSpPr>
            <p:spPr>
              <a:xfrm>
                <a:off x="-1320475" y="3721538"/>
                <a:ext cx="2009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7747" extrusionOk="0">
                    <a:moveTo>
                      <a:pt x="0" y="1"/>
                    </a:moveTo>
                    <a:lnTo>
                      <a:pt x="1843" y="7746"/>
                    </a:lnTo>
                    <a:lnTo>
                      <a:pt x="8035" y="7746"/>
                    </a:lnTo>
                    <a:lnTo>
                      <a:pt x="5270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1337;p54"/>
              <p:cNvSpPr/>
              <p:nvPr/>
            </p:nvSpPr>
            <p:spPr>
              <a:xfrm>
                <a:off x="-1188725" y="3721538"/>
                <a:ext cx="2240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960" h="7747" extrusionOk="0">
                    <a:moveTo>
                      <a:pt x="0" y="1"/>
                    </a:moveTo>
                    <a:lnTo>
                      <a:pt x="2765" y="7746"/>
                    </a:lnTo>
                    <a:lnTo>
                      <a:pt x="8959" y="7746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1338;p54"/>
              <p:cNvSpPr/>
              <p:nvPr/>
            </p:nvSpPr>
            <p:spPr>
              <a:xfrm>
                <a:off x="-1057300" y="3721538"/>
                <a:ext cx="2470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9880" h="7747" extrusionOk="0">
                    <a:moveTo>
                      <a:pt x="0" y="1"/>
                    </a:moveTo>
                    <a:lnTo>
                      <a:pt x="3685" y="7746"/>
                    </a:lnTo>
                    <a:lnTo>
                      <a:pt x="9879" y="7746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1339;p54"/>
              <p:cNvSpPr/>
              <p:nvPr/>
            </p:nvSpPr>
            <p:spPr>
              <a:xfrm>
                <a:off x="-925550" y="3721538"/>
                <a:ext cx="27005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10802" h="7747" extrusionOk="0">
                    <a:moveTo>
                      <a:pt x="1" y="1"/>
                    </a:moveTo>
                    <a:lnTo>
                      <a:pt x="4609" y="7746"/>
                    </a:lnTo>
                    <a:lnTo>
                      <a:pt x="10802" y="7746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1340;p54"/>
              <p:cNvSpPr/>
              <p:nvPr/>
            </p:nvSpPr>
            <p:spPr>
              <a:xfrm>
                <a:off x="-794125" y="3721538"/>
                <a:ext cx="2930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7747" extrusionOk="0">
                    <a:moveTo>
                      <a:pt x="1" y="1"/>
                    </a:moveTo>
                    <a:lnTo>
                      <a:pt x="5529" y="7746"/>
                    </a:lnTo>
                    <a:lnTo>
                      <a:pt x="11722" y="7746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1341;p54"/>
              <p:cNvSpPr/>
              <p:nvPr/>
            </p:nvSpPr>
            <p:spPr>
              <a:xfrm>
                <a:off x="-1507525" y="4151713"/>
                <a:ext cx="136650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937" extrusionOk="0">
                    <a:moveTo>
                      <a:pt x="2897" y="0"/>
                    </a:moveTo>
                    <a:lnTo>
                      <a:pt x="2897" y="0"/>
                    </a:lnTo>
                    <a:cubicBezTo>
                      <a:pt x="3137" y="52"/>
                      <a:pt x="3259" y="271"/>
                      <a:pt x="3208" y="454"/>
                    </a:cubicBezTo>
                    <a:cubicBezTo>
                      <a:pt x="3156" y="637"/>
                      <a:pt x="2976" y="784"/>
                      <a:pt x="2778" y="899"/>
                    </a:cubicBezTo>
                    <a:cubicBezTo>
                      <a:pt x="2656" y="969"/>
                      <a:pt x="2523" y="1032"/>
                      <a:pt x="2422" y="1121"/>
                    </a:cubicBezTo>
                    <a:cubicBezTo>
                      <a:pt x="2323" y="1209"/>
                      <a:pt x="2285" y="1331"/>
                      <a:pt x="2330" y="1441"/>
                    </a:cubicBezTo>
                    <a:cubicBezTo>
                      <a:pt x="1951" y="1518"/>
                      <a:pt x="1568" y="1614"/>
                      <a:pt x="1269" y="1804"/>
                    </a:cubicBezTo>
                    <a:cubicBezTo>
                      <a:pt x="971" y="1994"/>
                      <a:pt x="775" y="2293"/>
                      <a:pt x="869" y="2578"/>
                    </a:cubicBezTo>
                    <a:cubicBezTo>
                      <a:pt x="536" y="2590"/>
                      <a:pt x="223" y="2764"/>
                      <a:pt x="111" y="2999"/>
                    </a:cubicBezTo>
                    <a:cubicBezTo>
                      <a:pt x="0" y="3234"/>
                      <a:pt x="97" y="3515"/>
                      <a:pt x="346" y="3681"/>
                    </a:cubicBezTo>
                    <a:cubicBezTo>
                      <a:pt x="641" y="3878"/>
                      <a:pt x="994" y="3937"/>
                      <a:pt x="1372" y="3937"/>
                    </a:cubicBezTo>
                    <a:cubicBezTo>
                      <a:pt x="1770" y="3937"/>
                      <a:pt x="2196" y="3871"/>
                      <a:pt x="2610" y="3834"/>
                    </a:cubicBezTo>
                    <a:cubicBezTo>
                      <a:pt x="3178" y="3781"/>
                      <a:pt x="3767" y="3680"/>
                      <a:pt x="4340" y="3680"/>
                    </a:cubicBezTo>
                    <a:cubicBezTo>
                      <a:pt x="4580" y="3680"/>
                      <a:pt x="4816" y="3698"/>
                      <a:pt x="5048" y="3744"/>
                    </a:cubicBezTo>
                    <a:cubicBezTo>
                      <a:pt x="5252" y="3676"/>
                      <a:pt x="5401" y="3502"/>
                      <a:pt x="5437" y="3291"/>
                    </a:cubicBezTo>
                    <a:cubicBezTo>
                      <a:pt x="5466" y="3105"/>
                      <a:pt x="5409" y="2918"/>
                      <a:pt x="5354" y="2736"/>
                    </a:cubicBezTo>
                    <a:cubicBezTo>
                      <a:pt x="5315" y="2609"/>
                      <a:pt x="5274" y="2480"/>
                      <a:pt x="5181" y="2370"/>
                    </a:cubicBezTo>
                    <a:cubicBezTo>
                      <a:pt x="5089" y="2264"/>
                      <a:pt x="4933" y="2210"/>
                      <a:pt x="4764" y="2210"/>
                    </a:cubicBezTo>
                    <a:cubicBezTo>
                      <a:pt x="4759" y="2210"/>
                      <a:pt x="4754" y="2210"/>
                      <a:pt x="4749" y="2210"/>
                    </a:cubicBezTo>
                    <a:cubicBezTo>
                      <a:pt x="4805" y="2015"/>
                      <a:pt x="4763" y="1806"/>
                      <a:pt x="4633" y="1633"/>
                    </a:cubicBezTo>
                    <a:cubicBezTo>
                      <a:pt x="4504" y="1459"/>
                      <a:pt x="4313" y="1341"/>
                      <a:pt x="4062" y="1273"/>
                    </a:cubicBezTo>
                    <a:cubicBezTo>
                      <a:pt x="4212" y="988"/>
                      <a:pt x="4161" y="648"/>
                      <a:pt x="3930" y="394"/>
                    </a:cubicBezTo>
                    <a:cubicBezTo>
                      <a:pt x="3698" y="141"/>
                      <a:pt x="3308" y="1"/>
                      <a:pt x="2897" y="0"/>
                    </a:cubicBezTo>
                    <a:close/>
                  </a:path>
                </a:pathLst>
              </a:custGeom>
              <a:solidFill>
                <a:srgbClr val="EA8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342;p54"/>
              <p:cNvSpPr/>
              <p:nvPr/>
            </p:nvSpPr>
            <p:spPr>
              <a:xfrm>
                <a:off x="-1512600" y="4232638"/>
                <a:ext cx="1511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6047" h="1259" extrusionOk="0">
                    <a:moveTo>
                      <a:pt x="0" y="0"/>
                    </a:moveTo>
                    <a:lnTo>
                      <a:pt x="0" y="1259"/>
                    </a:lnTo>
                    <a:lnTo>
                      <a:pt x="6047" y="1259"/>
                    </a:lnTo>
                    <a:lnTo>
                      <a:pt x="6047" y="0"/>
                    </a:lnTo>
                    <a:close/>
                  </a:path>
                </a:pathLst>
              </a:custGeom>
              <a:solidFill>
                <a:srgbClr val="BFB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1343;p54"/>
              <p:cNvSpPr/>
              <p:nvPr/>
            </p:nvSpPr>
            <p:spPr>
              <a:xfrm>
                <a:off x="-1502500" y="4264088"/>
                <a:ext cx="130950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928" extrusionOk="0">
                    <a:moveTo>
                      <a:pt x="1" y="1"/>
                    </a:moveTo>
                    <a:lnTo>
                      <a:pt x="839" y="3927"/>
                    </a:lnTo>
                    <a:lnTo>
                      <a:pt x="4400" y="3927"/>
                    </a:lnTo>
                    <a:lnTo>
                      <a:pt x="5238" y="1"/>
                    </a:lnTo>
                    <a:close/>
                  </a:path>
                </a:pathLst>
              </a:custGeom>
              <a:solidFill>
                <a:srgbClr val="FFE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1344;p54"/>
              <p:cNvSpPr/>
              <p:nvPr/>
            </p:nvSpPr>
            <p:spPr>
              <a:xfrm>
                <a:off x="-1502500" y="4264088"/>
                <a:ext cx="130950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928" extrusionOk="0">
                    <a:moveTo>
                      <a:pt x="1" y="1"/>
                    </a:moveTo>
                    <a:lnTo>
                      <a:pt x="57" y="265"/>
                    </a:lnTo>
                    <a:lnTo>
                      <a:pt x="3642" y="265"/>
                    </a:lnTo>
                    <a:lnTo>
                      <a:pt x="2860" y="3927"/>
                    </a:lnTo>
                    <a:lnTo>
                      <a:pt x="4400" y="3927"/>
                    </a:lnTo>
                    <a:lnTo>
                      <a:pt x="5238" y="1"/>
                    </a:lnTo>
                    <a:close/>
                  </a:path>
                </a:pathLst>
              </a:custGeom>
              <a:solidFill>
                <a:srgbClr val="E6D4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1345;p54"/>
              <p:cNvSpPr/>
              <p:nvPr/>
            </p:nvSpPr>
            <p:spPr>
              <a:xfrm>
                <a:off x="-1704875" y="4151713"/>
                <a:ext cx="136675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5467" h="3937" extrusionOk="0">
                    <a:moveTo>
                      <a:pt x="2898" y="0"/>
                    </a:moveTo>
                    <a:lnTo>
                      <a:pt x="2898" y="0"/>
                    </a:lnTo>
                    <a:cubicBezTo>
                      <a:pt x="3138" y="52"/>
                      <a:pt x="3260" y="271"/>
                      <a:pt x="3209" y="454"/>
                    </a:cubicBezTo>
                    <a:cubicBezTo>
                      <a:pt x="3157" y="637"/>
                      <a:pt x="2977" y="784"/>
                      <a:pt x="2779" y="899"/>
                    </a:cubicBezTo>
                    <a:cubicBezTo>
                      <a:pt x="2657" y="969"/>
                      <a:pt x="2524" y="1032"/>
                      <a:pt x="2424" y="1121"/>
                    </a:cubicBezTo>
                    <a:cubicBezTo>
                      <a:pt x="2323" y="1209"/>
                      <a:pt x="2286" y="1331"/>
                      <a:pt x="2331" y="1441"/>
                    </a:cubicBezTo>
                    <a:cubicBezTo>
                      <a:pt x="1953" y="1518"/>
                      <a:pt x="1570" y="1614"/>
                      <a:pt x="1270" y="1804"/>
                    </a:cubicBezTo>
                    <a:cubicBezTo>
                      <a:pt x="972" y="1994"/>
                      <a:pt x="776" y="2293"/>
                      <a:pt x="870" y="2578"/>
                    </a:cubicBezTo>
                    <a:cubicBezTo>
                      <a:pt x="536" y="2590"/>
                      <a:pt x="224" y="2764"/>
                      <a:pt x="113" y="2999"/>
                    </a:cubicBezTo>
                    <a:cubicBezTo>
                      <a:pt x="1" y="3234"/>
                      <a:pt x="97" y="3515"/>
                      <a:pt x="347" y="3681"/>
                    </a:cubicBezTo>
                    <a:cubicBezTo>
                      <a:pt x="641" y="3878"/>
                      <a:pt x="994" y="3937"/>
                      <a:pt x="1372" y="3937"/>
                    </a:cubicBezTo>
                    <a:cubicBezTo>
                      <a:pt x="1770" y="3937"/>
                      <a:pt x="2195" y="3871"/>
                      <a:pt x="2609" y="3834"/>
                    </a:cubicBezTo>
                    <a:cubicBezTo>
                      <a:pt x="3179" y="3781"/>
                      <a:pt x="3768" y="3680"/>
                      <a:pt x="4341" y="3680"/>
                    </a:cubicBezTo>
                    <a:cubicBezTo>
                      <a:pt x="4581" y="3680"/>
                      <a:pt x="4817" y="3698"/>
                      <a:pt x="5048" y="3744"/>
                    </a:cubicBezTo>
                    <a:cubicBezTo>
                      <a:pt x="5252" y="3676"/>
                      <a:pt x="5402" y="3502"/>
                      <a:pt x="5437" y="3291"/>
                    </a:cubicBezTo>
                    <a:cubicBezTo>
                      <a:pt x="5466" y="3105"/>
                      <a:pt x="5410" y="2918"/>
                      <a:pt x="5354" y="2736"/>
                    </a:cubicBezTo>
                    <a:cubicBezTo>
                      <a:pt x="5316" y="2609"/>
                      <a:pt x="5274" y="2480"/>
                      <a:pt x="5181" y="2370"/>
                    </a:cubicBezTo>
                    <a:cubicBezTo>
                      <a:pt x="5090" y="2264"/>
                      <a:pt x="4934" y="2210"/>
                      <a:pt x="4765" y="2210"/>
                    </a:cubicBezTo>
                    <a:cubicBezTo>
                      <a:pt x="4760" y="2210"/>
                      <a:pt x="4755" y="2210"/>
                      <a:pt x="4750" y="2210"/>
                    </a:cubicBezTo>
                    <a:cubicBezTo>
                      <a:pt x="4806" y="2015"/>
                      <a:pt x="4763" y="1806"/>
                      <a:pt x="4634" y="1633"/>
                    </a:cubicBezTo>
                    <a:cubicBezTo>
                      <a:pt x="4504" y="1459"/>
                      <a:pt x="4313" y="1341"/>
                      <a:pt x="4063" y="1273"/>
                    </a:cubicBezTo>
                    <a:cubicBezTo>
                      <a:pt x="4214" y="988"/>
                      <a:pt x="4161" y="648"/>
                      <a:pt x="3931" y="394"/>
                    </a:cubicBezTo>
                    <a:cubicBezTo>
                      <a:pt x="3699" y="141"/>
                      <a:pt x="3309" y="1"/>
                      <a:pt x="2898" y="0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1346;p54"/>
              <p:cNvSpPr/>
              <p:nvPr/>
            </p:nvSpPr>
            <p:spPr>
              <a:xfrm>
                <a:off x="-1709950" y="4232638"/>
                <a:ext cx="151200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6048" h="1259" extrusionOk="0">
                    <a:moveTo>
                      <a:pt x="1" y="0"/>
                    </a:moveTo>
                    <a:lnTo>
                      <a:pt x="1" y="1259"/>
                    </a:lnTo>
                    <a:lnTo>
                      <a:pt x="6047" y="1259"/>
                    </a:lnTo>
                    <a:lnTo>
                      <a:pt x="6047" y="0"/>
                    </a:lnTo>
                    <a:close/>
                  </a:path>
                </a:pathLst>
              </a:custGeom>
              <a:solidFill>
                <a:srgbClr val="BFB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1347;p54"/>
              <p:cNvSpPr/>
              <p:nvPr/>
            </p:nvSpPr>
            <p:spPr>
              <a:xfrm>
                <a:off x="-1699825" y="4264088"/>
                <a:ext cx="130950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928" extrusionOk="0">
                    <a:moveTo>
                      <a:pt x="1" y="1"/>
                    </a:moveTo>
                    <a:lnTo>
                      <a:pt x="839" y="3927"/>
                    </a:lnTo>
                    <a:lnTo>
                      <a:pt x="4400" y="3927"/>
                    </a:lnTo>
                    <a:lnTo>
                      <a:pt x="5238" y="1"/>
                    </a:lnTo>
                    <a:close/>
                  </a:path>
                </a:pathLst>
              </a:custGeom>
              <a:solidFill>
                <a:srgbClr val="FFE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1348;p54"/>
              <p:cNvSpPr/>
              <p:nvPr/>
            </p:nvSpPr>
            <p:spPr>
              <a:xfrm>
                <a:off x="-1699825" y="4264088"/>
                <a:ext cx="130950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928" extrusionOk="0">
                    <a:moveTo>
                      <a:pt x="1" y="1"/>
                    </a:moveTo>
                    <a:lnTo>
                      <a:pt x="57" y="265"/>
                    </a:lnTo>
                    <a:lnTo>
                      <a:pt x="3641" y="265"/>
                    </a:lnTo>
                    <a:lnTo>
                      <a:pt x="2860" y="3927"/>
                    </a:lnTo>
                    <a:lnTo>
                      <a:pt x="4400" y="3927"/>
                    </a:lnTo>
                    <a:lnTo>
                      <a:pt x="5238" y="1"/>
                    </a:lnTo>
                    <a:close/>
                  </a:path>
                </a:pathLst>
              </a:custGeom>
              <a:solidFill>
                <a:srgbClr val="E6D4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349;p54"/>
              <p:cNvSpPr/>
              <p:nvPr/>
            </p:nvSpPr>
            <p:spPr>
              <a:xfrm>
                <a:off x="-1408575" y="2961438"/>
                <a:ext cx="406950" cy="293150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1726" extrusionOk="0">
                    <a:moveTo>
                      <a:pt x="8627" y="0"/>
                    </a:moveTo>
                    <a:lnTo>
                      <a:pt x="8627" y="0"/>
                    </a:lnTo>
                    <a:cubicBezTo>
                      <a:pt x="9342" y="156"/>
                      <a:pt x="9705" y="806"/>
                      <a:pt x="9553" y="1350"/>
                    </a:cubicBezTo>
                    <a:cubicBezTo>
                      <a:pt x="9402" y="1895"/>
                      <a:pt x="8864" y="2335"/>
                      <a:pt x="8276" y="2676"/>
                    </a:cubicBezTo>
                    <a:cubicBezTo>
                      <a:pt x="7911" y="2888"/>
                      <a:pt x="7515" y="3077"/>
                      <a:pt x="7217" y="3338"/>
                    </a:cubicBezTo>
                    <a:cubicBezTo>
                      <a:pt x="6918" y="3601"/>
                      <a:pt x="6806" y="3963"/>
                      <a:pt x="6941" y="4293"/>
                    </a:cubicBezTo>
                    <a:cubicBezTo>
                      <a:pt x="5814" y="4520"/>
                      <a:pt x="4672" y="4807"/>
                      <a:pt x="3782" y="5374"/>
                    </a:cubicBezTo>
                    <a:cubicBezTo>
                      <a:pt x="2892" y="5939"/>
                      <a:pt x="2309" y="6831"/>
                      <a:pt x="2588" y="7677"/>
                    </a:cubicBezTo>
                    <a:cubicBezTo>
                      <a:pt x="1594" y="7715"/>
                      <a:pt x="663" y="8233"/>
                      <a:pt x="332" y="8932"/>
                    </a:cubicBezTo>
                    <a:cubicBezTo>
                      <a:pt x="0" y="9632"/>
                      <a:pt x="288" y="10470"/>
                      <a:pt x="1030" y="10964"/>
                    </a:cubicBezTo>
                    <a:cubicBezTo>
                      <a:pt x="1908" y="11550"/>
                      <a:pt x="2958" y="11725"/>
                      <a:pt x="4083" y="11725"/>
                    </a:cubicBezTo>
                    <a:cubicBezTo>
                      <a:pt x="5269" y="11725"/>
                      <a:pt x="6538" y="11530"/>
                      <a:pt x="7771" y="11418"/>
                    </a:cubicBezTo>
                    <a:cubicBezTo>
                      <a:pt x="9469" y="11263"/>
                      <a:pt x="11224" y="10959"/>
                      <a:pt x="12933" y="10959"/>
                    </a:cubicBezTo>
                    <a:cubicBezTo>
                      <a:pt x="13644" y="10959"/>
                      <a:pt x="14347" y="11012"/>
                      <a:pt x="15034" y="11149"/>
                    </a:cubicBezTo>
                    <a:cubicBezTo>
                      <a:pt x="15713" y="10916"/>
                      <a:pt x="16105" y="10356"/>
                      <a:pt x="16191" y="9801"/>
                    </a:cubicBezTo>
                    <a:cubicBezTo>
                      <a:pt x="16278" y="9248"/>
                      <a:pt x="16109" y="8692"/>
                      <a:pt x="15943" y="8148"/>
                    </a:cubicBezTo>
                    <a:cubicBezTo>
                      <a:pt x="15828" y="7770"/>
                      <a:pt x="15707" y="7386"/>
                      <a:pt x="15429" y="7060"/>
                    </a:cubicBezTo>
                    <a:cubicBezTo>
                      <a:pt x="15156" y="6741"/>
                      <a:pt x="14689" y="6578"/>
                      <a:pt x="14185" y="6578"/>
                    </a:cubicBezTo>
                    <a:cubicBezTo>
                      <a:pt x="14172" y="6578"/>
                      <a:pt x="14158" y="6578"/>
                      <a:pt x="14145" y="6579"/>
                    </a:cubicBezTo>
                    <a:cubicBezTo>
                      <a:pt x="14310" y="6001"/>
                      <a:pt x="14185" y="5379"/>
                      <a:pt x="13799" y="4863"/>
                    </a:cubicBezTo>
                    <a:cubicBezTo>
                      <a:pt x="13413" y="4345"/>
                      <a:pt x="12842" y="3993"/>
                      <a:pt x="12097" y="3792"/>
                    </a:cubicBezTo>
                    <a:cubicBezTo>
                      <a:pt x="12545" y="2941"/>
                      <a:pt x="12392" y="1929"/>
                      <a:pt x="11704" y="1173"/>
                    </a:cubicBezTo>
                    <a:cubicBezTo>
                      <a:pt x="11014" y="418"/>
                      <a:pt x="9853" y="2"/>
                      <a:pt x="8627" y="0"/>
                    </a:cubicBezTo>
                    <a:close/>
                  </a:path>
                </a:pathLst>
              </a:custGeom>
              <a:solidFill>
                <a:srgbClr val="EA8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350;p54"/>
              <p:cNvSpPr/>
              <p:nvPr/>
            </p:nvSpPr>
            <p:spPr>
              <a:xfrm>
                <a:off x="-1423700" y="3202463"/>
                <a:ext cx="45025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18010" h="3749" extrusionOk="0">
                    <a:moveTo>
                      <a:pt x="1" y="1"/>
                    </a:moveTo>
                    <a:lnTo>
                      <a:pt x="1" y="3749"/>
                    </a:lnTo>
                    <a:lnTo>
                      <a:pt x="18009" y="3749"/>
                    </a:lnTo>
                    <a:lnTo>
                      <a:pt x="18009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351;p54"/>
              <p:cNvSpPr/>
              <p:nvPr/>
            </p:nvSpPr>
            <p:spPr>
              <a:xfrm>
                <a:off x="-1393575" y="3296163"/>
                <a:ext cx="389975" cy="292450"/>
              </a:xfrm>
              <a:custGeom>
                <a:avLst/>
                <a:gdLst/>
                <a:ahLst/>
                <a:cxnLst/>
                <a:rect l="l" t="t" r="r" b="b"/>
                <a:pathLst>
                  <a:path w="15599" h="11698" extrusionOk="0">
                    <a:moveTo>
                      <a:pt x="1" y="1"/>
                    </a:moveTo>
                    <a:lnTo>
                      <a:pt x="2496" y="11698"/>
                    </a:lnTo>
                    <a:lnTo>
                      <a:pt x="13104" y="11698"/>
                    </a:lnTo>
                    <a:lnTo>
                      <a:pt x="15599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352;p54"/>
              <p:cNvSpPr/>
              <p:nvPr/>
            </p:nvSpPr>
            <p:spPr>
              <a:xfrm>
                <a:off x="-1393575" y="3296163"/>
                <a:ext cx="389975" cy="292450"/>
              </a:xfrm>
              <a:custGeom>
                <a:avLst/>
                <a:gdLst/>
                <a:ahLst/>
                <a:cxnLst/>
                <a:rect l="l" t="t" r="r" b="b"/>
                <a:pathLst>
                  <a:path w="15599" h="11698" extrusionOk="0">
                    <a:moveTo>
                      <a:pt x="1" y="1"/>
                    </a:moveTo>
                    <a:lnTo>
                      <a:pt x="168" y="787"/>
                    </a:lnTo>
                    <a:lnTo>
                      <a:pt x="10844" y="787"/>
                    </a:lnTo>
                    <a:lnTo>
                      <a:pt x="8516" y="11698"/>
                    </a:lnTo>
                    <a:lnTo>
                      <a:pt x="13104" y="11698"/>
                    </a:lnTo>
                    <a:lnTo>
                      <a:pt x="15599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" name="Google Shape;1353;p54"/>
            <p:cNvSpPr/>
            <p:nvPr/>
          </p:nvSpPr>
          <p:spPr>
            <a:xfrm flipH="1">
              <a:off x="9610563" y="3406263"/>
              <a:ext cx="154850" cy="135875"/>
            </a:xfrm>
            <a:custGeom>
              <a:avLst/>
              <a:gdLst/>
              <a:ahLst/>
              <a:cxnLst/>
              <a:rect l="l" t="t" r="r" b="b"/>
              <a:pathLst>
                <a:path w="6194" h="5435" extrusionOk="0">
                  <a:moveTo>
                    <a:pt x="1" y="0"/>
                  </a:moveTo>
                  <a:lnTo>
                    <a:pt x="1" y="2338"/>
                  </a:lnTo>
                  <a:cubicBezTo>
                    <a:pt x="1" y="4048"/>
                    <a:pt x="1387" y="5435"/>
                    <a:pt x="3097" y="5435"/>
                  </a:cubicBezTo>
                  <a:cubicBezTo>
                    <a:pt x="4808" y="5435"/>
                    <a:pt x="6194" y="4049"/>
                    <a:pt x="6194" y="2338"/>
                  </a:cubicBezTo>
                  <a:lnTo>
                    <a:pt x="6194" y="0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54;p54"/>
            <p:cNvSpPr/>
            <p:nvPr/>
          </p:nvSpPr>
          <p:spPr>
            <a:xfrm flipH="1">
              <a:off x="9765188" y="3406263"/>
              <a:ext cx="154850" cy="135875"/>
            </a:xfrm>
            <a:custGeom>
              <a:avLst/>
              <a:gdLst/>
              <a:ahLst/>
              <a:cxnLst/>
              <a:rect l="l" t="t" r="r" b="b"/>
              <a:pathLst>
                <a:path w="6194" h="5435" extrusionOk="0">
                  <a:moveTo>
                    <a:pt x="1" y="0"/>
                  </a:moveTo>
                  <a:lnTo>
                    <a:pt x="1" y="2338"/>
                  </a:lnTo>
                  <a:cubicBezTo>
                    <a:pt x="1" y="4048"/>
                    <a:pt x="1387" y="5435"/>
                    <a:pt x="3097" y="5435"/>
                  </a:cubicBezTo>
                  <a:cubicBezTo>
                    <a:pt x="4808" y="5435"/>
                    <a:pt x="6193" y="4049"/>
                    <a:pt x="6193" y="2338"/>
                  </a:cubicBezTo>
                  <a:lnTo>
                    <a:pt x="6193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78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부제목 2">
            <a:extLst>
              <a:ext uri="{FF2B5EF4-FFF2-40B4-BE49-F238E27FC236}">
                <a16:creationId xmlns:a16="http://schemas.microsoft.com/office/drawing/2014/main" id="{35DFD31F-44BB-4925-9218-0F0916214127}"/>
              </a:ext>
            </a:extLst>
          </p:cNvPr>
          <p:cNvSpPr txBox="1">
            <a:spLocks/>
          </p:cNvSpPr>
          <p:nvPr/>
        </p:nvSpPr>
        <p:spPr>
          <a:xfrm>
            <a:off x="2518595" y="4497623"/>
            <a:ext cx="7083073" cy="11080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fontAlgn="base"/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푸드트럭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서비스 제공자와 이용자 모두를 위한</a:t>
            </a:r>
          </a:p>
          <a:p>
            <a:pPr algn="ctr" fontAlgn="base"/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푸드트럭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서비스 통합 관리 시스템</a:t>
            </a:r>
          </a:p>
        </p:txBody>
      </p:sp>
      <p:grpSp>
        <p:nvGrpSpPr>
          <p:cNvPr id="61" name="그룹 60"/>
          <p:cNvGrpSpPr>
            <a:grpSpLocks noChangeAspect="1"/>
          </p:cNvGrpSpPr>
          <p:nvPr/>
        </p:nvGrpSpPr>
        <p:grpSpPr>
          <a:xfrm>
            <a:off x="2903585" y="2128434"/>
            <a:ext cx="1868697" cy="2060996"/>
            <a:chOff x="2114199" y="1271439"/>
            <a:chExt cx="1201323" cy="1524857"/>
          </a:xfrm>
        </p:grpSpPr>
        <p:grpSp>
          <p:nvGrpSpPr>
            <p:cNvPr id="62" name="Google Shape;2498;p71"/>
            <p:cNvGrpSpPr/>
            <p:nvPr/>
          </p:nvGrpSpPr>
          <p:grpSpPr>
            <a:xfrm>
              <a:off x="2114199" y="1271439"/>
              <a:ext cx="1201323" cy="1524857"/>
              <a:chOff x="12480288" y="3463076"/>
              <a:chExt cx="446120" cy="505894"/>
            </a:xfrm>
          </p:grpSpPr>
          <p:sp>
            <p:nvSpPr>
              <p:cNvPr id="67" name="Google Shape;2499;p71"/>
              <p:cNvSpPr/>
              <p:nvPr/>
            </p:nvSpPr>
            <p:spPr>
              <a:xfrm>
                <a:off x="12588104" y="3615334"/>
                <a:ext cx="30749" cy="39454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890" extrusionOk="0">
                    <a:moveTo>
                      <a:pt x="681" y="0"/>
                    </a:moveTo>
                    <a:cubicBezTo>
                      <a:pt x="305" y="0"/>
                      <a:pt x="0" y="306"/>
                      <a:pt x="0" y="682"/>
                    </a:cubicBezTo>
                    <a:lnTo>
                      <a:pt x="0" y="1209"/>
                    </a:lnTo>
                    <a:cubicBezTo>
                      <a:pt x="0" y="1585"/>
                      <a:pt x="305" y="1890"/>
                      <a:pt x="681" y="1890"/>
                    </a:cubicBezTo>
                    <a:lnTo>
                      <a:pt x="1473" y="1890"/>
                    </a:lnTo>
                    <a:lnTo>
                      <a:pt x="1473" y="1297"/>
                    </a:lnTo>
                    <a:lnTo>
                      <a:pt x="1473" y="0"/>
                    </a:lnTo>
                    <a:close/>
                  </a:path>
                </a:pathLst>
              </a:custGeom>
              <a:solidFill>
                <a:srgbClr val="EAD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2500;p71"/>
              <p:cNvSpPr/>
              <p:nvPr/>
            </p:nvSpPr>
            <p:spPr>
              <a:xfrm>
                <a:off x="12787851" y="3615334"/>
                <a:ext cx="30770" cy="39454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890" extrusionOk="0">
                    <a:moveTo>
                      <a:pt x="1" y="0"/>
                    </a:moveTo>
                    <a:lnTo>
                      <a:pt x="1" y="1890"/>
                    </a:lnTo>
                    <a:lnTo>
                      <a:pt x="791" y="1890"/>
                    </a:lnTo>
                    <a:cubicBezTo>
                      <a:pt x="1168" y="1890"/>
                      <a:pt x="1473" y="1585"/>
                      <a:pt x="1473" y="1209"/>
                    </a:cubicBezTo>
                    <a:lnTo>
                      <a:pt x="1473" y="682"/>
                    </a:lnTo>
                    <a:cubicBezTo>
                      <a:pt x="1473" y="306"/>
                      <a:pt x="1168" y="0"/>
                      <a:pt x="791" y="0"/>
                    </a:cubicBezTo>
                    <a:close/>
                  </a:path>
                </a:pathLst>
              </a:custGeom>
              <a:solidFill>
                <a:srgbClr val="EAD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2501;p71"/>
              <p:cNvSpPr/>
              <p:nvPr/>
            </p:nvSpPr>
            <p:spPr>
              <a:xfrm>
                <a:off x="12619019" y="3707704"/>
                <a:ext cx="168691" cy="132494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6347" extrusionOk="0">
                    <a:moveTo>
                      <a:pt x="1774" y="0"/>
                    </a:moveTo>
                    <a:lnTo>
                      <a:pt x="1774" y="2127"/>
                    </a:lnTo>
                    <a:cubicBezTo>
                      <a:pt x="1774" y="2605"/>
                      <a:pt x="1437" y="3147"/>
                      <a:pt x="969" y="3241"/>
                    </a:cubicBezTo>
                    <a:lnTo>
                      <a:pt x="0" y="3420"/>
                    </a:lnTo>
                    <a:lnTo>
                      <a:pt x="2442" y="5714"/>
                    </a:lnTo>
                    <a:cubicBezTo>
                      <a:pt x="2891" y="6136"/>
                      <a:pt x="3466" y="6347"/>
                      <a:pt x="4041" y="6347"/>
                    </a:cubicBezTo>
                    <a:cubicBezTo>
                      <a:pt x="4616" y="6347"/>
                      <a:pt x="5190" y="6136"/>
                      <a:pt x="5640" y="5714"/>
                    </a:cubicBezTo>
                    <a:lnTo>
                      <a:pt x="5639" y="5714"/>
                    </a:lnTo>
                    <a:lnTo>
                      <a:pt x="8080" y="3420"/>
                    </a:lnTo>
                    <a:lnTo>
                      <a:pt x="7111" y="3241"/>
                    </a:lnTo>
                    <a:cubicBezTo>
                      <a:pt x="6643" y="3146"/>
                      <a:pt x="6306" y="2603"/>
                      <a:pt x="6306" y="2127"/>
                    </a:cubicBezTo>
                    <a:lnTo>
                      <a:pt x="6306" y="0"/>
                    </a:lnTo>
                    <a:close/>
                  </a:path>
                </a:pathLst>
              </a:custGeom>
              <a:solidFill>
                <a:srgbClr val="F7E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2502;p71"/>
              <p:cNvSpPr/>
              <p:nvPr/>
            </p:nvSpPr>
            <p:spPr>
              <a:xfrm>
                <a:off x="12480288" y="3770035"/>
                <a:ext cx="446120" cy="198918"/>
              </a:xfrm>
              <a:custGeom>
                <a:avLst/>
                <a:gdLst/>
                <a:ahLst/>
                <a:cxnLst/>
                <a:rect l="l" t="t" r="r" b="b"/>
                <a:pathLst>
                  <a:path w="21371" h="9529" extrusionOk="0">
                    <a:moveTo>
                      <a:pt x="13852" y="1"/>
                    </a:moveTo>
                    <a:cubicBezTo>
                      <a:pt x="13753" y="1"/>
                      <a:pt x="13656" y="32"/>
                      <a:pt x="13576" y="94"/>
                    </a:cubicBezTo>
                    <a:cubicBezTo>
                      <a:pt x="12719" y="734"/>
                      <a:pt x="11702" y="1054"/>
                      <a:pt x="10686" y="1054"/>
                    </a:cubicBezTo>
                    <a:cubicBezTo>
                      <a:pt x="9670" y="1054"/>
                      <a:pt x="8654" y="734"/>
                      <a:pt x="7797" y="94"/>
                    </a:cubicBezTo>
                    <a:cubicBezTo>
                      <a:pt x="7716" y="33"/>
                      <a:pt x="7619" y="2"/>
                      <a:pt x="7521" y="2"/>
                    </a:cubicBezTo>
                    <a:cubicBezTo>
                      <a:pt x="7479" y="2"/>
                      <a:pt x="7437" y="7"/>
                      <a:pt x="7397" y="19"/>
                    </a:cubicBezTo>
                    <a:lnTo>
                      <a:pt x="3129" y="1208"/>
                    </a:lnTo>
                    <a:cubicBezTo>
                      <a:pt x="1983" y="1527"/>
                      <a:pt x="1124" y="2478"/>
                      <a:pt x="923" y="3652"/>
                    </a:cubicBezTo>
                    <a:lnTo>
                      <a:pt x="90" y="8530"/>
                    </a:lnTo>
                    <a:cubicBezTo>
                      <a:pt x="0" y="9053"/>
                      <a:pt x="403" y="9529"/>
                      <a:pt x="932" y="9529"/>
                    </a:cubicBezTo>
                    <a:lnTo>
                      <a:pt x="20440" y="9529"/>
                    </a:lnTo>
                    <a:cubicBezTo>
                      <a:pt x="20968" y="9529"/>
                      <a:pt x="21371" y="9053"/>
                      <a:pt x="21282" y="8530"/>
                    </a:cubicBezTo>
                    <a:lnTo>
                      <a:pt x="20448" y="3652"/>
                    </a:lnTo>
                    <a:cubicBezTo>
                      <a:pt x="20248" y="2478"/>
                      <a:pt x="19389" y="1527"/>
                      <a:pt x="18243" y="1208"/>
                    </a:cubicBezTo>
                    <a:lnTo>
                      <a:pt x="13976" y="18"/>
                    </a:lnTo>
                    <a:cubicBezTo>
                      <a:pt x="13935" y="6"/>
                      <a:pt x="13894" y="1"/>
                      <a:pt x="13852" y="1"/>
                    </a:cubicBezTo>
                    <a:close/>
                  </a:path>
                </a:pathLst>
              </a:custGeom>
              <a:solidFill>
                <a:srgbClr val="66B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2503;p71"/>
              <p:cNvSpPr/>
              <p:nvPr/>
            </p:nvSpPr>
            <p:spPr>
              <a:xfrm>
                <a:off x="12614594" y="3511338"/>
                <a:ext cx="177500" cy="231942"/>
              </a:xfrm>
              <a:custGeom>
                <a:avLst/>
                <a:gdLst/>
                <a:ahLst/>
                <a:cxnLst/>
                <a:rect l="l" t="t" r="r" b="b"/>
                <a:pathLst>
                  <a:path w="8503" h="11111" extrusionOk="0">
                    <a:moveTo>
                      <a:pt x="4251" y="1"/>
                    </a:moveTo>
                    <a:cubicBezTo>
                      <a:pt x="2985" y="15"/>
                      <a:pt x="2024" y="528"/>
                      <a:pt x="1343" y="1116"/>
                    </a:cubicBezTo>
                    <a:cubicBezTo>
                      <a:pt x="472" y="1865"/>
                      <a:pt x="1" y="2978"/>
                      <a:pt x="1" y="4126"/>
                    </a:cubicBezTo>
                    <a:lnTo>
                      <a:pt x="1" y="6915"/>
                    </a:lnTo>
                    <a:cubicBezTo>
                      <a:pt x="1" y="8063"/>
                      <a:pt x="1445" y="11110"/>
                      <a:pt x="4252" y="11110"/>
                    </a:cubicBezTo>
                    <a:cubicBezTo>
                      <a:pt x="7058" y="11110"/>
                      <a:pt x="8502" y="8063"/>
                      <a:pt x="8502" y="6915"/>
                    </a:cubicBezTo>
                    <a:lnTo>
                      <a:pt x="8502" y="4127"/>
                    </a:lnTo>
                    <a:cubicBezTo>
                      <a:pt x="8502" y="2978"/>
                      <a:pt x="8031" y="1865"/>
                      <a:pt x="7161" y="1116"/>
                    </a:cubicBezTo>
                    <a:cubicBezTo>
                      <a:pt x="6478" y="528"/>
                      <a:pt x="5519" y="15"/>
                      <a:pt x="4251" y="1"/>
                    </a:cubicBezTo>
                    <a:close/>
                  </a:path>
                </a:pathLst>
              </a:custGeom>
              <a:solidFill>
                <a:srgbClr val="F7E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2504;p71"/>
              <p:cNvSpPr/>
              <p:nvPr/>
            </p:nvSpPr>
            <p:spPr>
              <a:xfrm>
                <a:off x="12595640" y="3474244"/>
                <a:ext cx="215409" cy="153076"/>
              </a:xfrm>
              <a:custGeom>
                <a:avLst/>
                <a:gdLst/>
                <a:ahLst/>
                <a:cxnLst/>
                <a:rect l="l" t="t" r="r" b="b"/>
                <a:pathLst>
                  <a:path w="10319" h="7333" extrusionOk="0">
                    <a:moveTo>
                      <a:pt x="3682" y="1"/>
                    </a:moveTo>
                    <a:cubicBezTo>
                      <a:pt x="1649" y="1"/>
                      <a:pt x="0" y="1649"/>
                      <a:pt x="0" y="3682"/>
                    </a:cubicBezTo>
                    <a:lnTo>
                      <a:pt x="0" y="6870"/>
                    </a:lnTo>
                    <a:cubicBezTo>
                      <a:pt x="0" y="6870"/>
                      <a:pt x="3" y="6870"/>
                      <a:pt x="9" y="6870"/>
                    </a:cubicBezTo>
                    <a:cubicBezTo>
                      <a:pt x="90" y="6870"/>
                      <a:pt x="716" y="6883"/>
                      <a:pt x="1126" y="7290"/>
                    </a:cubicBezTo>
                    <a:cubicBezTo>
                      <a:pt x="1156" y="7319"/>
                      <a:pt x="1192" y="7332"/>
                      <a:pt x="1227" y="7332"/>
                    </a:cubicBezTo>
                    <a:cubicBezTo>
                      <a:pt x="1302" y="7332"/>
                      <a:pt x="1374" y="7274"/>
                      <a:pt x="1374" y="7186"/>
                    </a:cubicBezTo>
                    <a:lnTo>
                      <a:pt x="1374" y="5118"/>
                    </a:lnTo>
                    <a:lnTo>
                      <a:pt x="8946" y="5118"/>
                    </a:lnTo>
                    <a:lnTo>
                      <a:pt x="8946" y="7186"/>
                    </a:lnTo>
                    <a:cubicBezTo>
                      <a:pt x="8946" y="7274"/>
                      <a:pt x="9018" y="7332"/>
                      <a:pt x="9093" y="7332"/>
                    </a:cubicBezTo>
                    <a:cubicBezTo>
                      <a:pt x="9129" y="7332"/>
                      <a:pt x="9165" y="7319"/>
                      <a:pt x="9194" y="7290"/>
                    </a:cubicBezTo>
                    <a:cubicBezTo>
                      <a:pt x="9605" y="6883"/>
                      <a:pt x="10229" y="6870"/>
                      <a:pt x="10310" y="6870"/>
                    </a:cubicBezTo>
                    <a:cubicBezTo>
                      <a:pt x="10316" y="6870"/>
                      <a:pt x="10319" y="6870"/>
                      <a:pt x="10319" y="6870"/>
                    </a:cubicBezTo>
                    <a:lnTo>
                      <a:pt x="10319" y="3682"/>
                    </a:lnTo>
                    <a:cubicBezTo>
                      <a:pt x="10319" y="1649"/>
                      <a:pt x="8672" y="1"/>
                      <a:pt x="6637" y="1"/>
                    </a:cubicBezTo>
                    <a:close/>
                  </a:path>
                </a:pathLst>
              </a:custGeom>
              <a:solidFill>
                <a:srgbClr val="EBA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2505;p71"/>
              <p:cNvSpPr/>
              <p:nvPr/>
            </p:nvSpPr>
            <p:spPr>
              <a:xfrm>
                <a:off x="12595640" y="3463076"/>
                <a:ext cx="215409" cy="106191"/>
              </a:xfrm>
              <a:custGeom>
                <a:avLst/>
                <a:gdLst/>
                <a:ahLst/>
                <a:cxnLst/>
                <a:rect l="l" t="t" r="r" b="b"/>
                <a:pathLst>
                  <a:path w="10319" h="5087" extrusionOk="0">
                    <a:moveTo>
                      <a:pt x="5080" y="1"/>
                    </a:moveTo>
                    <a:cubicBezTo>
                      <a:pt x="4822" y="1"/>
                      <a:pt x="4564" y="31"/>
                      <a:pt x="4312" y="92"/>
                    </a:cubicBezTo>
                    <a:lnTo>
                      <a:pt x="1689" y="715"/>
                    </a:lnTo>
                    <a:cubicBezTo>
                      <a:pt x="700" y="952"/>
                      <a:pt x="1" y="1835"/>
                      <a:pt x="0" y="2853"/>
                    </a:cubicBezTo>
                    <a:lnTo>
                      <a:pt x="0" y="5087"/>
                    </a:lnTo>
                    <a:lnTo>
                      <a:pt x="10319" y="5087"/>
                    </a:lnTo>
                    <a:lnTo>
                      <a:pt x="10319" y="2867"/>
                    </a:lnTo>
                    <a:cubicBezTo>
                      <a:pt x="10319" y="1843"/>
                      <a:pt x="9611" y="955"/>
                      <a:pt x="8614" y="726"/>
                    </a:cubicBezTo>
                    <a:lnTo>
                      <a:pt x="5817" y="85"/>
                    </a:lnTo>
                    <a:cubicBezTo>
                      <a:pt x="5574" y="29"/>
                      <a:pt x="5327" y="1"/>
                      <a:pt x="5080" y="1"/>
                    </a:cubicBezTo>
                    <a:close/>
                  </a:path>
                </a:pathLst>
              </a:custGeom>
              <a:solidFill>
                <a:srgbClr val="DA4F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2506;p71"/>
              <p:cNvSpPr/>
              <p:nvPr/>
            </p:nvSpPr>
            <p:spPr>
              <a:xfrm>
                <a:off x="12595661" y="3549288"/>
                <a:ext cx="215388" cy="46739"/>
              </a:xfrm>
              <a:custGeom>
                <a:avLst/>
                <a:gdLst/>
                <a:ahLst/>
                <a:cxnLst/>
                <a:rect l="l" t="t" r="r" b="b"/>
                <a:pathLst>
                  <a:path w="10318" h="2239" extrusionOk="0">
                    <a:moveTo>
                      <a:pt x="5159" y="0"/>
                    </a:moveTo>
                    <a:cubicBezTo>
                      <a:pt x="3430" y="0"/>
                      <a:pt x="1701" y="319"/>
                      <a:pt x="0" y="957"/>
                    </a:cubicBezTo>
                    <a:cubicBezTo>
                      <a:pt x="60" y="1176"/>
                      <a:pt x="119" y="1397"/>
                      <a:pt x="179" y="1618"/>
                    </a:cubicBezTo>
                    <a:cubicBezTo>
                      <a:pt x="278" y="1993"/>
                      <a:pt x="617" y="2238"/>
                      <a:pt x="986" y="2238"/>
                    </a:cubicBezTo>
                    <a:cubicBezTo>
                      <a:pt x="1066" y="2238"/>
                      <a:pt x="1148" y="2227"/>
                      <a:pt x="1228" y="2202"/>
                    </a:cubicBezTo>
                    <a:cubicBezTo>
                      <a:pt x="2530" y="1802"/>
                      <a:pt x="3845" y="1602"/>
                      <a:pt x="5159" y="1602"/>
                    </a:cubicBezTo>
                    <a:cubicBezTo>
                      <a:pt x="6474" y="1602"/>
                      <a:pt x="7788" y="1802"/>
                      <a:pt x="9090" y="2202"/>
                    </a:cubicBezTo>
                    <a:cubicBezTo>
                      <a:pt x="9171" y="2227"/>
                      <a:pt x="9252" y="2238"/>
                      <a:pt x="9332" y="2238"/>
                    </a:cubicBezTo>
                    <a:cubicBezTo>
                      <a:pt x="9701" y="2238"/>
                      <a:pt x="10040" y="1993"/>
                      <a:pt x="10140" y="1618"/>
                    </a:cubicBezTo>
                    <a:cubicBezTo>
                      <a:pt x="10199" y="1397"/>
                      <a:pt x="10259" y="1176"/>
                      <a:pt x="10318" y="957"/>
                    </a:cubicBezTo>
                    <a:cubicBezTo>
                      <a:pt x="8617" y="319"/>
                      <a:pt x="6888" y="0"/>
                      <a:pt x="5159" y="0"/>
                    </a:cubicBezTo>
                    <a:close/>
                  </a:path>
                </a:pathLst>
              </a:custGeom>
              <a:solidFill>
                <a:srgbClr val="66B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2507;p71"/>
              <p:cNvSpPr/>
              <p:nvPr/>
            </p:nvSpPr>
            <p:spPr>
              <a:xfrm>
                <a:off x="12566750" y="3780451"/>
                <a:ext cx="31939" cy="124603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5969" extrusionOk="0">
                    <a:moveTo>
                      <a:pt x="1529" y="1"/>
                    </a:moveTo>
                    <a:lnTo>
                      <a:pt x="1" y="427"/>
                    </a:lnTo>
                    <a:lnTo>
                      <a:pt x="1" y="5968"/>
                    </a:lnTo>
                    <a:lnTo>
                      <a:pt x="1529" y="5968"/>
                    </a:lnTo>
                    <a:lnTo>
                      <a:pt x="1529" y="1"/>
                    </a:lnTo>
                    <a:close/>
                  </a:path>
                </a:pathLst>
              </a:custGeom>
              <a:solidFill>
                <a:srgbClr val="F3C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2508;p71"/>
              <p:cNvSpPr/>
              <p:nvPr/>
            </p:nvSpPr>
            <p:spPr>
              <a:xfrm>
                <a:off x="12808037" y="3780451"/>
                <a:ext cx="31897" cy="124603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5969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527" y="5968"/>
                    </a:lnTo>
                    <a:lnTo>
                      <a:pt x="1527" y="4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2509;p71"/>
              <p:cNvSpPr/>
              <p:nvPr/>
            </p:nvSpPr>
            <p:spPr>
              <a:xfrm>
                <a:off x="12556250" y="3874240"/>
                <a:ext cx="294233" cy="94731"/>
              </a:xfrm>
              <a:custGeom>
                <a:avLst/>
                <a:gdLst/>
                <a:ahLst/>
                <a:cxnLst/>
                <a:rect l="l" t="t" r="r" b="b"/>
                <a:pathLst>
                  <a:path w="14095" h="4538" extrusionOk="0">
                    <a:moveTo>
                      <a:pt x="2279" y="0"/>
                    </a:moveTo>
                    <a:cubicBezTo>
                      <a:pt x="2119" y="0"/>
                      <a:pt x="1964" y="55"/>
                      <a:pt x="1840" y="155"/>
                    </a:cubicBezTo>
                    <a:lnTo>
                      <a:pt x="260" y="1431"/>
                    </a:lnTo>
                    <a:cubicBezTo>
                      <a:pt x="169" y="1621"/>
                      <a:pt x="92" y="1784"/>
                      <a:pt x="0" y="1975"/>
                    </a:cubicBezTo>
                    <a:lnTo>
                      <a:pt x="0" y="4538"/>
                    </a:lnTo>
                    <a:lnTo>
                      <a:pt x="14094" y="4538"/>
                    </a:lnTo>
                    <a:lnTo>
                      <a:pt x="14094" y="1975"/>
                    </a:lnTo>
                    <a:cubicBezTo>
                      <a:pt x="14003" y="1784"/>
                      <a:pt x="13926" y="1621"/>
                      <a:pt x="13834" y="1431"/>
                    </a:cubicBezTo>
                    <a:lnTo>
                      <a:pt x="12255" y="155"/>
                    </a:lnTo>
                    <a:cubicBezTo>
                      <a:pt x="12130" y="55"/>
                      <a:pt x="11974" y="0"/>
                      <a:pt x="11815" y="0"/>
                    </a:cubicBezTo>
                    <a:close/>
                  </a:path>
                </a:pathLst>
              </a:custGeom>
              <a:solidFill>
                <a:srgbClr val="F3C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2510;p71"/>
              <p:cNvSpPr/>
              <p:nvPr/>
            </p:nvSpPr>
            <p:spPr>
              <a:xfrm>
                <a:off x="12638015" y="3775337"/>
                <a:ext cx="58179" cy="56613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712" extrusionOk="0">
                    <a:moveTo>
                      <a:pt x="862" y="1"/>
                    </a:moveTo>
                    <a:cubicBezTo>
                      <a:pt x="760" y="1"/>
                      <a:pt x="669" y="15"/>
                      <a:pt x="594" y="47"/>
                    </a:cubicBezTo>
                    <a:cubicBezTo>
                      <a:pt x="1" y="304"/>
                      <a:pt x="506" y="1356"/>
                      <a:pt x="506" y="1356"/>
                    </a:cubicBezTo>
                    <a:cubicBezTo>
                      <a:pt x="506" y="1356"/>
                      <a:pt x="1" y="2408"/>
                      <a:pt x="594" y="2665"/>
                    </a:cubicBezTo>
                    <a:cubicBezTo>
                      <a:pt x="669" y="2697"/>
                      <a:pt x="760" y="2712"/>
                      <a:pt x="862" y="2712"/>
                    </a:cubicBezTo>
                    <a:cubicBezTo>
                      <a:pt x="1566" y="2712"/>
                      <a:pt x="2787" y="2038"/>
                      <a:pt x="2787" y="2038"/>
                    </a:cubicBezTo>
                    <a:lnTo>
                      <a:pt x="2787" y="676"/>
                    </a:lnTo>
                    <a:cubicBezTo>
                      <a:pt x="2787" y="676"/>
                      <a:pt x="1566" y="1"/>
                      <a:pt x="862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2511;p71"/>
              <p:cNvSpPr/>
              <p:nvPr/>
            </p:nvSpPr>
            <p:spPr>
              <a:xfrm>
                <a:off x="12710491" y="3775337"/>
                <a:ext cx="58220" cy="56613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12" extrusionOk="0">
                    <a:moveTo>
                      <a:pt x="1926" y="1"/>
                    </a:moveTo>
                    <a:cubicBezTo>
                      <a:pt x="1222" y="1"/>
                      <a:pt x="0" y="676"/>
                      <a:pt x="0" y="676"/>
                    </a:cubicBezTo>
                    <a:lnTo>
                      <a:pt x="0" y="2038"/>
                    </a:lnTo>
                    <a:cubicBezTo>
                      <a:pt x="0" y="2038"/>
                      <a:pt x="1221" y="2712"/>
                      <a:pt x="1926" y="2712"/>
                    </a:cubicBezTo>
                    <a:cubicBezTo>
                      <a:pt x="2028" y="2712"/>
                      <a:pt x="2120" y="2697"/>
                      <a:pt x="2195" y="2665"/>
                    </a:cubicBezTo>
                    <a:cubicBezTo>
                      <a:pt x="2789" y="2408"/>
                      <a:pt x="2284" y="1356"/>
                      <a:pt x="2284" y="1356"/>
                    </a:cubicBezTo>
                    <a:cubicBezTo>
                      <a:pt x="2284" y="1356"/>
                      <a:pt x="2787" y="304"/>
                      <a:pt x="2195" y="47"/>
                    </a:cubicBezTo>
                    <a:cubicBezTo>
                      <a:pt x="2120" y="15"/>
                      <a:pt x="2029" y="1"/>
                      <a:pt x="1926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2512;p71"/>
              <p:cNvSpPr/>
              <p:nvPr/>
            </p:nvSpPr>
            <p:spPr>
              <a:xfrm>
                <a:off x="12689282" y="3783207"/>
                <a:ext cx="28119" cy="40873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958" extrusionOk="0">
                    <a:moveTo>
                      <a:pt x="338" y="1"/>
                    </a:moveTo>
                    <a:cubicBezTo>
                      <a:pt x="152" y="1"/>
                      <a:pt x="1" y="150"/>
                      <a:pt x="2" y="337"/>
                    </a:cubicBezTo>
                    <a:lnTo>
                      <a:pt x="2" y="1623"/>
                    </a:lnTo>
                    <a:cubicBezTo>
                      <a:pt x="2" y="1808"/>
                      <a:pt x="152" y="1958"/>
                      <a:pt x="338" y="1958"/>
                    </a:cubicBezTo>
                    <a:lnTo>
                      <a:pt x="1010" y="1958"/>
                    </a:lnTo>
                    <a:cubicBezTo>
                      <a:pt x="1196" y="1958"/>
                      <a:pt x="1346" y="1808"/>
                      <a:pt x="1346" y="1623"/>
                    </a:cubicBezTo>
                    <a:lnTo>
                      <a:pt x="1346" y="337"/>
                    </a:lnTo>
                    <a:cubicBezTo>
                      <a:pt x="1346" y="150"/>
                      <a:pt x="1196" y="1"/>
                      <a:pt x="1010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601710" y="1751017"/>
              <a:ext cx="226322" cy="228746"/>
              <a:chOff x="2601710" y="1751017"/>
              <a:chExt cx="226322" cy="228746"/>
            </a:xfrm>
          </p:grpSpPr>
          <p:sp>
            <p:nvSpPr>
              <p:cNvPr id="64" name="Google Shape;13809;p85"/>
              <p:cNvSpPr/>
              <p:nvPr/>
            </p:nvSpPr>
            <p:spPr>
              <a:xfrm>
                <a:off x="2601710" y="1751017"/>
                <a:ext cx="47217" cy="6598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54" extrusionOk="0">
                    <a:moveTo>
                      <a:pt x="217" y="0"/>
                    </a:moveTo>
                    <a:cubicBezTo>
                      <a:pt x="108" y="0"/>
                      <a:pt x="1" y="72"/>
                      <a:pt x="1" y="215"/>
                    </a:cubicBezTo>
                    <a:lnTo>
                      <a:pt x="1" y="435"/>
                    </a:lnTo>
                    <a:cubicBezTo>
                      <a:pt x="1" y="559"/>
                      <a:pt x="96" y="654"/>
                      <a:pt x="220" y="654"/>
                    </a:cubicBezTo>
                    <a:cubicBezTo>
                      <a:pt x="335" y="654"/>
                      <a:pt x="440" y="559"/>
                      <a:pt x="440" y="435"/>
                    </a:cubicBezTo>
                    <a:lnTo>
                      <a:pt x="440" y="215"/>
                    </a:lnTo>
                    <a:cubicBezTo>
                      <a:pt x="435" y="72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13810;p85"/>
              <p:cNvSpPr/>
              <p:nvPr/>
            </p:nvSpPr>
            <p:spPr>
              <a:xfrm>
                <a:off x="2781885" y="1756054"/>
                <a:ext cx="46147" cy="65989"/>
              </a:xfrm>
              <a:custGeom>
                <a:avLst/>
                <a:gdLst/>
                <a:ahLst/>
                <a:cxnLst/>
                <a:rect l="l" t="t" r="r" b="b"/>
                <a:pathLst>
                  <a:path w="430" h="654" extrusionOk="0">
                    <a:moveTo>
                      <a:pt x="215" y="0"/>
                    </a:moveTo>
                    <a:cubicBezTo>
                      <a:pt x="108" y="0"/>
                      <a:pt x="0" y="72"/>
                      <a:pt x="0" y="215"/>
                    </a:cubicBezTo>
                    <a:lnTo>
                      <a:pt x="0" y="435"/>
                    </a:lnTo>
                    <a:cubicBezTo>
                      <a:pt x="0" y="559"/>
                      <a:pt x="96" y="654"/>
                      <a:pt x="210" y="654"/>
                    </a:cubicBezTo>
                    <a:cubicBezTo>
                      <a:pt x="334" y="654"/>
                      <a:pt x="430" y="559"/>
                      <a:pt x="430" y="435"/>
                    </a:cubicBezTo>
                    <a:lnTo>
                      <a:pt x="430" y="215"/>
                    </a:lnTo>
                    <a:cubicBezTo>
                      <a:pt x="430" y="72"/>
                      <a:pt x="322" y="0"/>
                      <a:pt x="215" y="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13811;p85"/>
              <p:cNvSpPr/>
              <p:nvPr/>
            </p:nvSpPr>
            <p:spPr>
              <a:xfrm>
                <a:off x="2611231" y="1913169"/>
                <a:ext cx="207224" cy="66594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660" extrusionOk="0">
                    <a:moveTo>
                      <a:pt x="313" y="1"/>
                    </a:moveTo>
                    <a:cubicBezTo>
                      <a:pt x="146" y="1"/>
                      <a:pt x="0" y="219"/>
                      <a:pt x="154" y="381"/>
                    </a:cubicBezTo>
                    <a:cubicBezTo>
                      <a:pt x="366" y="557"/>
                      <a:pt x="625" y="660"/>
                      <a:pt x="897" y="660"/>
                    </a:cubicBezTo>
                    <a:cubicBezTo>
                      <a:pt x="919" y="660"/>
                      <a:pt x="942" y="659"/>
                      <a:pt x="965" y="657"/>
                    </a:cubicBezTo>
                    <a:cubicBezTo>
                      <a:pt x="988" y="659"/>
                      <a:pt x="1011" y="660"/>
                      <a:pt x="1034" y="660"/>
                    </a:cubicBezTo>
                    <a:cubicBezTo>
                      <a:pt x="1305" y="660"/>
                      <a:pt x="1565" y="557"/>
                      <a:pt x="1776" y="381"/>
                    </a:cubicBezTo>
                    <a:cubicBezTo>
                      <a:pt x="1931" y="219"/>
                      <a:pt x="1785" y="1"/>
                      <a:pt x="1618" y="1"/>
                    </a:cubicBezTo>
                    <a:cubicBezTo>
                      <a:pt x="1568" y="1"/>
                      <a:pt x="1517" y="20"/>
                      <a:pt x="1471" y="66"/>
                    </a:cubicBezTo>
                    <a:cubicBezTo>
                      <a:pt x="1318" y="171"/>
                      <a:pt x="1142" y="223"/>
                      <a:pt x="965" y="223"/>
                    </a:cubicBezTo>
                    <a:cubicBezTo>
                      <a:pt x="789" y="223"/>
                      <a:pt x="612" y="171"/>
                      <a:pt x="460" y="66"/>
                    </a:cubicBezTo>
                    <a:cubicBezTo>
                      <a:pt x="414" y="20"/>
                      <a:pt x="362" y="1"/>
                      <a:pt x="313" y="1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" name="Google Shape;13801;p85"/>
          <p:cNvGrpSpPr>
            <a:grpSpLocks noChangeAspect="1"/>
          </p:cNvGrpSpPr>
          <p:nvPr/>
        </p:nvGrpSpPr>
        <p:grpSpPr>
          <a:xfrm>
            <a:off x="7611378" y="2260968"/>
            <a:ext cx="1531954" cy="1925205"/>
            <a:chOff x="6260629" y="2419290"/>
            <a:chExt cx="263055" cy="354493"/>
          </a:xfrm>
        </p:grpSpPr>
        <p:sp>
          <p:nvSpPr>
            <p:cNvPr id="98" name="Google Shape;13802;p85"/>
            <p:cNvSpPr/>
            <p:nvPr/>
          </p:nvSpPr>
          <p:spPr>
            <a:xfrm>
              <a:off x="6317581" y="2419290"/>
              <a:ext cx="148914" cy="57214"/>
            </a:xfrm>
            <a:custGeom>
              <a:avLst/>
              <a:gdLst/>
              <a:ahLst/>
              <a:cxnLst/>
              <a:rect l="l" t="t" r="r" b="b"/>
              <a:pathLst>
                <a:path w="5687" h="2185" extrusionOk="0">
                  <a:moveTo>
                    <a:pt x="2843" y="0"/>
                  </a:moveTo>
                  <a:cubicBezTo>
                    <a:pt x="1279" y="0"/>
                    <a:pt x="0" y="487"/>
                    <a:pt x="0" y="1088"/>
                  </a:cubicBezTo>
                  <a:lnTo>
                    <a:pt x="0" y="2185"/>
                  </a:lnTo>
                  <a:lnTo>
                    <a:pt x="5686" y="2185"/>
                  </a:lnTo>
                  <a:lnTo>
                    <a:pt x="5686" y="1088"/>
                  </a:lnTo>
                  <a:cubicBezTo>
                    <a:pt x="5686" y="487"/>
                    <a:pt x="4408" y="0"/>
                    <a:pt x="2843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13803;p85"/>
            <p:cNvSpPr/>
            <p:nvPr/>
          </p:nvSpPr>
          <p:spPr>
            <a:xfrm>
              <a:off x="6271862" y="2453514"/>
              <a:ext cx="240352" cy="148914"/>
            </a:xfrm>
            <a:custGeom>
              <a:avLst/>
              <a:gdLst/>
              <a:ahLst/>
              <a:cxnLst/>
              <a:rect l="l" t="t" r="r" b="b"/>
              <a:pathLst>
                <a:path w="9179" h="5687" extrusionOk="0">
                  <a:moveTo>
                    <a:pt x="4589" y="0"/>
                  </a:moveTo>
                  <a:cubicBezTo>
                    <a:pt x="2052" y="0"/>
                    <a:pt x="1" y="1279"/>
                    <a:pt x="1" y="2843"/>
                  </a:cubicBezTo>
                  <a:cubicBezTo>
                    <a:pt x="1" y="4408"/>
                    <a:pt x="2052" y="5686"/>
                    <a:pt x="4589" y="5686"/>
                  </a:cubicBezTo>
                  <a:cubicBezTo>
                    <a:pt x="7127" y="5686"/>
                    <a:pt x="9178" y="4408"/>
                    <a:pt x="9178" y="2843"/>
                  </a:cubicBezTo>
                  <a:cubicBezTo>
                    <a:pt x="9178" y="1279"/>
                    <a:pt x="7127" y="0"/>
                    <a:pt x="4589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3804;p85"/>
            <p:cNvSpPr/>
            <p:nvPr/>
          </p:nvSpPr>
          <p:spPr>
            <a:xfrm>
              <a:off x="6284614" y="2476478"/>
              <a:ext cx="214848" cy="232470"/>
            </a:xfrm>
            <a:custGeom>
              <a:avLst/>
              <a:gdLst/>
              <a:ahLst/>
              <a:cxnLst/>
              <a:rect l="l" t="t" r="r" b="b"/>
              <a:pathLst>
                <a:path w="8205" h="8878" extrusionOk="0">
                  <a:moveTo>
                    <a:pt x="4102" y="1"/>
                  </a:moveTo>
                  <a:cubicBezTo>
                    <a:pt x="2051" y="1"/>
                    <a:pt x="391" y="879"/>
                    <a:pt x="391" y="1966"/>
                  </a:cubicBezTo>
                  <a:lnTo>
                    <a:pt x="391" y="5458"/>
                  </a:lnTo>
                  <a:cubicBezTo>
                    <a:pt x="382" y="6040"/>
                    <a:pt x="277" y="6603"/>
                    <a:pt x="67" y="7146"/>
                  </a:cubicBezTo>
                  <a:cubicBezTo>
                    <a:pt x="0" y="7328"/>
                    <a:pt x="57" y="7537"/>
                    <a:pt x="220" y="7652"/>
                  </a:cubicBezTo>
                  <a:cubicBezTo>
                    <a:pt x="630" y="7948"/>
                    <a:pt x="1069" y="8196"/>
                    <a:pt x="1536" y="8377"/>
                  </a:cubicBezTo>
                  <a:cubicBezTo>
                    <a:pt x="2361" y="8711"/>
                    <a:pt x="3232" y="8878"/>
                    <a:pt x="4102" y="8878"/>
                  </a:cubicBezTo>
                  <a:cubicBezTo>
                    <a:pt x="4973" y="8878"/>
                    <a:pt x="5843" y="8711"/>
                    <a:pt x="6669" y="8377"/>
                  </a:cubicBezTo>
                  <a:cubicBezTo>
                    <a:pt x="7136" y="8196"/>
                    <a:pt x="7575" y="7948"/>
                    <a:pt x="7985" y="7652"/>
                  </a:cubicBezTo>
                  <a:cubicBezTo>
                    <a:pt x="8147" y="7537"/>
                    <a:pt x="8205" y="7328"/>
                    <a:pt x="8138" y="7146"/>
                  </a:cubicBezTo>
                  <a:cubicBezTo>
                    <a:pt x="7937" y="6603"/>
                    <a:pt x="7823" y="6030"/>
                    <a:pt x="7823" y="5458"/>
                  </a:cubicBezTo>
                  <a:lnTo>
                    <a:pt x="7823" y="1966"/>
                  </a:lnTo>
                  <a:cubicBezTo>
                    <a:pt x="7823" y="879"/>
                    <a:pt x="6163" y="1"/>
                    <a:pt x="4102" y="1"/>
                  </a:cubicBezTo>
                  <a:close/>
                </a:path>
              </a:pathLst>
            </a:custGeom>
            <a:solidFill>
              <a:srgbClr val="000000">
                <a:lumMod val="95000"/>
                <a:lumOff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3805;p85"/>
            <p:cNvSpPr/>
            <p:nvPr/>
          </p:nvSpPr>
          <p:spPr>
            <a:xfrm>
              <a:off x="6260629" y="2630865"/>
              <a:ext cx="263055" cy="142918"/>
            </a:xfrm>
            <a:custGeom>
              <a:avLst/>
              <a:gdLst/>
              <a:ahLst/>
              <a:cxnLst/>
              <a:rect l="l" t="t" r="r" b="b"/>
              <a:pathLst>
                <a:path w="10046" h="5458" extrusionOk="0">
                  <a:moveTo>
                    <a:pt x="3702" y="1"/>
                  </a:moveTo>
                  <a:lnTo>
                    <a:pt x="3702" y="1346"/>
                  </a:lnTo>
                  <a:cubicBezTo>
                    <a:pt x="3702" y="1718"/>
                    <a:pt x="3463" y="2052"/>
                    <a:pt x="3120" y="2176"/>
                  </a:cubicBezTo>
                  <a:lnTo>
                    <a:pt x="869" y="2977"/>
                  </a:lnTo>
                  <a:cubicBezTo>
                    <a:pt x="344" y="3158"/>
                    <a:pt x="0" y="3654"/>
                    <a:pt x="0" y="4208"/>
                  </a:cubicBezTo>
                  <a:lnTo>
                    <a:pt x="0" y="4809"/>
                  </a:lnTo>
                  <a:cubicBezTo>
                    <a:pt x="0" y="5162"/>
                    <a:pt x="287" y="5457"/>
                    <a:pt x="649" y="5457"/>
                  </a:cubicBezTo>
                  <a:lnTo>
                    <a:pt x="9388" y="5457"/>
                  </a:lnTo>
                  <a:cubicBezTo>
                    <a:pt x="9750" y="5457"/>
                    <a:pt x="10046" y="5162"/>
                    <a:pt x="10046" y="4809"/>
                  </a:cubicBezTo>
                  <a:lnTo>
                    <a:pt x="10046" y="4208"/>
                  </a:lnTo>
                  <a:cubicBezTo>
                    <a:pt x="10046" y="3654"/>
                    <a:pt x="9693" y="3158"/>
                    <a:pt x="9178" y="2977"/>
                  </a:cubicBezTo>
                  <a:lnTo>
                    <a:pt x="6907" y="2176"/>
                  </a:lnTo>
                  <a:cubicBezTo>
                    <a:pt x="6554" y="2052"/>
                    <a:pt x="6325" y="1718"/>
                    <a:pt x="6325" y="1346"/>
                  </a:cubicBezTo>
                  <a:lnTo>
                    <a:pt x="632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3806;p85"/>
            <p:cNvSpPr/>
            <p:nvPr/>
          </p:nvSpPr>
          <p:spPr>
            <a:xfrm>
              <a:off x="6357801" y="2630865"/>
              <a:ext cx="68709" cy="28515"/>
            </a:xfrm>
            <a:custGeom>
              <a:avLst/>
              <a:gdLst/>
              <a:ahLst/>
              <a:cxnLst/>
              <a:rect l="l" t="t" r="r" b="b"/>
              <a:pathLst>
                <a:path w="2624" h="1089" extrusionOk="0">
                  <a:moveTo>
                    <a:pt x="0" y="1"/>
                  </a:moveTo>
                  <a:lnTo>
                    <a:pt x="0" y="811"/>
                  </a:lnTo>
                  <a:cubicBezTo>
                    <a:pt x="363" y="974"/>
                    <a:pt x="754" y="1069"/>
                    <a:pt x="1155" y="1088"/>
                  </a:cubicBezTo>
                  <a:lnTo>
                    <a:pt x="1307" y="1088"/>
                  </a:lnTo>
                  <a:cubicBezTo>
                    <a:pt x="1756" y="1088"/>
                    <a:pt x="2204" y="993"/>
                    <a:pt x="2624" y="811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13807;p85"/>
            <p:cNvSpPr/>
            <p:nvPr/>
          </p:nvSpPr>
          <p:spPr>
            <a:xfrm>
              <a:off x="6317581" y="2504156"/>
              <a:ext cx="148914" cy="143834"/>
            </a:xfrm>
            <a:custGeom>
              <a:avLst/>
              <a:gdLst/>
              <a:ahLst/>
              <a:cxnLst/>
              <a:rect l="l" t="t" r="r" b="b"/>
              <a:pathLst>
                <a:path w="5687" h="5493" extrusionOk="0">
                  <a:moveTo>
                    <a:pt x="3412" y="0"/>
                  </a:moveTo>
                  <a:cubicBezTo>
                    <a:pt x="3347" y="0"/>
                    <a:pt x="3282" y="53"/>
                    <a:pt x="3282" y="136"/>
                  </a:cubicBezTo>
                  <a:lnTo>
                    <a:pt x="3282" y="690"/>
                  </a:lnTo>
                  <a:cubicBezTo>
                    <a:pt x="3282" y="814"/>
                    <a:pt x="3187" y="909"/>
                    <a:pt x="3063" y="909"/>
                  </a:cubicBezTo>
                  <a:lnTo>
                    <a:pt x="878" y="909"/>
                  </a:lnTo>
                  <a:cubicBezTo>
                    <a:pt x="392" y="909"/>
                    <a:pt x="0" y="1300"/>
                    <a:pt x="0" y="1777"/>
                  </a:cubicBezTo>
                  <a:lnTo>
                    <a:pt x="0" y="2579"/>
                  </a:lnTo>
                  <a:cubicBezTo>
                    <a:pt x="0" y="4105"/>
                    <a:pt x="1174" y="5422"/>
                    <a:pt x="2710" y="5488"/>
                  </a:cubicBezTo>
                  <a:cubicBezTo>
                    <a:pt x="2761" y="5491"/>
                    <a:pt x="2811" y="5492"/>
                    <a:pt x="2862" y="5492"/>
                  </a:cubicBezTo>
                  <a:cubicBezTo>
                    <a:pt x="4415" y="5492"/>
                    <a:pt x="5686" y="4226"/>
                    <a:pt x="5686" y="2655"/>
                  </a:cubicBezTo>
                  <a:lnTo>
                    <a:pt x="5686" y="1777"/>
                  </a:lnTo>
                  <a:cubicBezTo>
                    <a:pt x="5686" y="1300"/>
                    <a:pt x="5295" y="909"/>
                    <a:pt x="4809" y="909"/>
                  </a:cubicBezTo>
                  <a:lnTo>
                    <a:pt x="4465" y="909"/>
                  </a:lnTo>
                  <a:cubicBezTo>
                    <a:pt x="4408" y="909"/>
                    <a:pt x="4351" y="890"/>
                    <a:pt x="4313" y="842"/>
                  </a:cubicBezTo>
                  <a:lnTo>
                    <a:pt x="3502" y="41"/>
                  </a:lnTo>
                  <a:cubicBezTo>
                    <a:pt x="3477" y="13"/>
                    <a:pt x="3444" y="0"/>
                    <a:pt x="341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3808;p85"/>
            <p:cNvSpPr/>
            <p:nvPr/>
          </p:nvSpPr>
          <p:spPr>
            <a:xfrm>
              <a:off x="6317581" y="2504156"/>
              <a:ext cx="125924" cy="143913"/>
            </a:xfrm>
            <a:custGeom>
              <a:avLst/>
              <a:gdLst/>
              <a:ahLst/>
              <a:cxnLst/>
              <a:rect l="l" t="t" r="r" b="b"/>
              <a:pathLst>
                <a:path w="4809" h="5496" extrusionOk="0">
                  <a:moveTo>
                    <a:pt x="3412" y="0"/>
                  </a:moveTo>
                  <a:cubicBezTo>
                    <a:pt x="3347" y="0"/>
                    <a:pt x="3282" y="53"/>
                    <a:pt x="3282" y="136"/>
                  </a:cubicBezTo>
                  <a:lnTo>
                    <a:pt x="3282" y="690"/>
                  </a:lnTo>
                  <a:cubicBezTo>
                    <a:pt x="3282" y="814"/>
                    <a:pt x="3187" y="909"/>
                    <a:pt x="3063" y="909"/>
                  </a:cubicBezTo>
                  <a:lnTo>
                    <a:pt x="878" y="909"/>
                  </a:lnTo>
                  <a:cubicBezTo>
                    <a:pt x="392" y="909"/>
                    <a:pt x="0" y="1300"/>
                    <a:pt x="0" y="1777"/>
                  </a:cubicBezTo>
                  <a:lnTo>
                    <a:pt x="0" y="2569"/>
                  </a:lnTo>
                  <a:cubicBezTo>
                    <a:pt x="0" y="3847"/>
                    <a:pt x="821" y="5021"/>
                    <a:pt x="2052" y="5383"/>
                  </a:cubicBezTo>
                  <a:cubicBezTo>
                    <a:pt x="2309" y="5457"/>
                    <a:pt x="2575" y="5495"/>
                    <a:pt x="2841" y="5495"/>
                  </a:cubicBezTo>
                  <a:cubicBezTo>
                    <a:pt x="2989" y="5495"/>
                    <a:pt x="3136" y="5483"/>
                    <a:pt x="3282" y="5460"/>
                  </a:cubicBezTo>
                  <a:cubicBezTo>
                    <a:pt x="1899" y="5240"/>
                    <a:pt x="878" y="4000"/>
                    <a:pt x="878" y="2569"/>
                  </a:cubicBezTo>
                  <a:lnTo>
                    <a:pt x="878" y="2216"/>
                  </a:lnTo>
                  <a:cubicBezTo>
                    <a:pt x="878" y="1730"/>
                    <a:pt x="1269" y="1338"/>
                    <a:pt x="1756" y="1338"/>
                  </a:cubicBezTo>
                  <a:lnTo>
                    <a:pt x="4379" y="1338"/>
                  </a:lnTo>
                  <a:cubicBezTo>
                    <a:pt x="4608" y="1338"/>
                    <a:pt x="4809" y="1148"/>
                    <a:pt x="4809" y="909"/>
                  </a:cubicBezTo>
                  <a:lnTo>
                    <a:pt x="4465" y="909"/>
                  </a:lnTo>
                  <a:cubicBezTo>
                    <a:pt x="4408" y="909"/>
                    <a:pt x="4351" y="890"/>
                    <a:pt x="4313" y="842"/>
                  </a:cubicBezTo>
                  <a:lnTo>
                    <a:pt x="3502" y="41"/>
                  </a:lnTo>
                  <a:cubicBezTo>
                    <a:pt x="3477" y="13"/>
                    <a:pt x="3444" y="0"/>
                    <a:pt x="341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3809;p85"/>
            <p:cNvSpPr/>
            <p:nvPr/>
          </p:nvSpPr>
          <p:spPr>
            <a:xfrm>
              <a:off x="6352040" y="2556552"/>
              <a:ext cx="11521" cy="17125"/>
            </a:xfrm>
            <a:custGeom>
              <a:avLst/>
              <a:gdLst/>
              <a:ahLst/>
              <a:cxnLst/>
              <a:rect l="l" t="t" r="r" b="b"/>
              <a:pathLst>
                <a:path w="440" h="654" extrusionOk="0">
                  <a:moveTo>
                    <a:pt x="217" y="0"/>
                  </a:moveTo>
                  <a:cubicBezTo>
                    <a:pt x="108" y="0"/>
                    <a:pt x="1" y="72"/>
                    <a:pt x="1" y="215"/>
                  </a:cubicBezTo>
                  <a:lnTo>
                    <a:pt x="1" y="435"/>
                  </a:lnTo>
                  <a:cubicBezTo>
                    <a:pt x="1" y="559"/>
                    <a:pt x="96" y="654"/>
                    <a:pt x="220" y="654"/>
                  </a:cubicBezTo>
                  <a:cubicBezTo>
                    <a:pt x="335" y="654"/>
                    <a:pt x="440" y="559"/>
                    <a:pt x="440" y="435"/>
                  </a:cubicBezTo>
                  <a:lnTo>
                    <a:pt x="440" y="215"/>
                  </a:lnTo>
                  <a:cubicBezTo>
                    <a:pt x="435" y="72"/>
                    <a:pt x="325" y="0"/>
                    <a:pt x="217" y="0"/>
                  </a:cubicBezTo>
                  <a:close/>
                </a:path>
              </a:pathLst>
            </a:custGeom>
            <a:solidFill>
              <a:srgbClr val="434343">
                <a:lumMod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3810;p85"/>
            <p:cNvSpPr/>
            <p:nvPr/>
          </p:nvSpPr>
          <p:spPr>
            <a:xfrm>
              <a:off x="6420750" y="2556552"/>
              <a:ext cx="11260" cy="17125"/>
            </a:xfrm>
            <a:custGeom>
              <a:avLst/>
              <a:gdLst/>
              <a:ahLst/>
              <a:cxnLst/>
              <a:rect l="l" t="t" r="r" b="b"/>
              <a:pathLst>
                <a:path w="430" h="654" extrusionOk="0">
                  <a:moveTo>
                    <a:pt x="215" y="0"/>
                  </a:moveTo>
                  <a:cubicBezTo>
                    <a:pt x="108" y="0"/>
                    <a:pt x="0" y="72"/>
                    <a:pt x="0" y="215"/>
                  </a:cubicBezTo>
                  <a:lnTo>
                    <a:pt x="0" y="435"/>
                  </a:lnTo>
                  <a:cubicBezTo>
                    <a:pt x="0" y="559"/>
                    <a:pt x="96" y="654"/>
                    <a:pt x="210" y="654"/>
                  </a:cubicBezTo>
                  <a:cubicBezTo>
                    <a:pt x="334" y="654"/>
                    <a:pt x="430" y="559"/>
                    <a:pt x="430" y="435"/>
                  </a:cubicBezTo>
                  <a:lnTo>
                    <a:pt x="430" y="215"/>
                  </a:lnTo>
                  <a:cubicBezTo>
                    <a:pt x="430" y="72"/>
                    <a:pt x="322" y="0"/>
                    <a:pt x="215" y="0"/>
                  </a:cubicBezTo>
                  <a:close/>
                </a:path>
              </a:pathLst>
            </a:custGeom>
            <a:solidFill>
              <a:srgbClr val="434343">
                <a:lumMod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3811;p85"/>
            <p:cNvSpPr/>
            <p:nvPr/>
          </p:nvSpPr>
          <p:spPr>
            <a:xfrm>
              <a:off x="6366756" y="2596432"/>
              <a:ext cx="50563" cy="17282"/>
            </a:xfrm>
            <a:custGeom>
              <a:avLst/>
              <a:gdLst/>
              <a:ahLst/>
              <a:cxnLst/>
              <a:rect l="l" t="t" r="r" b="b"/>
              <a:pathLst>
                <a:path w="1931" h="660" extrusionOk="0">
                  <a:moveTo>
                    <a:pt x="313" y="1"/>
                  </a:moveTo>
                  <a:cubicBezTo>
                    <a:pt x="146" y="1"/>
                    <a:pt x="0" y="219"/>
                    <a:pt x="154" y="381"/>
                  </a:cubicBezTo>
                  <a:cubicBezTo>
                    <a:pt x="366" y="557"/>
                    <a:pt x="625" y="660"/>
                    <a:pt x="897" y="660"/>
                  </a:cubicBezTo>
                  <a:cubicBezTo>
                    <a:pt x="919" y="660"/>
                    <a:pt x="942" y="659"/>
                    <a:pt x="965" y="657"/>
                  </a:cubicBezTo>
                  <a:cubicBezTo>
                    <a:pt x="988" y="659"/>
                    <a:pt x="1011" y="660"/>
                    <a:pt x="1034" y="660"/>
                  </a:cubicBezTo>
                  <a:cubicBezTo>
                    <a:pt x="1305" y="660"/>
                    <a:pt x="1565" y="557"/>
                    <a:pt x="1776" y="381"/>
                  </a:cubicBezTo>
                  <a:cubicBezTo>
                    <a:pt x="1931" y="219"/>
                    <a:pt x="1785" y="1"/>
                    <a:pt x="1618" y="1"/>
                  </a:cubicBezTo>
                  <a:cubicBezTo>
                    <a:pt x="1568" y="1"/>
                    <a:pt x="1517" y="20"/>
                    <a:pt x="1471" y="66"/>
                  </a:cubicBezTo>
                  <a:cubicBezTo>
                    <a:pt x="1318" y="171"/>
                    <a:pt x="1142" y="223"/>
                    <a:pt x="965" y="223"/>
                  </a:cubicBezTo>
                  <a:cubicBezTo>
                    <a:pt x="789" y="223"/>
                    <a:pt x="612" y="171"/>
                    <a:pt x="460" y="66"/>
                  </a:cubicBezTo>
                  <a:cubicBezTo>
                    <a:pt x="414" y="20"/>
                    <a:pt x="362" y="1"/>
                    <a:pt x="313" y="1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3812;p85"/>
            <p:cNvSpPr/>
            <p:nvPr/>
          </p:nvSpPr>
          <p:spPr>
            <a:xfrm rot="638711">
              <a:off x="6344133" y="2537542"/>
              <a:ext cx="27468" cy="13930"/>
            </a:xfrm>
            <a:custGeom>
              <a:avLst/>
              <a:gdLst/>
              <a:ahLst/>
              <a:cxnLst/>
              <a:rect l="l" t="t" r="r" b="b"/>
              <a:pathLst>
                <a:path w="1049" h="532" extrusionOk="0">
                  <a:moveTo>
                    <a:pt x="745" y="1"/>
                  </a:moveTo>
                  <a:cubicBezTo>
                    <a:pt x="729" y="1"/>
                    <a:pt x="712" y="3"/>
                    <a:pt x="694" y="6"/>
                  </a:cubicBezTo>
                  <a:lnTo>
                    <a:pt x="255" y="102"/>
                  </a:lnTo>
                  <a:cubicBezTo>
                    <a:pt x="1" y="158"/>
                    <a:pt x="35" y="531"/>
                    <a:pt x="293" y="531"/>
                  </a:cubicBezTo>
                  <a:cubicBezTo>
                    <a:pt x="296" y="531"/>
                    <a:pt x="300" y="531"/>
                    <a:pt x="303" y="531"/>
                  </a:cubicBezTo>
                  <a:lnTo>
                    <a:pt x="351" y="531"/>
                  </a:lnTo>
                  <a:lnTo>
                    <a:pt x="780" y="436"/>
                  </a:lnTo>
                  <a:cubicBezTo>
                    <a:pt x="1048" y="373"/>
                    <a:pt x="981" y="1"/>
                    <a:pt x="745" y="1"/>
                  </a:cubicBezTo>
                  <a:close/>
                </a:path>
              </a:pathLst>
            </a:custGeom>
            <a:solidFill>
              <a:srgbClr val="000000">
                <a:lumMod val="95000"/>
                <a:lumOff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3813;p85"/>
            <p:cNvSpPr/>
            <p:nvPr/>
          </p:nvSpPr>
          <p:spPr>
            <a:xfrm rot="20874408">
              <a:off x="6412554" y="2537751"/>
              <a:ext cx="27468" cy="13957"/>
            </a:xfrm>
            <a:custGeom>
              <a:avLst/>
              <a:gdLst/>
              <a:ahLst/>
              <a:cxnLst/>
              <a:rect l="l" t="t" r="r" b="b"/>
              <a:pathLst>
                <a:path w="1049" h="533" extrusionOk="0">
                  <a:moveTo>
                    <a:pt x="303" y="1"/>
                  </a:moveTo>
                  <a:cubicBezTo>
                    <a:pt x="63" y="1"/>
                    <a:pt x="0" y="374"/>
                    <a:pt x="266" y="428"/>
                  </a:cubicBezTo>
                  <a:lnTo>
                    <a:pt x="705" y="523"/>
                  </a:lnTo>
                  <a:cubicBezTo>
                    <a:pt x="709" y="528"/>
                    <a:pt x="717" y="530"/>
                    <a:pt x="725" y="530"/>
                  </a:cubicBezTo>
                  <a:cubicBezTo>
                    <a:pt x="733" y="530"/>
                    <a:pt x="743" y="528"/>
                    <a:pt x="752" y="523"/>
                  </a:cubicBezTo>
                  <a:lnTo>
                    <a:pt x="752" y="523"/>
                  </a:lnTo>
                  <a:lnTo>
                    <a:pt x="743" y="532"/>
                  </a:lnTo>
                  <a:cubicBezTo>
                    <a:pt x="1010" y="532"/>
                    <a:pt x="1048" y="151"/>
                    <a:pt x="790" y="103"/>
                  </a:cubicBezTo>
                  <a:lnTo>
                    <a:pt x="361" y="8"/>
                  </a:lnTo>
                  <a:cubicBezTo>
                    <a:pt x="341" y="3"/>
                    <a:pt x="321" y="1"/>
                    <a:pt x="303" y="1"/>
                  </a:cubicBezTo>
                  <a:close/>
                </a:path>
              </a:pathLst>
            </a:custGeom>
            <a:solidFill>
              <a:srgbClr val="000000">
                <a:lumMod val="95000"/>
                <a:lumOff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3814;p85"/>
            <p:cNvSpPr/>
            <p:nvPr/>
          </p:nvSpPr>
          <p:spPr>
            <a:xfrm>
              <a:off x="6260629" y="2697061"/>
              <a:ext cx="263055" cy="76722"/>
            </a:xfrm>
            <a:custGeom>
              <a:avLst/>
              <a:gdLst/>
              <a:ahLst/>
              <a:cxnLst/>
              <a:rect l="l" t="t" r="r" b="b"/>
              <a:pathLst>
                <a:path w="10046" h="2930" extrusionOk="0">
                  <a:moveTo>
                    <a:pt x="2137" y="1"/>
                  </a:moveTo>
                  <a:lnTo>
                    <a:pt x="869" y="449"/>
                  </a:lnTo>
                  <a:cubicBezTo>
                    <a:pt x="344" y="630"/>
                    <a:pt x="0" y="1126"/>
                    <a:pt x="0" y="1680"/>
                  </a:cubicBezTo>
                  <a:lnTo>
                    <a:pt x="0" y="2281"/>
                  </a:lnTo>
                  <a:cubicBezTo>
                    <a:pt x="0" y="2634"/>
                    <a:pt x="287" y="2929"/>
                    <a:pt x="649" y="2929"/>
                  </a:cubicBezTo>
                  <a:lnTo>
                    <a:pt x="9388" y="2929"/>
                  </a:lnTo>
                  <a:cubicBezTo>
                    <a:pt x="9750" y="2929"/>
                    <a:pt x="10046" y="2634"/>
                    <a:pt x="10046" y="2281"/>
                  </a:cubicBezTo>
                  <a:lnTo>
                    <a:pt x="10046" y="1680"/>
                  </a:lnTo>
                  <a:cubicBezTo>
                    <a:pt x="10046" y="1126"/>
                    <a:pt x="9693" y="630"/>
                    <a:pt x="9178" y="449"/>
                  </a:cubicBezTo>
                  <a:lnTo>
                    <a:pt x="7909" y="1"/>
                  </a:lnTo>
                  <a:cubicBezTo>
                    <a:pt x="7489" y="1231"/>
                    <a:pt x="6325" y="2061"/>
                    <a:pt x="5028" y="2061"/>
                  </a:cubicBezTo>
                  <a:cubicBezTo>
                    <a:pt x="3721" y="2061"/>
                    <a:pt x="2557" y="1231"/>
                    <a:pt x="2137" y="1"/>
                  </a:cubicBezTo>
                  <a:close/>
                </a:path>
              </a:pathLst>
            </a:custGeom>
            <a:solidFill>
              <a:srgbClr val="A8C987">
                <a:lumMod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3815;p85"/>
            <p:cNvSpPr/>
            <p:nvPr/>
          </p:nvSpPr>
          <p:spPr>
            <a:xfrm>
              <a:off x="6305588" y="2697061"/>
              <a:ext cx="172900" cy="65489"/>
            </a:xfrm>
            <a:custGeom>
              <a:avLst/>
              <a:gdLst/>
              <a:ahLst/>
              <a:cxnLst/>
              <a:rect l="l" t="t" r="r" b="b"/>
              <a:pathLst>
                <a:path w="6603" h="2501" extrusionOk="0">
                  <a:moveTo>
                    <a:pt x="411" y="1"/>
                  </a:moveTo>
                  <a:lnTo>
                    <a:pt x="1" y="144"/>
                  </a:lnTo>
                  <a:cubicBezTo>
                    <a:pt x="487" y="1556"/>
                    <a:pt x="1813" y="2500"/>
                    <a:pt x="3301" y="2500"/>
                  </a:cubicBezTo>
                  <a:cubicBezTo>
                    <a:pt x="4790" y="2500"/>
                    <a:pt x="6116" y="1556"/>
                    <a:pt x="6602" y="144"/>
                  </a:cubicBezTo>
                  <a:lnTo>
                    <a:pt x="6192" y="1"/>
                  </a:lnTo>
                  <a:cubicBezTo>
                    <a:pt x="5772" y="1231"/>
                    <a:pt x="4608" y="2061"/>
                    <a:pt x="3301" y="2061"/>
                  </a:cubicBezTo>
                  <a:cubicBezTo>
                    <a:pt x="1994" y="2061"/>
                    <a:pt x="840" y="1231"/>
                    <a:pt x="411" y="1"/>
                  </a:cubicBezTo>
                  <a:close/>
                </a:path>
              </a:pathLst>
            </a:custGeom>
            <a:solidFill>
              <a:srgbClr val="A8C987">
                <a:lumMod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3816;p85"/>
            <p:cNvSpPr/>
            <p:nvPr/>
          </p:nvSpPr>
          <p:spPr>
            <a:xfrm>
              <a:off x="6294852" y="2476478"/>
              <a:ext cx="194371" cy="65227"/>
            </a:xfrm>
            <a:custGeom>
              <a:avLst/>
              <a:gdLst/>
              <a:ahLst/>
              <a:cxnLst/>
              <a:rect l="l" t="t" r="r" b="b"/>
              <a:pathLst>
                <a:path w="7423" h="2491" extrusionOk="0">
                  <a:moveTo>
                    <a:pt x="3711" y="1"/>
                  </a:moveTo>
                  <a:cubicBezTo>
                    <a:pt x="1660" y="1"/>
                    <a:pt x="0" y="879"/>
                    <a:pt x="0" y="1966"/>
                  </a:cubicBezTo>
                  <a:lnTo>
                    <a:pt x="0" y="2481"/>
                  </a:lnTo>
                  <a:cubicBezTo>
                    <a:pt x="0" y="1403"/>
                    <a:pt x="1670" y="526"/>
                    <a:pt x="3711" y="526"/>
                  </a:cubicBezTo>
                  <a:cubicBezTo>
                    <a:pt x="5762" y="526"/>
                    <a:pt x="7422" y="1403"/>
                    <a:pt x="7422" y="2491"/>
                  </a:cubicBezTo>
                  <a:lnTo>
                    <a:pt x="7422" y="1966"/>
                  </a:lnTo>
                  <a:cubicBezTo>
                    <a:pt x="7422" y="879"/>
                    <a:pt x="5762" y="1"/>
                    <a:pt x="3711" y="1"/>
                  </a:cubicBezTo>
                  <a:close/>
                </a:path>
              </a:pathLst>
            </a:custGeom>
            <a:solidFill>
              <a:srgbClr val="000000">
                <a:lumMod val="95000"/>
                <a:lumOff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5616;p64"/>
          <p:cNvSpPr>
            <a:spLocks noChangeAspect="1"/>
          </p:cNvSpPr>
          <p:nvPr/>
        </p:nvSpPr>
        <p:spPr>
          <a:xfrm>
            <a:off x="5672381" y="2730403"/>
            <a:ext cx="938929" cy="93923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ABBC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2366;p62"/>
          <p:cNvGrpSpPr>
            <a:grpSpLocks noChangeAspect="1"/>
          </p:cNvGrpSpPr>
          <p:nvPr/>
        </p:nvGrpSpPr>
        <p:grpSpPr>
          <a:xfrm>
            <a:off x="5048607" y="2191295"/>
            <a:ext cx="2056772" cy="1933387"/>
            <a:chOff x="4815575" y="1416800"/>
            <a:chExt cx="73750" cy="71400"/>
          </a:xfrm>
        </p:grpSpPr>
        <p:sp>
          <p:nvSpPr>
            <p:cNvPr id="117" name="Google Shape;2367;p62"/>
            <p:cNvSpPr/>
            <p:nvPr/>
          </p:nvSpPr>
          <p:spPr>
            <a:xfrm>
              <a:off x="4815575" y="1416800"/>
              <a:ext cx="43100" cy="52150"/>
            </a:xfrm>
            <a:custGeom>
              <a:avLst/>
              <a:gdLst/>
              <a:ahLst/>
              <a:cxnLst/>
              <a:rect l="l" t="t" r="r" b="b"/>
              <a:pathLst>
                <a:path w="1724" h="2086" extrusionOk="0">
                  <a:moveTo>
                    <a:pt x="1327" y="1"/>
                  </a:moveTo>
                  <a:lnTo>
                    <a:pt x="1327" y="181"/>
                  </a:lnTo>
                  <a:cubicBezTo>
                    <a:pt x="469" y="361"/>
                    <a:pt x="0" y="1299"/>
                    <a:pt x="375" y="2085"/>
                  </a:cubicBezTo>
                  <a:lnTo>
                    <a:pt x="772" y="1818"/>
                  </a:lnTo>
                  <a:cubicBezTo>
                    <a:pt x="729" y="1717"/>
                    <a:pt x="707" y="1609"/>
                    <a:pt x="707" y="1501"/>
                  </a:cubicBezTo>
                  <a:cubicBezTo>
                    <a:pt x="714" y="1111"/>
                    <a:pt x="959" y="772"/>
                    <a:pt x="1327" y="657"/>
                  </a:cubicBezTo>
                  <a:lnTo>
                    <a:pt x="1327" y="823"/>
                  </a:lnTo>
                  <a:lnTo>
                    <a:pt x="1724" y="426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68;p62"/>
            <p:cNvSpPr/>
            <p:nvPr/>
          </p:nvSpPr>
          <p:spPr>
            <a:xfrm>
              <a:off x="4861725" y="1421125"/>
              <a:ext cx="27600" cy="51250"/>
            </a:xfrm>
            <a:custGeom>
              <a:avLst/>
              <a:gdLst/>
              <a:ahLst/>
              <a:cxnLst/>
              <a:rect l="l" t="t" r="r" b="b"/>
              <a:pathLst>
                <a:path w="1104" h="2050" extrusionOk="0">
                  <a:moveTo>
                    <a:pt x="0" y="1"/>
                  </a:moveTo>
                  <a:lnTo>
                    <a:pt x="0" y="477"/>
                  </a:lnTo>
                  <a:cubicBezTo>
                    <a:pt x="375" y="592"/>
                    <a:pt x="635" y="938"/>
                    <a:pt x="635" y="1328"/>
                  </a:cubicBezTo>
                  <a:cubicBezTo>
                    <a:pt x="635" y="1429"/>
                    <a:pt x="621" y="1530"/>
                    <a:pt x="585" y="1624"/>
                  </a:cubicBezTo>
                  <a:lnTo>
                    <a:pt x="404" y="1494"/>
                  </a:lnTo>
                  <a:lnTo>
                    <a:pt x="513" y="2049"/>
                  </a:lnTo>
                  <a:lnTo>
                    <a:pt x="1089" y="1963"/>
                  </a:lnTo>
                  <a:lnTo>
                    <a:pt x="981" y="1883"/>
                  </a:lnTo>
                  <a:cubicBezTo>
                    <a:pt x="1061" y="1710"/>
                    <a:pt x="1104" y="1523"/>
                    <a:pt x="1104" y="1328"/>
                  </a:cubicBezTo>
                  <a:cubicBezTo>
                    <a:pt x="1104" y="679"/>
                    <a:pt x="635" y="123"/>
                    <a:pt x="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69;p62"/>
            <p:cNvSpPr/>
            <p:nvPr/>
          </p:nvSpPr>
          <p:spPr>
            <a:xfrm>
              <a:off x="4829450" y="1467825"/>
              <a:ext cx="49250" cy="20375"/>
            </a:xfrm>
            <a:custGeom>
              <a:avLst/>
              <a:gdLst/>
              <a:ahLst/>
              <a:cxnLst/>
              <a:rect l="l" t="t" r="r" b="b"/>
              <a:pathLst>
                <a:path w="1970" h="815" extrusionOk="0">
                  <a:moveTo>
                    <a:pt x="109" y="1"/>
                  </a:moveTo>
                  <a:lnTo>
                    <a:pt x="0" y="556"/>
                  </a:lnTo>
                  <a:lnTo>
                    <a:pt x="137" y="462"/>
                  </a:lnTo>
                  <a:cubicBezTo>
                    <a:pt x="394" y="698"/>
                    <a:pt x="720" y="815"/>
                    <a:pt x="1045" y="815"/>
                  </a:cubicBezTo>
                  <a:cubicBezTo>
                    <a:pt x="1378" y="815"/>
                    <a:pt x="1710" y="692"/>
                    <a:pt x="1969" y="448"/>
                  </a:cubicBezTo>
                  <a:lnTo>
                    <a:pt x="1969" y="441"/>
                  </a:lnTo>
                  <a:lnTo>
                    <a:pt x="1573" y="174"/>
                  </a:lnTo>
                  <a:cubicBezTo>
                    <a:pt x="1418" y="292"/>
                    <a:pt x="1232" y="352"/>
                    <a:pt x="1046" y="352"/>
                  </a:cubicBezTo>
                  <a:cubicBezTo>
                    <a:pt x="868" y="352"/>
                    <a:pt x="689" y="297"/>
                    <a:pt x="534" y="188"/>
                  </a:cubicBezTo>
                  <a:lnTo>
                    <a:pt x="678" y="95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371;p32"/>
          <p:cNvSpPr txBox="1">
            <a:spLocks/>
          </p:cNvSpPr>
          <p:nvPr/>
        </p:nvSpPr>
        <p:spPr>
          <a:xfrm>
            <a:off x="449881" y="291249"/>
            <a:ext cx="3388053" cy="96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개요</a:t>
            </a:r>
          </a:p>
        </p:txBody>
      </p:sp>
    </p:spTree>
    <p:extLst>
      <p:ext uri="{BB962C8B-B14F-4D97-AF65-F5344CB8AC3E}">
        <p14:creationId xmlns:p14="http://schemas.microsoft.com/office/powerpoint/2010/main" val="142982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1;p32"/>
          <p:cNvSpPr txBox="1">
            <a:spLocks/>
          </p:cNvSpPr>
          <p:nvPr/>
        </p:nvSpPr>
        <p:spPr>
          <a:xfrm>
            <a:off x="6253962" y="2317702"/>
            <a:ext cx="4430513" cy="1769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필요성</a:t>
            </a:r>
          </a:p>
        </p:txBody>
      </p:sp>
      <p:sp>
        <p:nvSpPr>
          <p:cNvPr id="3" name="Google Shape;373;p32"/>
          <p:cNvSpPr txBox="1">
            <a:spLocks/>
          </p:cNvSpPr>
          <p:nvPr/>
        </p:nvSpPr>
        <p:spPr>
          <a:xfrm>
            <a:off x="6253963" y="1921402"/>
            <a:ext cx="19137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</a:p>
        </p:txBody>
      </p:sp>
      <p:grpSp>
        <p:nvGrpSpPr>
          <p:cNvPr id="4" name="Google Shape;2782;p72"/>
          <p:cNvGrpSpPr>
            <a:grpSpLocks noChangeAspect="1"/>
          </p:cNvGrpSpPr>
          <p:nvPr/>
        </p:nvGrpSpPr>
        <p:grpSpPr>
          <a:xfrm>
            <a:off x="397698" y="1558635"/>
            <a:ext cx="5400000" cy="3938462"/>
            <a:chOff x="463150" y="3234125"/>
            <a:chExt cx="3072758" cy="2241100"/>
          </a:xfrm>
        </p:grpSpPr>
        <p:sp>
          <p:nvSpPr>
            <p:cNvPr id="5" name="Google Shape;2783;p72"/>
            <p:cNvSpPr/>
            <p:nvPr/>
          </p:nvSpPr>
          <p:spPr>
            <a:xfrm>
              <a:off x="884850" y="3833425"/>
              <a:ext cx="1450175" cy="161750"/>
            </a:xfrm>
            <a:custGeom>
              <a:avLst/>
              <a:gdLst/>
              <a:ahLst/>
              <a:cxnLst/>
              <a:rect l="l" t="t" r="r" b="b"/>
              <a:pathLst>
                <a:path w="58007" h="6470" extrusionOk="0">
                  <a:moveTo>
                    <a:pt x="53262" y="0"/>
                  </a:moveTo>
                  <a:lnTo>
                    <a:pt x="2889" y="462"/>
                  </a:lnTo>
                  <a:lnTo>
                    <a:pt x="0" y="6123"/>
                  </a:lnTo>
                  <a:lnTo>
                    <a:pt x="58007" y="6469"/>
                  </a:lnTo>
                  <a:lnTo>
                    <a:pt x="53262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784;p72"/>
            <p:cNvSpPr/>
            <p:nvPr/>
          </p:nvSpPr>
          <p:spPr>
            <a:xfrm>
              <a:off x="757750" y="4870325"/>
              <a:ext cx="2530200" cy="363950"/>
            </a:xfrm>
            <a:custGeom>
              <a:avLst/>
              <a:gdLst/>
              <a:ahLst/>
              <a:cxnLst/>
              <a:rect l="l" t="t" r="r" b="b"/>
              <a:pathLst>
                <a:path w="101208" h="14558" extrusionOk="0">
                  <a:moveTo>
                    <a:pt x="1734" y="1"/>
                  </a:moveTo>
                  <a:lnTo>
                    <a:pt x="1" y="14557"/>
                  </a:lnTo>
                  <a:lnTo>
                    <a:pt x="101207" y="14557"/>
                  </a:lnTo>
                  <a:lnTo>
                    <a:pt x="9843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785;p72"/>
            <p:cNvSpPr/>
            <p:nvPr/>
          </p:nvSpPr>
          <p:spPr>
            <a:xfrm>
              <a:off x="3476283" y="4798850"/>
              <a:ext cx="59625" cy="147375"/>
            </a:xfrm>
            <a:custGeom>
              <a:avLst/>
              <a:gdLst/>
              <a:ahLst/>
              <a:cxnLst/>
              <a:rect l="l" t="t" r="r" b="b"/>
              <a:pathLst>
                <a:path w="2385" h="5895" extrusionOk="0">
                  <a:moveTo>
                    <a:pt x="520" y="0"/>
                  </a:moveTo>
                  <a:cubicBezTo>
                    <a:pt x="520" y="0"/>
                    <a:pt x="0" y="5806"/>
                    <a:pt x="130" y="5891"/>
                  </a:cubicBezTo>
                  <a:cubicBezTo>
                    <a:pt x="134" y="5894"/>
                    <a:pt x="139" y="5895"/>
                    <a:pt x="146" y="5895"/>
                  </a:cubicBezTo>
                  <a:cubicBezTo>
                    <a:pt x="375" y="5895"/>
                    <a:pt x="2299" y="4470"/>
                    <a:pt x="2340" y="3250"/>
                  </a:cubicBezTo>
                  <a:cubicBezTo>
                    <a:pt x="2384" y="1992"/>
                    <a:pt x="1820" y="433"/>
                    <a:pt x="1820" y="433"/>
                  </a:cubicBezTo>
                  <a:lnTo>
                    <a:pt x="520" y="0"/>
                  </a:ln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786;p72"/>
            <p:cNvSpPr/>
            <p:nvPr/>
          </p:nvSpPr>
          <p:spPr>
            <a:xfrm>
              <a:off x="539000" y="3948425"/>
              <a:ext cx="2967925" cy="1418675"/>
            </a:xfrm>
            <a:custGeom>
              <a:avLst/>
              <a:gdLst/>
              <a:ahLst/>
              <a:cxnLst/>
              <a:rect l="l" t="t" r="r" b="b"/>
              <a:pathLst>
                <a:path w="118717" h="56747" extrusionOk="0">
                  <a:moveTo>
                    <a:pt x="40691" y="0"/>
                  </a:moveTo>
                  <a:cubicBezTo>
                    <a:pt x="20470" y="0"/>
                    <a:pt x="1929" y="182"/>
                    <a:pt x="1355" y="598"/>
                  </a:cubicBezTo>
                  <a:cubicBezTo>
                    <a:pt x="1195" y="712"/>
                    <a:pt x="1050" y="1350"/>
                    <a:pt x="918" y="2400"/>
                  </a:cubicBezTo>
                  <a:cubicBezTo>
                    <a:pt x="308" y="7343"/>
                    <a:pt x="21" y="21477"/>
                    <a:pt x="3" y="33889"/>
                  </a:cubicBezTo>
                  <a:cubicBezTo>
                    <a:pt x="0" y="36086"/>
                    <a:pt x="3" y="38229"/>
                    <a:pt x="14" y="40256"/>
                  </a:cubicBezTo>
                  <a:cubicBezTo>
                    <a:pt x="18" y="40939"/>
                    <a:pt x="25" y="41614"/>
                    <a:pt x="28" y="42269"/>
                  </a:cubicBezTo>
                  <a:cubicBezTo>
                    <a:pt x="49" y="44068"/>
                    <a:pt x="70" y="45749"/>
                    <a:pt x="101" y="47267"/>
                  </a:cubicBezTo>
                  <a:cubicBezTo>
                    <a:pt x="191" y="51890"/>
                    <a:pt x="343" y="55000"/>
                    <a:pt x="547" y="55247"/>
                  </a:cubicBezTo>
                  <a:cubicBezTo>
                    <a:pt x="1970" y="55341"/>
                    <a:pt x="5415" y="55488"/>
                    <a:pt x="8300" y="55488"/>
                  </a:cubicBezTo>
                  <a:cubicBezTo>
                    <a:pt x="10689" y="55488"/>
                    <a:pt x="12695" y="55387"/>
                    <a:pt x="12853" y="55073"/>
                  </a:cubicBezTo>
                  <a:cubicBezTo>
                    <a:pt x="13116" y="54047"/>
                    <a:pt x="13255" y="50695"/>
                    <a:pt x="13718" y="47461"/>
                  </a:cubicBezTo>
                  <a:cubicBezTo>
                    <a:pt x="14169" y="44318"/>
                    <a:pt x="14925" y="41285"/>
                    <a:pt x="16409" y="40602"/>
                  </a:cubicBezTo>
                  <a:cubicBezTo>
                    <a:pt x="17855" y="39935"/>
                    <a:pt x="21170" y="39600"/>
                    <a:pt x="24490" y="39600"/>
                  </a:cubicBezTo>
                  <a:cubicBezTo>
                    <a:pt x="28066" y="39600"/>
                    <a:pt x="31649" y="39989"/>
                    <a:pt x="32907" y="40770"/>
                  </a:cubicBezTo>
                  <a:cubicBezTo>
                    <a:pt x="34183" y="41559"/>
                    <a:pt x="35103" y="44470"/>
                    <a:pt x="35641" y="47662"/>
                  </a:cubicBezTo>
                  <a:cubicBezTo>
                    <a:pt x="36126" y="50529"/>
                    <a:pt x="36297" y="53623"/>
                    <a:pt x="36134" y="55593"/>
                  </a:cubicBezTo>
                  <a:cubicBezTo>
                    <a:pt x="36277" y="55521"/>
                    <a:pt x="38380" y="55494"/>
                    <a:pt x="41630" y="55494"/>
                  </a:cubicBezTo>
                  <a:cubicBezTo>
                    <a:pt x="51727" y="55494"/>
                    <a:pt x="72907" y="55756"/>
                    <a:pt x="80904" y="55756"/>
                  </a:cubicBezTo>
                  <a:cubicBezTo>
                    <a:pt x="82755" y="55756"/>
                    <a:pt x="83899" y="55742"/>
                    <a:pt x="84037" y="55707"/>
                  </a:cubicBezTo>
                  <a:cubicBezTo>
                    <a:pt x="84166" y="54268"/>
                    <a:pt x="84848" y="50020"/>
                    <a:pt x="85731" y="46495"/>
                  </a:cubicBezTo>
                  <a:cubicBezTo>
                    <a:pt x="86411" y="43788"/>
                    <a:pt x="87205" y="41510"/>
                    <a:pt x="87956" y="41257"/>
                  </a:cubicBezTo>
                  <a:cubicBezTo>
                    <a:pt x="88832" y="40964"/>
                    <a:pt x="93012" y="40726"/>
                    <a:pt x="97050" y="40726"/>
                  </a:cubicBezTo>
                  <a:cubicBezTo>
                    <a:pt x="101000" y="40726"/>
                    <a:pt x="104816" y="40954"/>
                    <a:pt x="105273" y="41583"/>
                  </a:cubicBezTo>
                  <a:cubicBezTo>
                    <a:pt x="106195" y="42855"/>
                    <a:pt x="107994" y="46234"/>
                    <a:pt x="108454" y="56747"/>
                  </a:cubicBezTo>
                  <a:lnTo>
                    <a:pt x="115618" y="56747"/>
                  </a:lnTo>
                  <a:cubicBezTo>
                    <a:pt x="115618" y="56747"/>
                    <a:pt x="116121" y="53767"/>
                    <a:pt x="116668" y="49868"/>
                  </a:cubicBezTo>
                  <a:cubicBezTo>
                    <a:pt x="117629" y="43050"/>
                    <a:pt x="118717" y="33421"/>
                    <a:pt x="117466" y="32025"/>
                  </a:cubicBezTo>
                  <a:cubicBezTo>
                    <a:pt x="115974" y="30357"/>
                    <a:pt x="107032" y="30156"/>
                    <a:pt x="102807" y="30156"/>
                  </a:cubicBezTo>
                  <a:cubicBezTo>
                    <a:pt x="101466" y="30156"/>
                    <a:pt x="100600" y="30176"/>
                    <a:pt x="100600" y="30176"/>
                  </a:cubicBezTo>
                  <a:cubicBezTo>
                    <a:pt x="100600" y="30176"/>
                    <a:pt x="97176" y="15892"/>
                    <a:pt x="94761" y="7197"/>
                  </a:cubicBezTo>
                  <a:cubicBezTo>
                    <a:pt x="94331" y="5656"/>
                    <a:pt x="93907" y="4307"/>
                    <a:pt x="93547" y="3235"/>
                  </a:cubicBezTo>
                  <a:cubicBezTo>
                    <a:pt x="93096" y="1901"/>
                    <a:pt x="92753" y="1004"/>
                    <a:pt x="92628" y="715"/>
                  </a:cubicBezTo>
                  <a:cubicBezTo>
                    <a:pt x="92438" y="270"/>
                    <a:pt x="65319" y="0"/>
                    <a:pt x="40691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787;p72"/>
            <p:cNvSpPr/>
            <p:nvPr/>
          </p:nvSpPr>
          <p:spPr>
            <a:xfrm>
              <a:off x="539000" y="4008400"/>
              <a:ext cx="69325" cy="1030925"/>
            </a:xfrm>
            <a:custGeom>
              <a:avLst/>
              <a:gdLst/>
              <a:ahLst/>
              <a:cxnLst/>
              <a:rect l="l" t="t" r="r" b="b"/>
              <a:pathLst>
                <a:path w="2773" h="41237" extrusionOk="0">
                  <a:moveTo>
                    <a:pt x="918" y="1"/>
                  </a:moveTo>
                  <a:cubicBezTo>
                    <a:pt x="308" y="4944"/>
                    <a:pt x="21" y="19078"/>
                    <a:pt x="3" y="31490"/>
                  </a:cubicBezTo>
                  <a:cubicBezTo>
                    <a:pt x="0" y="33687"/>
                    <a:pt x="3" y="35830"/>
                    <a:pt x="14" y="37857"/>
                  </a:cubicBezTo>
                  <a:cubicBezTo>
                    <a:pt x="17" y="38540"/>
                    <a:pt x="25" y="39215"/>
                    <a:pt x="28" y="39870"/>
                  </a:cubicBezTo>
                  <a:lnTo>
                    <a:pt x="2773" y="41236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F58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788;p72"/>
            <p:cNvSpPr/>
            <p:nvPr/>
          </p:nvSpPr>
          <p:spPr>
            <a:xfrm>
              <a:off x="540275" y="5053925"/>
              <a:ext cx="329850" cy="281700"/>
            </a:xfrm>
            <a:custGeom>
              <a:avLst/>
              <a:gdLst/>
              <a:ahLst/>
              <a:cxnLst/>
              <a:rect l="l" t="t" r="r" b="b"/>
              <a:pathLst>
                <a:path w="13194" h="11268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1075"/>
                    <a:pt x="28" y="2095"/>
                    <a:pt x="50" y="3047"/>
                  </a:cubicBezTo>
                  <a:cubicBezTo>
                    <a:pt x="140" y="7672"/>
                    <a:pt x="292" y="10780"/>
                    <a:pt x="496" y="11027"/>
                  </a:cubicBezTo>
                  <a:cubicBezTo>
                    <a:pt x="1919" y="11121"/>
                    <a:pt x="5364" y="11268"/>
                    <a:pt x="8249" y="11268"/>
                  </a:cubicBezTo>
                  <a:cubicBezTo>
                    <a:pt x="10638" y="11268"/>
                    <a:pt x="12644" y="11167"/>
                    <a:pt x="12802" y="10853"/>
                  </a:cubicBezTo>
                  <a:cubicBezTo>
                    <a:pt x="12943" y="10292"/>
                    <a:pt x="13050" y="9041"/>
                    <a:pt x="13193" y="7491"/>
                  </a:cubicBezTo>
                  <a:cubicBezTo>
                    <a:pt x="13012" y="7384"/>
                    <a:pt x="12823" y="7291"/>
                    <a:pt x="12628" y="7213"/>
                  </a:cubicBezTo>
                  <a:cubicBezTo>
                    <a:pt x="10029" y="6174"/>
                    <a:pt x="3266" y="2144"/>
                    <a:pt x="1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789;p72"/>
            <p:cNvSpPr/>
            <p:nvPr/>
          </p:nvSpPr>
          <p:spPr>
            <a:xfrm>
              <a:off x="1430025" y="4937200"/>
              <a:ext cx="1252250" cy="405125"/>
            </a:xfrm>
            <a:custGeom>
              <a:avLst/>
              <a:gdLst/>
              <a:ahLst/>
              <a:cxnLst/>
              <a:rect l="l" t="t" r="r" b="b"/>
              <a:pathLst>
                <a:path w="50090" h="16205" extrusionOk="0">
                  <a:moveTo>
                    <a:pt x="30147" y="0"/>
                  </a:moveTo>
                  <a:cubicBezTo>
                    <a:pt x="27800" y="0"/>
                    <a:pt x="25516" y="264"/>
                    <a:pt x="23391" y="789"/>
                  </a:cubicBezTo>
                  <a:cubicBezTo>
                    <a:pt x="16796" y="2417"/>
                    <a:pt x="9281" y="5945"/>
                    <a:pt x="0" y="8111"/>
                  </a:cubicBezTo>
                  <a:cubicBezTo>
                    <a:pt x="485" y="10978"/>
                    <a:pt x="654" y="14072"/>
                    <a:pt x="493" y="16042"/>
                  </a:cubicBezTo>
                  <a:cubicBezTo>
                    <a:pt x="636" y="15970"/>
                    <a:pt x="2738" y="15943"/>
                    <a:pt x="5989" y="15943"/>
                  </a:cubicBezTo>
                  <a:cubicBezTo>
                    <a:pt x="16085" y="15943"/>
                    <a:pt x="37265" y="16205"/>
                    <a:pt x="45262" y="16205"/>
                  </a:cubicBezTo>
                  <a:cubicBezTo>
                    <a:pt x="47113" y="16205"/>
                    <a:pt x="48257" y="16191"/>
                    <a:pt x="48395" y="16156"/>
                  </a:cubicBezTo>
                  <a:cubicBezTo>
                    <a:pt x="48525" y="14717"/>
                    <a:pt x="49207" y="10469"/>
                    <a:pt x="50090" y="6944"/>
                  </a:cubicBezTo>
                  <a:cubicBezTo>
                    <a:pt x="44520" y="2289"/>
                    <a:pt x="37059" y="0"/>
                    <a:pt x="30147" y="0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790;p72"/>
            <p:cNvSpPr/>
            <p:nvPr/>
          </p:nvSpPr>
          <p:spPr>
            <a:xfrm>
              <a:off x="1476975" y="5013900"/>
              <a:ext cx="1114925" cy="246325"/>
            </a:xfrm>
            <a:custGeom>
              <a:avLst/>
              <a:gdLst/>
              <a:ahLst/>
              <a:cxnLst/>
              <a:rect l="l" t="t" r="r" b="b"/>
              <a:pathLst>
                <a:path w="44597" h="9853" extrusionOk="0">
                  <a:moveTo>
                    <a:pt x="28193" y="0"/>
                  </a:moveTo>
                  <a:cubicBezTo>
                    <a:pt x="26020" y="0"/>
                    <a:pt x="23789" y="322"/>
                    <a:pt x="21605" y="1074"/>
                  </a:cubicBezTo>
                  <a:cubicBezTo>
                    <a:pt x="10860" y="4770"/>
                    <a:pt x="1040" y="8468"/>
                    <a:pt x="0" y="8584"/>
                  </a:cubicBezTo>
                  <a:cubicBezTo>
                    <a:pt x="0" y="8584"/>
                    <a:pt x="9663" y="9852"/>
                    <a:pt x="22392" y="9852"/>
                  </a:cubicBezTo>
                  <a:cubicBezTo>
                    <a:pt x="29248" y="9852"/>
                    <a:pt x="36993" y="9485"/>
                    <a:pt x="44596" y="8352"/>
                  </a:cubicBezTo>
                  <a:cubicBezTo>
                    <a:pt x="44320" y="4947"/>
                    <a:pt x="36709" y="0"/>
                    <a:pt x="28193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791;p72"/>
            <p:cNvSpPr/>
            <p:nvPr/>
          </p:nvSpPr>
          <p:spPr>
            <a:xfrm>
              <a:off x="803975" y="4178500"/>
              <a:ext cx="1634575" cy="643625"/>
            </a:xfrm>
            <a:custGeom>
              <a:avLst/>
              <a:gdLst/>
              <a:ahLst/>
              <a:cxnLst/>
              <a:rect l="l" t="t" r="r" b="b"/>
              <a:pathLst>
                <a:path w="65383" h="25745" extrusionOk="0">
                  <a:moveTo>
                    <a:pt x="61446" y="1"/>
                  </a:moveTo>
                  <a:cubicBezTo>
                    <a:pt x="55611" y="1"/>
                    <a:pt x="40776" y="237"/>
                    <a:pt x="27157" y="480"/>
                  </a:cubicBezTo>
                  <a:cubicBezTo>
                    <a:pt x="12977" y="728"/>
                    <a:pt x="115" y="984"/>
                    <a:pt x="115" y="984"/>
                  </a:cubicBezTo>
                  <a:cubicBezTo>
                    <a:pt x="1" y="1332"/>
                    <a:pt x="232" y="24787"/>
                    <a:pt x="232" y="24787"/>
                  </a:cubicBezTo>
                  <a:cubicBezTo>
                    <a:pt x="793" y="24887"/>
                    <a:pt x="13409" y="25192"/>
                    <a:pt x="27374" y="25431"/>
                  </a:cubicBezTo>
                  <a:cubicBezTo>
                    <a:pt x="37565" y="25605"/>
                    <a:pt x="48475" y="25744"/>
                    <a:pt x="55940" y="25744"/>
                  </a:cubicBezTo>
                  <a:cubicBezTo>
                    <a:pt x="61406" y="25744"/>
                    <a:pt x="65024" y="25669"/>
                    <a:pt x="65160" y="25479"/>
                  </a:cubicBezTo>
                  <a:cubicBezTo>
                    <a:pt x="65195" y="25431"/>
                    <a:pt x="65220" y="25302"/>
                    <a:pt x="65241" y="25098"/>
                  </a:cubicBezTo>
                  <a:cubicBezTo>
                    <a:pt x="65383" y="23656"/>
                    <a:pt x="65171" y="18551"/>
                    <a:pt x="64883" y="13321"/>
                  </a:cubicBezTo>
                  <a:cubicBezTo>
                    <a:pt x="64529" y="6874"/>
                    <a:pt x="64066" y="240"/>
                    <a:pt x="64007" y="60"/>
                  </a:cubicBezTo>
                  <a:cubicBezTo>
                    <a:pt x="63992" y="19"/>
                    <a:pt x="63066" y="1"/>
                    <a:pt x="61446" y="1"/>
                  </a:cubicBezTo>
                  <a:close/>
                </a:path>
              </a:pathLst>
            </a:custGeom>
            <a:solidFill>
              <a:srgbClr val="62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792;p72"/>
            <p:cNvSpPr/>
            <p:nvPr/>
          </p:nvSpPr>
          <p:spPr>
            <a:xfrm>
              <a:off x="1884925" y="4508650"/>
              <a:ext cx="553625" cy="297300"/>
            </a:xfrm>
            <a:custGeom>
              <a:avLst/>
              <a:gdLst/>
              <a:ahLst/>
              <a:cxnLst/>
              <a:rect l="l" t="t" r="r" b="b"/>
              <a:pathLst>
                <a:path w="22145" h="11892" extrusionOk="0">
                  <a:moveTo>
                    <a:pt x="10057" y="1"/>
                  </a:moveTo>
                  <a:cubicBezTo>
                    <a:pt x="5074" y="1"/>
                    <a:pt x="503" y="52"/>
                    <a:pt x="347" y="170"/>
                  </a:cubicBezTo>
                  <a:cubicBezTo>
                    <a:pt x="1" y="431"/>
                    <a:pt x="607" y="10915"/>
                    <a:pt x="693" y="11347"/>
                  </a:cubicBezTo>
                  <a:cubicBezTo>
                    <a:pt x="693" y="11347"/>
                    <a:pt x="15798" y="11739"/>
                    <a:pt x="22003" y="11892"/>
                  </a:cubicBezTo>
                  <a:cubicBezTo>
                    <a:pt x="22145" y="10450"/>
                    <a:pt x="21933" y="5345"/>
                    <a:pt x="21645" y="115"/>
                  </a:cubicBezTo>
                  <a:cubicBezTo>
                    <a:pt x="19434" y="43"/>
                    <a:pt x="14576" y="1"/>
                    <a:pt x="10057" y="1"/>
                  </a:cubicBezTo>
                  <a:close/>
                </a:path>
              </a:pathLst>
            </a:custGeom>
            <a:solidFill>
              <a:srgbClr val="422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793;p72"/>
            <p:cNvSpPr/>
            <p:nvPr/>
          </p:nvSpPr>
          <p:spPr>
            <a:xfrm>
              <a:off x="805700" y="4190475"/>
              <a:ext cx="682650" cy="623825"/>
            </a:xfrm>
            <a:custGeom>
              <a:avLst/>
              <a:gdLst/>
              <a:ahLst/>
              <a:cxnLst/>
              <a:rect l="l" t="t" r="r" b="b"/>
              <a:pathLst>
                <a:path w="27306" h="24953" extrusionOk="0">
                  <a:moveTo>
                    <a:pt x="27088" y="1"/>
                  </a:moveTo>
                  <a:cubicBezTo>
                    <a:pt x="12908" y="249"/>
                    <a:pt x="46" y="507"/>
                    <a:pt x="46" y="507"/>
                  </a:cubicBezTo>
                  <a:cubicBezTo>
                    <a:pt x="0" y="638"/>
                    <a:pt x="8" y="4172"/>
                    <a:pt x="35" y="8481"/>
                  </a:cubicBezTo>
                  <a:cubicBezTo>
                    <a:pt x="76" y="15400"/>
                    <a:pt x="163" y="24308"/>
                    <a:pt x="163" y="24308"/>
                  </a:cubicBezTo>
                  <a:cubicBezTo>
                    <a:pt x="724" y="24408"/>
                    <a:pt x="13340" y="24713"/>
                    <a:pt x="27305" y="24952"/>
                  </a:cubicBezTo>
                  <a:lnTo>
                    <a:pt x="27177" y="10166"/>
                  </a:lnTo>
                  <a:lnTo>
                    <a:pt x="27088" y="1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794;p72"/>
            <p:cNvSpPr/>
            <p:nvPr/>
          </p:nvSpPr>
          <p:spPr>
            <a:xfrm>
              <a:off x="2539825" y="4128325"/>
              <a:ext cx="514175" cy="580275"/>
            </a:xfrm>
            <a:custGeom>
              <a:avLst/>
              <a:gdLst/>
              <a:ahLst/>
              <a:cxnLst/>
              <a:rect l="l" t="t" r="r" b="b"/>
              <a:pathLst>
                <a:path w="20567" h="23211" extrusionOk="0">
                  <a:moveTo>
                    <a:pt x="14728" y="1"/>
                  </a:moveTo>
                  <a:lnTo>
                    <a:pt x="0" y="452"/>
                  </a:lnTo>
                  <a:cubicBezTo>
                    <a:pt x="0" y="452"/>
                    <a:pt x="230" y="23210"/>
                    <a:pt x="574" y="23210"/>
                  </a:cubicBezTo>
                  <a:cubicBezTo>
                    <a:pt x="576" y="23210"/>
                    <a:pt x="578" y="23210"/>
                    <a:pt x="580" y="23209"/>
                  </a:cubicBezTo>
                  <a:cubicBezTo>
                    <a:pt x="926" y="22980"/>
                    <a:pt x="20567" y="22980"/>
                    <a:pt x="20567" y="22980"/>
                  </a:cubicBezTo>
                  <a:cubicBezTo>
                    <a:pt x="20567" y="22980"/>
                    <a:pt x="17143" y="8698"/>
                    <a:pt x="14728" y="1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795;p72"/>
            <p:cNvSpPr/>
            <p:nvPr/>
          </p:nvSpPr>
          <p:spPr>
            <a:xfrm>
              <a:off x="716900" y="4154000"/>
              <a:ext cx="155250" cy="218100"/>
            </a:xfrm>
            <a:custGeom>
              <a:avLst/>
              <a:gdLst/>
              <a:ahLst/>
              <a:cxnLst/>
              <a:rect l="l" t="t" r="r" b="b"/>
              <a:pathLst>
                <a:path w="6210" h="8724" extrusionOk="0">
                  <a:moveTo>
                    <a:pt x="5691" y="1"/>
                  </a:moveTo>
                  <a:lnTo>
                    <a:pt x="88" y="233"/>
                  </a:lnTo>
                  <a:cubicBezTo>
                    <a:pt x="88" y="233"/>
                    <a:pt x="1" y="6488"/>
                    <a:pt x="665" y="7627"/>
                  </a:cubicBezTo>
                  <a:cubicBezTo>
                    <a:pt x="1069" y="8319"/>
                    <a:pt x="2167" y="8724"/>
                    <a:pt x="3221" y="8724"/>
                  </a:cubicBezTo>
                  <a:cubicBezTo>
                    <a:pt x="4275" y="8724"/>
                    <a:pt x="5286" y="8319"/>
                    <a:pt x="5517" y="7395"/>
                  </a:cubicBezTo>
                  <a:cubicBezTo>
                    <a:pt x="6209" y="4627"/>
                    <a:pt x="5691" y="1"/>
                    <a:pt x="5691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796;p72"/>
            <p:cNvSpPr/>
            <p:nvPr/>
          </p:nvSpPr>
          <p:spPr>
            <a:xfrm>
              <a:off x="744300" y="4160525"/>
              <a:ext cx="92100" cy="186250"/>
            </a:xfrm>
            <a:custGeom>
              <a:avLst/>
              <a:gdLst/>
              <a:ahLst/>
              <a:cxnLst/>
              <a:rect l="l" t="t" r="r" b="b"/>
              <a:pathLst>
                <a:path w="3684" h="7450" extrusionOk="0">
                  <a:moveTo>
                    <a:pt x="3668" y="1"/>
                  </a:moveTo>
                  <a:lnTo>
                    <a:pt x="91" y="217"/>
                  </a:lnTo>
                  <a:cubicBezTo>
                    <a:pt x="1" y="1799"/>
                    <a:pt x="82" y="3387"/>
                    <a:pt x="333" y="4954"/>
                  </a:cubicBezTo>
                  <a:cubicBezTo>
                    <a:pt x="434" y="5584"/>
                    <a:pt x="574" y="6232"/>
                    <a:pt x="953" y="6745"/>
                  </a:cubicBezTo>
                  <a:cubicBezTo>
                    <a:pt x="1255" y="7153"/>
                    <a:pt x="1751" y="7449"/>
                    <a:pt x="2245" y="7449"/>
                  </a:cubicBezTo>
                  <a:cubicBezTo>
                    <a:pt x="2372" y="7449"/>
                    <a:pt x="2499" y="7429"/>
                    <a:pt x="2622" y="7387"/>
                  </a:cubicBezTo>
                  <a:cubicBezTo>
                    <a:pt x="3075" y="7232"/>
                    <a:pt x="3392" y="6803"/>
                    <a:pt x="3537" y="6347"/>
                  </a:cubicBezTo>
                  <a:cubicBezTo>
                    <a:pt x="3683" y="5892"/>
                    <a:pt x="3682" y="5404"/>
                    <a:pt x="3680" y="4924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797;p72"/>
            <p:cNvSpPr/>
            <p:nvPr/>
          </p:nvSpPr>
          <p:spPr>
            <a:xfrm>
              <a:off x="859425" y="4154000"/>
              <a:ext cx="155225" cy="218100"/>
            </a:xfrm>
            <a:custGeom>
              <a:avLst/>
              <a:gdLst/>
              <a:ahLst/>
              <a:cxnLst/>
              <a:rect l="l" t="t" r="r" b="b"/>
              <a:pathLst>
                <a:path w="6209" h="8724" extrusionOk="0">
                  <a:moveTo>
                    <a:pt x="5689" y="1"/>
                  </a:moveTo>
                  <a:lnTo>
                    <a:pt x="86" y="233"/>
                  </a:lnTo>
                  <a:cubicBezTo>
                    <a:pt x="86" y="233"/>
                    <a:pt x="0" y="6488"/>
                    <a:pt x="663" y="7627"/>
                  </a:cubicBezTo>
                  <a:cubicBezTo>
                    <a:pt x="1068" y="8319"/>
                    <a:pt x="2166" y="8724"/>
                    <a:pt x="3220" y="8724"/>
                  </a:cubicBezTo>
                  <a:cubicBezTo>
                    <a:pt x="4274" y="8724"/>
                    <a:pt x="5285" y="8319"/>
                    <a:pt x="5517" y="7395"/>
                  </a:cubicBezTo>
                  <a:cubicBezTo>
                    <a:pt x="6209" y="4627"/>
                    <a:pt x="5689" y="1"/>
                    <a:pt x="5689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798;p72"/>
            <p:cNvSpPr/>
            <p:nvPr/>
          </p:nvSpPr>
          <p:spPr>
            <a:xfrm>
              <a:off x="886775" y="4160525"/>
              <a:ext cx="92100" cy="186250"/>
            </a:xfrm>
            <a:custGeom>
              <a:avLst/>
              <a:gdLst/>
              <a:ahLst/>
              <a:cxnLst/>
              <a:rect l="l" t="t" r="r" b="b"/>
              <a:pathLst>
                <a:path w="3684" h="7450" extrusionOk="0">
                  <a:moveTo>
                    <a:pt x="3668" y="1"/>
                  </a:moveTo>
                  <a:lnTo>
                    <a:pt x="91" y="217"/>
                  </a:lnTo>
                  <a:cubicBezTo>
                    <a:pt x="1" y="1799"/>
                    <a:pt x="82" y="3387"/>
                    <a:pt x="333" y="4954"/>
                  </a:cubicBezTo>
                  <a:cubicBezTo>
                    <a:pt x="435" y="5584"/>
                    <a:pt x="574" y="6232"/>
                    <a:pt x="954" y="6745"/>
                  </a:cubicBezTo>
                  <a:cubicBezTo>
                    <a:pt x="1257" y="7153"/>
                    <a:pt x="1752" y="7449"/>
                    <a:pt x="2245" y="7449"/>
                  </a:cubicBezTo>
                  <a:cubicBezTo>
                    <a:pt x="2372" y="7449"/>
                    <a:pt x="2499" y="7429"/>
                    <a:pt x="2623" y="7387"/>
                  </a:cubicBezTo>
                  <a:cubicBezTo>
                    <a:pt x="3075" y="7232"/>
                    <a:pt x="3392" y="6803"/>
                    <a:pt x="3537" y="6347"/>
                  </a:cubicBezTo>
                  <a:cubicBezTo>
                    <a:pt x="3683" y="5892"/>
                    <a:pt x="3682" y="5404"/>
                    <a:pt x="3682" y="4924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799;p72"/>
            <p:cNvSpPr/>
            <p:nvPr/>
          </p:nvSpPr>
          <p:spPr>
            <a:xfrm>
              <a:off x="1001875" y="4154000"/>
              <a:ext cx="155225" cy="218100"/>
            </a:xfrm>
            <a:custGeom>
              <a:avLst/>
              <a:gdLst/>
              <a:ahLst/>
              <a:cxnLst/>
              <a:rect l="l" t="t" r="r" b="b"/>
              <a:pathLst>
                <a:path w="6209" h="8724" extrusionOk="0">
                  <a:moveTo>
                    <a:pt x="5690" y="1"/>
                  </a:moveTo>
                  <a:lnTo>
                    <a:pt x="87" y="233"/>
                  </a:lnTo>
                  <a:cubicBezTo>
                    <a:pt x="87" y="233"/>
                    <a:pt x="0" y="6488"/>
                    <a:pt x="665" y="7627"/>
                  </a:cubicBezTo>
                  <a:cubicBezTo>
                    <a:pt x="1069" y="8319"/>
                    <a:pt x="2166" y="8724"/>
                    <a:pt x="3220" y="8724"/>
                  </a:cubicBezTo>
                  <a:cubicBezTo>
                    <a:pt x="4274" y="8724"/>
                    <a:pt x="5285" y="8319"/>
                    <a:pt x="5516" y="7395"/>
                  </a:cubicBezTo>
                  <a:cubicBezTo>
                    <a:pt x="6208" y="4627"/>
                    <a:pt x="5690" y="1"/>
                    <a:pt x="5690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800;p72"/>
            <p:cNvSpPr/>
            <p:nvPr/>
          </p:nvSpPr>
          <p:spPr>
            <a:xfrm>
              <a:off x="1029250" y="4160525"/>
              <a:ext cx="92100" cy="186250"/>
            </a:xfrm>
            <a:custGeom>
              <a:avLst/>
              <a:gdLst/>
              <a:ahLst/>
              <a:cxnLst/>
              <a:rect l="l" t="t" r="r" b="b"/>
              <a:pathLst>
                <a:path w="3684" h="7450" extrusionOk="0">
                  <a:moveTo>
                    <a:pt x="3668" y="1"/>
                  </a:moveTo>
                  <a:lnTo>
                    <a:pt x="91" y="217"/>
                  </a:lnTo>
                  <a:cubicBezTo>
                    <a:pt x="1" y="1799"/>
                    <a:pt x="82" y="3387"/>
                    <a:pt x="333" y="4954"/>
                  </a:cubicBezTo>
                  <a:cubicBezTo>
                    <a:pt x="435" y="5584"/>
                    <a:pt x="574" y="6232"/>
                    <a:pt x="954" y="6745"/>
                  </a:cubicBezTo>
                  <a:cubicBezTo>
                    <a:pt x="1257" y="7153"/>
                    <a:pt x="1752" y="7449"/>
                    <a:pt x="2245" y="7449"/>
                  </a:cubicBezTo>
                  <a:cubicBezTo>
                    <a:pt x="2372" y="7449"/>
                    <a:pt x="2499" y="7429"/>
                    <a:pt x="2623" y="7387"/>
                  </a:cubicBezTo>
                  <a:cubicBezTo>
                    <a:pt x="3075" y="7232"/>
                    <a:pt x="3392" y="6803"/>
                    <a:pt x="3537" y="6347"/>
                  </a:cubicBezTo>
                  <a:cubicBezTo>
                    <a:pt x="3684" y="5892"/>
                    <a:pt x="3682" y="5404"/>
                    <a:pt x="3682" y="4924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801;p72"/>
            <p:cNvSpPr/>
            <p:nvPr/>
          </p:nvSpPr>
          <p:spPr>
            <a:xfrm>
              <a:off x="1144350" y="4154000"/>
              <a:ext cx="155225" cy="218100"/>
            </a:xfrm>
            <a:custGeom>
              <a:avLst/>
              <a:gdLst/>
              <a:ahLst/>
              <a:cxnLst/>
              <a:rect l="l" t="t" r="r" b="b"/>
              <a:pathLst>
                <a:path w="6209" h="8724" extrusionOk="0">
                  <a:moveTo>
                    <a:pt x="5690" y="1"/>
                  </a:moveTo>
                  <a:lnTo>
                    <a:pt x="87" y="233"/>
                  </a:lnTo>
                  <a:cubicBezTo>
                    <a:pt x="87" y="233"/>
                    <a:pt x="0" y="6488"/>
                    <a:pt x="665" y="7627"/>
                  </a:cubicBezTo>
                  <a:cubicBezTo>
                    <a:pt x="1069" y="8319"/>
                    <a:pt x="2166" y="8724"/>
                    <a:pt x="3220" y="8724"/>
                  </a:cubicBezTo>
                  <a:cubicBezTo>
                    <a:pt x="4275" y="8724"/>
                    <a:pt x="5285" y="8319"/>
                    <a:pt x="5516" y="7395"/>
                  </a:cubicBezTo>
                  <a:cubicBezTo>
                    <a:pt x="6208" y="4627"/>
                    <a:pt x="5690" y="1"/>
                    <a:pt x="5690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802;p72"/>
            <p:cNvSpPr/>
            <p:nvPr/>
          </p:nvSpPr>
          <p:spPr>
            <a:xfrm>
              <a:off x="1171750" y="4160525"/>
              <a:ext cx="92075" cy="186250"/>
            </a:xfrm>
            <a:custGeom>
              <a:avLst/>
              <a:gdLst/>
              <a:ahLst/>
              <a:cxnLst/>
              <a:rect l="l" t="t" r="r" b="b"/>
              <a:pathLst>
                <a:path w="3683" h="7450" extrusionOk="0">
                  <a:moveTo>
                    <a:pt x="3667" y="1"/>
                  </a:moveTo>
                  <a:lnTo>
                    <a:pt x="90" y="217"/>
                  </a:lnTo>
                  <a:cubicBezTo>
                    <a:pt x="0" y="1799"/>
                    <a:pt x="81" y="3387"/>
                    <a:pt x="332" y="4954"/>
                  </a:cubicBezTo>
                  <a:cubicBezTo>
                    <a:pt x="435" y="5584"/>
                    <a:pt x="573" y="6232"/>
                    <a:pt x="953" y="6745"/>
                  </a:cubicBezTo>
                  <a:cubicBezTo>
                    <a:pt x="1256" y="7153"/>
                    <a:pt x="1751" y="7449"/>
                    <a:pt x="2244" y="7449"/>
                  </a:cubicBezTo>
                  <a:cubicBezTo>
                    <a:pt x="2371" y="7449"/>
                    <a:pt x="2498" y="7429"/>
                    <a:pt x="2622" y="7387"/>
                  </a:cubicBezTo>
                  <a:cubicBezTo>
                    <a:pt x="3075" y="7232"/>
                    <a:pt x="3392" y="6803"/>
                    <a:pt x="3536" y="6347"/>
                  </a:cubicBezTo>
                  <a:cubicBezTo>
                    <a:pt x="3683" y="5892"/>
                    <a:pt x="3681" y="5404"/>
                    <a:pt x="3681" y="4924"/>
                  </a:cubicBezTo>
                  <a:cubicBezTo>
                    <a:pt x="3677" y="3282"/>
                    <a:pt x="3672" y="1641"/>
                    <a:pt x="3667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803;p72"/>
            <p:cNvSpPr/>
            <p:nvPr/>
          </p:nvSpPr>
          <p:spPr>
            <a:xfrm>
              <a:off x="1286825" y="4154000"/>
              <a:ext cx="155225" cy="218100"/>
            </a:xfrm>
            <a:custGeom>
              <a:avLst/>
              <a:gdLst/>
              <a:ahLst/>
              <a:cxnLst/>
              <a:rect l="l" t="t" r="r" b="b"/>
              <a:pathLst>
                <a:path w="6209" h="8724" extrusionOk="0">
                  <a:moveTo>
                    <a:pt x="5690" y="1"/>
                  </a:moveTo>
                  <a:lnTo>
                    <a:pt x="87" y="233"/>
                  </a:lnTo>
                  <a:cubicBezTo>
                    <a:pt x="87" y="233"/>
                    <a:pt x="0" y="6488"/>
                    <a:pt x="665" y="7627"/>
                  </a:cubicBezTo>
                  <a:cubicBezTo>
                    <a:pt x="1069" y="8319"/>
                    <a:pt x="2166" y="8724"/>
                    <a:pt x="3220" y="8724"/>
                  </a:cubicBezTo>
                  <a:cubicBezTo>
                    <a:pt x="4275" y="8724"/>
                    <a:pt x="5286" y="8319"/>
                    <a:pt x="5517" y="7395"/>
                  </a:cubicBezTo>
                  <a:cubicBezTo>
                    <a:pt x="6209" y="4627"/>
                    <a:pt x="5690" y="1"/>
                    <a:pt x="5690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804;p72"/>
            <p:cNvSpPr/>
            <p:nvPr/>
          </p:nvSpPr>
          <p:spPr>
            <a:xfrm>
              <a:off x="1314225" y="4160525"/>
              <a:ext cx="92075" cy="186250"/>
            </a:xfrm>
            <a:custGeom>
              <a:avLst/>
              <a:gdLst/>
              <a:ahLst/>
              <a:cxnLst/>
              <a:rect l="l" t="t" r="r" b="b"/>
              <a:pathLst>
                <a:path w="3683" h="7450" extrusionOk="0">
                  <a:moveTo>
                    <a:pt x="3668" y="1"/>
                  </a:moveTo>
                  <a:lnTo>
                    <a:pt x="90" y="217"/>
                  </a:lnTo>
                  <a:cubicBezTo>
                    <a:pt x="0" y="1799"/>
                    <a:pt x="81" y="3387"/>
                    <a:pt x="333" y="4954"/>
                  </a:cubicBezTo>
                  <a:cubicBezTo>
                    <a:pt x="435" y="5584"/>
                    <a:pt x="573" y="6232"/>
                    <a:pt x="953" y="6745"/>
                  </a:cubicBezTo>
                  <a:cubicBezTo>
                    <a:pt x="1256" y="7153"/>
                    <a:pt x="1751" y="7449"/>
                    <a:pt x="2244" y="7449"/>
                  </a:cubicBezTo>
                  <a:cubicBezTo>
                    <a:pt x="2371" y="7449"/>
                    <a:pt x="2498" y="7429"/>
                    <a:pt x="2622" y="7387"/>
                  </a:cubicBezTo>
                  <a:cubicBezTo>
                    <a:pt x="3075" y="7232"/>
                    <a:pt x="3392" y="6803"/>
                    <a:pt x="3536" y="6347"/>
                  </a:cubicBezTo>
                  <a:cubicBezTo>
                    <a:pt x="3683" y="5892"/>
                    <a:pt x="3681" y="5404"/>
                    <a:pt x="3680" y="4924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805;p72"/>
            <p:cNvSpPr/>
            <p:nvPr/>
          </p:nvSpPr>
          <p:spPr>
            <a:xfrm>
              <a:off x="1429300" y="4154000"/>
              <a:ext cx="155225" cy="218100"/>
            </a:xfrm>
            <a:custGeom>
              <a:avLst/>
              <a:gdLst/>
              <a:ahLst/>
              <a:cxnLst/>
              <a:rect l="l" t="t" r="r" b="b"/>
              <a:pathLst>
                <a:path w="6209" h="8724" extrusionOk="0">
                  <a:moveTo>
                    <a:pt x="5690" y="1"/>
                  </a:moveTo>
                  <a:lnTo>
                    <a:pt x="87" y="233"/>
                  </a:lnTo>
                  <a:cubicBezTo>
                    <a:pt x="87" y="233"/>
                    <a:pt x="0" y="6488"/>
                    <a:pt x="665" y="7627"/>
                  </a:cubicBezTo>
                  <a:cubicBezTo>
                    <a:pt x="1069" y="8319"/>
                    <a:pt x="2166" y="8724"/>
                    <a:pt x="3221" y="8724"/>
                  </a:cubicBezTo>
                  <a:cubicBezTo>
                    <a:pt x="4275" y="8724"/>
                    <a:pt x="5286" y="8319"/>
                    <a:pt x="5517" y="7395"/>
                  </a:cubicBezTo>
                  <a:cubicBezTo>
                    <a:pt x="6209" y="4627"/>
                    <a:pt x="5690" y="1"/>
                    <a:pt x="5690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06;p72"/>
            <p:cNvSpPr/>
            <p:nvPr/>
          </p:nvSpPr>
          <p:spPr>
            <a:xfrm>
              <a:off x="1456700" y="4160525"/>
              <a:ext cx="92075" cy="186250"/>
            </a:xfrm>
            <a:custGeom>
              <a:avLst/>
              <a:gdLst/>
              <a:ahLst/>
              <a:cxnLst/>
              <a:rect l="l" t="t" r="r" b="b"/>
              <a:pathLst>
                <a:path w="3683" h="7450" extrusionOk="0">
                  <a:moveTo>
                    <a:pt x="3668" y="1"/>
                  </a:moveTo>
                  <a:lnTo>
                    <a:pt x="90" y="217"/>
                  </a:lnTo>
                  <a:cubicBezTo>
                    <a:pt x="0" y="1799"/>
                    <a:pt x="81" y="3387"/>
                    <a:pt x="333" y="4954"/>
                  </a:cubicBezTo>
                  <a:cubicBezTo>
                    <a:pt x="435" y="5584"/>
                    <a:pt x="573" y="6232"/>
                    <a:pt x="953" y="6745"/>
                  </a:cubicBezTo>
                  <a:cubicBezTo>
                    <a:pt x="1256" y="7153"/>
                    <a:pt x="1752" y="7449"/>
                    <a:pt x="2245" y="7449"/>
                  </a:cubicBezTo>
                  <a:cubicBezTo>
                    <a:pt x="2372" y="7449"/>
                    <a:pt x="2499" y="7429"/>
                    <a:pt x="2622" y="7387"/>
                  </a:cubicBezTo>
                  <a:cubicBezTo>
                    <a:pt x="3075" y="7232"/>
                    <a:pt x="3392" y="6803"/>
                    <a:pt x="3537" y="6347"/>
                  </a:cubicBezTo>
                  <a:cubicBezTo>
                    <a:pt x="3683" y="5892"/>
                    <a:pt x="3683" y="5404"/>
                    <a:pt x="3681" y="4924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807;p72"/>
            <p:cNvSpPr/>
            <p:nvPr/>
          </p:nvSpPr>
          <p:spPr>
            <a:xfrm>
              <a:off x="1571775" y="4154000"/>
              <a:ext cx="155225" cy="218100"/>
            </a:xfrm>
            <a:custGeom>
              <a:avLst/>
              <a:gdLst/>
              <a:ahLst/>
              <a:cxnLst/>
              <a:rect l="l" t="t" r="r" b="b"/>
              <a:pathLst>
                <a:path w="6209" h="8724" extrusionOk="0">
                  <a:moveTo>
                    <a:pt x="5691" y="1"/>
                  </a:moveTo>
                  <a:lnTo>
                    <a:pt x="87" y="233"/>
                  </a:lnTo>
                  <a:cubicBezTo>
                    <a:pt x="87" y="233"/>
                    <a:pt x="1" y="6488"/>
                    <a:pt x="665" y="7627"/>
                  </a:cubicBezTo>
                  <a:cubicBezTo>
                    <a:pt x="1069" y="8319"/>
                    <a:pt x="2167" y="8724"/>
                    <a:pt x="3221" y="8724"/>
                  </a:cubicBezTo>
                  <a:cubicBezTo>
                    <a:pt x="4275" y="8724"/>
                    <a:pt x="5286" y="8319"/>
                    <a:pt x="5517" y="7395"/>
                  </a:cubicBezTo>
                  <a:cubicBezTo>
                    <a:pt x="6209" y="4627"/>
                    <a:pt x="5691" y="1"/>
                    <a:pt x="5691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808;p72"/>
            <p:cNvSpPr/>
            <p:nvPr/>
          </p:nvSpPr>
          <p:spPr>
            <a:xfrm>
              <a:off x="1599175" y="4160525"/>
              <a:ext cx="92100" cy="186250"/>
            </a:xfrm>
            <a:custGeom>
              <a:avLst/>
              <a:gdLst/>
              <a:ahLst/>
              <a:cxnLst/>
              <a:rect l="l" t="t" r="r" b="b"/>
              <a:pathLst>
                <a:path w="3684" h="7450" extrusionOk="0">
                  <a:moveTo>
                    <a:pt x="3668" y="1"/>
                  </a:moveTo>
                  <a:lnTo>
                    <a:pt x="90" y="217"/>
                  </a:lnTo>
                  <a:cubicBezTo>
                    <a:pt x="0" y="1799"/>
                    <a:pt x="81" y="3387"/>
                    <a:pt x="333" y="4954"/>
                  </a:cubicBezTo>
                  <a:cubicBezTo>
                    <a:pt x="435" y="5584"/>
                    <a:pt x="574" y="6232"/>
                    <a:pt x="953" y="6745"/>
                  </a:cubicBezTo>
                  <a:cubicBezTo>
                    <a:pt x="1256" y="7153"/>
                    <a:pt x="1751" y="7449"/>
                    <a:pt x="2245" y="7449"/>
                  </a:cubicBezTo>
                  <a:cubicBezTo>
                    <a:pt x="2372" y="7449"/>
                    <a:pt x="2499" y="7429"/>
                    <a:pt x="2622" y="7387"/>
                  </a:cubicBezTo>
                  <a:cubicBezTo>
                    <a:pt x="3075" y="7232"/>
                    <a:pt x="3392" y="6803"/>
                    <a:pt x="3537" y="6347"/>
                  </a:cubicBezTo>
                  <a:cubicBezTo>
                    <a:pt x="3683" y="5892"/>
                    <a:pt x="3682" y="5404"/>
                    <a:pt x="3682" y="4924"/>
                  </a:cubicBezTo>
                  <a:cubicBezTo>
                    <a:pt x="3677" y="3282"/>
                    <a:pt x="3672" y="1641"/>
                    <a:pt x="3668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809;p72"/>
            <p:cNvSpPr/>
            <p:nvPr/>
          </p:nvSpPr>
          <p:spPr>
            <a:xfrm>
              <a:off x="1714250" y="4154000"/>
              <a:ext cx="155225" cy="218100"/>
            </a:xfrm>
            <a:custGeom>
              <a:avLst/>
              <a:gdLst/>
              <a:ahLst/>
              <a:cxnLst/>
              <a:rect l="l" t="t" r="r" b="b"/>
              <a:pathLst>
                <a:path w="6209" h="8724" extrusionOk="0">
                  <a:moveTo>
                    <a:pt x="5691" y="1"/>
                  </a:moveTo>
                  <a:lnTo>
                    <a:pt x="88" y="233"/>
                  </a:lnTo>
                  <a:cubicBezTo>
                    <a:pt x="88" y="233"/>
                    <a:pt x="1" y="6488"/>
                    <a:pt x="665" y="7627"/>
                  </a:cubicBezTo>
                  <a:cubicBezTo>
                    <a:pt x="1069" y="8319"/>
                    <a:pt x="2167" y="8724"/>
                    <a:pt x="3221" y="8724"/>
                  </a:cubicBezTo>
                  <a:cubicBezTo>
                    <a:pt x="4275" y="8724"/>
                    <a:pt x="5286" y="8319"/>
                    <a:pt x="5517" y="7395"/>
                  </a:cubicBezTo>
                  <a:cubicBezTo>
                    <a:pt x="6209" y="4627"/>
                    <a:pt x="5691" y="1"/>
                    <a:pt x="5691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810;p72"/>
            <p:cNvSpPr/>
            <p:nvPr/>
          </p:nvSpPr>
          <p:spPr>
            <a:xfrm>
              <a:off x="1741650" y="4160525"/>
              <a:ext cx="92100" cy="186250"/>
            </a:xfrm>
            <a:custGeom>
              <a:avLst/>
              <a:gdLst/>
              <a:ahLst/>
              <a:cxnLst/>
              <a:rect l="l" t="t" r="r" b="b"/>
              <a:pathLst>
                <a:path w="3684" h="7450" extrusionOk="0">
                  <a:moveTo>
                    <a:pt x="3668" y="1"/>
                  </a:moveTo>
                  <a:lnTo>
                    <a:pt x="91" y="217"/>
                  </a:lnTo>
                  <a:cubicBezTo>
                    <a:pt x="1" y="1799"/>
                    <a:pt x="81" y="3387"/>
                    <a:pt x="333" y="4954"/>
                  </a:cubicBezTo>
                  <a:cubicBezTo>
                    <a:pt x="435" y="5584"/>
                    <a:pt x="574" y="6232"/>
                    <a:pt x="953" y="6745"/>
                  </a:cubicBezTo>
                  <a:cubicBezTo>
                    <a:pt x="1256" y="7153"/>
                    <a:pt x="1752" y="7449"/>
                    <a:pt x="2245" y="7449"/>
                  </a:cubicBezTo>
                  <a:cubicBezTo>
                    <a:pt x="2372" y="7449"/>
                    <a:pt x="2499" y="7429"/>
                    <a:pt x="2622" y="7387"/>
                  </a:cubicBezTo>
                  <a:cubicBezTo>
                    <a:pt x="3077" y="7232"/>
                    <a:pt x="3392" y="6803"/>
                    <a:pt x="3537" y="6347"/>
                  </a:cubicBezTo>
                  <a:cubicBezTo>
                    <a:pt x="3683" y="5892"/>
                    <a:pt x="3683" y="5404"/>
                    <a:pt x="3682" y="4924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811;p72"/>
            <p:cNvSpPr/>
            <p:nvPr/>
          </p:nvSpPr>
          <p:spPr>
            <a:xfrm>
              <a:off x="1856725" y="4154000"/>
              <a:ext cx="155250" cy="218100"/>
            </a:xfrm>
            <a:custGeom>
              <a:avLst/>
              <a:gdLst/>
              <a:ahLst/>
              <a:cxnLst/>
              <a:rect l="l" t="t" r="r" b="b"/>
              <a:pathLst>
                <a:path w="6210" h="8724" extrusionOk="0">
                  <a:moveTo>
                    <a:pt x="5691" y="1"/>
                  </a:moveTo>
                  <a:lnTo>
                    <a:pt x="88" y="233"/>
                  </a:lnTo>
                  <a:cubicBezTo>
                    <a:pt x="88" y="233"/>
                    <a:pt x="1" y="6488"/>
                    <a:pt x="665" y="7627"/>
                  </a:cubicBezTo>
                  <a:cubicBezTo>
                    <a:pt x="1069" y="8319"/>
                    <a:pt x="2167" y="8724"/>
                    <a:pt x="3221" y="8724"/>
                  </a:cubicBezTo>
                  <a:cubicBezTo>
                    <a:pt x="4275" y="8724"/>
                    <a:pt x="5286" y="8319"/>
                    <a:pt x="5517" y="7395"/>
                  </a:cubicBezTo>
                  <a:cubicBezTo>
                    <a:pt x="6209" y="4627"/>
                    <a:pt x="5691" y="1"/>
                    <a:pt x="5691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812;p72"/>
            <p:cNvSpPr/>
            <p:nvPr/>
          </p:nvSpPr>
          <p:spPr>
            <a:xfrm>
              <a:off x="1884125" y="4160525"/>
              <a:ext cx="92100" cy="186250"/>
            </a:xfrm>
            <a:custGeom>
              <a:avLst/>
              <a:gdLst/>
              <a:ahLst/>
              <a:cxnLst/>
              <a:rect l="l" t="t" r="r" b="b"/>
              <a:pathLst>
                <a:path w="3684" h="7450" extrusionOk="0">
                  <a:moveTo>
                    <a:pt x="3668" y="1"/>
                  </a:moveTo>
                  <a:lnTo>
                    <a:pt x="91" y="217"/>
                  </a:lnTo>
                  <a:cubicBezTo>
                    <a:pt x="1" y="1799"/>
                    <a:pt x="82" y="3387"/>
                    <a:pt x="333" y="4954"/>
                  </a:cubicBezTo>
                  <a:cubicBezTo>
                    <a:pt x="435" y="5584"/>
                    <a:pt x="574" y="6232"/>
                    <a:pt x="953" y="6745"/>
                  </a:cubicBezTo>
                  <a:cubicBezTo>
                    <a:pt x="1256" y="7153"/>
                    <a:pt x="1752" y="7449"/>
                    <a:pt x="2246" y="7449"/>
                  </a:cubicBezTo>
                  <a:cubicBezTo>
                    <a:pt x="2373" y="7449"/>
                    <a:pt x="2500" y="7429"/>
                    <a:pt x="2624" y="7387"/>
                  </a:cubicBezTo>
                  <a:cubicBezTo>
                    <a:pt x="3077" y="7232"/>
                    <a:pt x="3392" y="6803"/>
                    <a:pt x="3539" y="6347"/>
                  </a:cubicBezTo>
                  <a:cubicBezTo>
                    <a:pt x="3683" y="5892"/>
                    <a:pt x="3683" y="5404"/>
                    <a:pt x="3682" y="4924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813;p72"/>
            <p:cNvSpPr/>
            <p:nvPr/>
          </p:nvSpPr>
          <p:spPr>
            <a:xfrm>
              <a:off x="1999200" y="4154000"/>
              <a:ext cx="155250" cy="218100"/>
            </a:xfrm>
            <a:custGeom>
              <a:avLst/>
              <a:gdLst/>
              <a:ahLst/>
              <a:cxnLst/>
              <a:rect l="l" t="t" r="r" b="b"/>
              <a:pathLst>
                <a:path w="6210" h="8724" extrusionOk="0">
                  <a:moveTo>
                    <a:pt x="5691" y="1"/>
                  </a:moveTo>
                  <a:lnTo>
                    <a:pt x="88" y="233"/>
                  </a:lnTo>
                  <a:cubicBezTo>
                    <a:pt x="88" y="233"/>
                    <a:pt x="1" y="6488"/>
                    <a:pt x="666" y="7627"/>
                  </a:cubicBezTo>
                  <a:cubicBezTo>
                    <a:pt x="1069" y="8319"/>
                    <a:pt x="2167" y="8724"/>
                    <a:pt x="3221" y="8724"/>
                  </a:cubicBezTo>
                  <a:cubicBezTo>
                    <a:pt x="4275" y="8724"/>
                    <a:pt x="5286" y="8319"/>
                    <a:pt x="5517" y="7395"/>
                  </a:cubicBezTo>
                  <a:cubicBezTo>
                    <a:pt x="6209" y="4627"/>
                    <a:pt x="5691" y="1"/>
                    <a:pt x="5691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2814;p72"/>
            <p:cNvSpPr/>
            <p:nvPr/>
          </p:nvSpPr>
          <p:spPr>
            <a:xfrm>
              <a:off x="2026600" y="4160525"/>
              <a:ext cx="92100" cy="186250"/>
            </a:xfrm>
            <a:custGeom>
              <a:avLst/>
              <a:gdLst/>
              <a:ahLst/>
              <a:cxnLst/>
              <a:rect l="l" t="t" r="r" b="b"/>
              <a:pathLst>
                <a:path w="3684" h="7450" extrusionOk="0">
                  <a:moveTo>
                    <a:pt x="3668" y="1"/>
                  </a:moveTo>
                  <a:lnTo>
                    <a:pt x="91" y="217"/>
                  </a:lnTo>
                  <a:cubicBezTo>
                    <a:pt x="1" y="1799"/>
                    <a:pt x="82" y="3387"/>
                    <a:pt x="333" y="4954"/>
                  </a:cubicBezTo>
                  <a:cubicBezTo>
                    <a:pt x="435" y="5584"/>
                    <a:pt x="574" y="6232"/>
                    <a:pt x="954" y="6745"/>
                  </a:cubicBezTo>
                  <a:cubicBezTo>
                    <a:pt x="1257" y="7153"/>
                    <a:pt x="1752" y="7449"/>
                    <a:pt x="2246" y="7449"/>
                  </a:cubicBezTo>
                  <a:cubicBezTo>
                    <a:pt x="2374" y="7449"/>
                    <a:pt x="2501" y="7429"/>
                    <a:pt x="2624" y="7387"/>
                  </a:cubicBezTo>
                  <a:cubicBezTo>
                    <a:pt x="3077" y="7232"/>
                    <a:pt x="3392" y="6803"/>
                    <a:pt x="3539" y="6347"/>
                  </a:cubicBezTo>
                  <a:cubicBezTo>
                    <a:pt x="3683" y="5892"/>
                    <a:pt x="3683" y="5404"/>
                    <a:pt x="3682" y="4924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2815;p72"/>
            <p:cNvSpPr/>
            <p:nvPr/>
          </p:nvSpPr>
          <p:spPr>
            <a:xfrm>
              <a:off x="2141700" y="4154000"/>
              <a:ext cx="155225" cy="218100"/>
            </a:xfrm>
            <a:custGeom>
              <a:avLst/>
              <a:gdLst/>
              <a:ahLst/>
              <a:cxnLst/>
              <a:rect l="l" t="t" r="r" b="b"/>
              <a:pathLst>
                <a:path w="6209" h="8724" extrusionOk="0">
                  <a:moveTo>
                    <a:pt x="5690" y="1"/>
                  </a:moveTo>
                  <a:lnTo>
                    <a:pt x="87" y="233"/>
                  </a:lnTo>
                  <a:cubicBezTo>
                    <a:pt x="87" y="233"/>
                    <a:pt x="0" y="6488"/>
                    <a:pt x="665" y="7627"/>
                  </a:cubicBezTo>
                  <a:cubicBezTo>
                    <a:pt x="1069" y="8319"/>
                    <a:pt x="2166" y="8724"/>
                    <a:pt x="3220" y="8724"/>
                  </a:cubicBezTo>
                  <a:cubicBezTo>
                    <a:pt x="4274" y="8724"/>
                    <a:pt x="5285" y="8319"/>
                    <a:pt x="5516" y="7395"/>
                  </a:cubicBezTo>
                  <a:cubicBezTo>
                    <a:pt x="6208" y="4627"/>
                    <a:pt x="5690" y="1"/>
                    <a:pt x="5690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816;p72"/>
            <p:cNvSpPr/>
            <p:nvPr/>
          </p:nvSpPr>
          <p:spPr>
            <a:xfrm>
              <a:off x="2169100" y="4160525"/>
              <a:ext cx="92075" cy="186250"/>
            </a:xfrm>
            <a:custGeom>
              <a:avLst/>
              <a:gdLst/>
              <a:ahLst/>
              <a:cxnLst/>
              <a:rect l="l" t="t" r="r" b="b"/>
              <a:pathLst>
                <a:path w="3683" h="7450" extrusionOk="0">
                  <a:moveTo>
                    <a:pt x="3667" y="1"/>
                  </a:moveTo>
                  <a:lnTo>
                    <a:pt x="90" y="217"/>
                  </a:lnTo>
                  <a:cubicBezTo>
                    <a:pt x="0" y="1799"/>
                    <a:pt x="81" y="3387"/>
                    <a:pt x="332" y="4954"/>
                  </a:cubicBezTo>
                  <a:cubicBezTo>
                    <a:pt x="434" y="5584"/>
                    <a:pt x="573" y="6232"/>
                    <a:pt x="953" y="6745"/>
                  </a:cubicBezTo>
                  <a:cubicBezTo>
                    <a:pt x="1256" y="7153"/>
                    <a:pt x="1752" y="7449"/>
                    <a:pt x="2246" y="7449"/>
                  </a:cubicBezTo>
                  <a:cubicBezTo>
                    <a:pt x="2373" y="7449"/>
                    <a:pt x="2500" y="7429"/>
                    <a:pt x="2623" y="7387"/>
                  </a:cubicBezTo>
                  <a:cubicBezTo>
                    <a:pt x="3076" y="7232"/>
                    <a:pt x="3391" y="6803"/>
                    <a:pt x="3538" y="6347"/>
                  </a:cubicBezTo>
                  <a:cubicBezTo>
                    <a:pt x="3683" y="5892"/>
                    <a:pt x="3683" y="5404"/>
                    <a:pt x="3681" y="4924"/>
                  </a:cubicBezTo>
                  <a:cubicBezTo>
                    <a:pt x="3676" y="3282"/>
                    <a:pt x="3672" y="1641"/>
                    <a:pt x="3667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817;p72"/>
            <p:cNvSpPr/>
            <p:nvPr/>
          </p:nvSpPr>
          <p:spPr>
            <a:xfrm>
              <a:off x="2284175" y="4154000"/>
              <a:ext cx="155225" cy="218100"/>
            </a:xfrm>
            <a:custGeom>
              <a:avLst/>
              <a:gdLst/>
              <a:ahLst/>
              <a:cxnLst/>
              <a:rect l="l" t="t" r="r" b="b"/>
              <a:pathLst>
                <a:path w="6209" h="8724" extrusionOk="0">
                  <a:moveTo>
                    <a:pt x="5690" y="1"/>
                  </a:moveTo>
                  <a:lnTo>
                    <a:pt x="87" y="233"/>
                  </a:lnTo>
                  <a:cubicBezTo>
                    <a:pt x="87" y="233"/>
                    <a:pt x="0" y="6488"/>
                    <a:pt x="665" y="7627"/>
                  </a:cubicBezTo>
                  <a:cubicBezTo>
                    <a:pt x="1069" y="8319"/>
                    <a:pt x="2167" y="8724"/>
                    <a:pt x="3221" y="8724"/>
                  </a:cubicBezTo>
                  <a:cubicBezTo>
                    <a:pt x="4275" y="8724"/>
                    <a:pt x="5286" y="8319"/>
                    <a:pt x="5516" y="7395"/>
                  </a:cubicBezTo>
                  <a:cubicBezTo>
                    <a:pt x="6208" y="4627"/>
                    <a:pt x="5690" y="1"/>
                    <a:pt x="5690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818;p72"/>
            <p:cNvSpPr/>
            <p:nvPr/>
          </p:nvSpPr>
          <p:spPr>
            <a:xfrm>
              <a:off x="2311575" y="4160525"/>
              <a:ext cx="92075" cy="186250"/>
            </a:xfrm>
            <a:custGeom>
              <a:avLst/>
              <a:gdLst/>
              <a:ahLst/>
              <a:cxnLst/>
              <a:rect l="l" t="t" r="r" b="b"/>
              <a:pathLst>
                <a:path w="3683" h="7450" extrusionOk="0">
                  <a:moveTo>
                    <a:pt x="3667" y="1"/>
                  </a:moveTo>
                  <a:lnTo>
                    <a:pt x="90" y="217"/>
                  </a:lnTo>
                  <a:cubicBezTo>
                    <a:pt x="0" y="1799"/>
                    <a:pt x="81" y="3387"/>
                    <a:pt x="334" y="4954"/>
                  </a:cubicBezTo>
                  <a:cubicBezTo>
                    <a:pt x="435" y="5584"/>
                    <a:pt x="573" y="6232"/>
                    <a:pt x="953" y="6745"/>
                  </a:cubicBezTo>
                  <a:cubicBezTo>
                    <a:pt x="1256" y="7153"/>
                    <a:pt x="1752" y="7449"/>
                    <a:pt x="2246" y="7449"/>
                  </a:cubicBezTo>
                  <a:cubicBezTo>
                    <a:pt x="2373" y="7449"/>
                    <a:pt x="2500" y="7429"/>
                    <a:pt x="2623" y="7387"/>
                  </a:cubicBezTo>
                  <a:cubicBezTo>
                    <a:pt x="3076" y="7232"/>
                    <a:pt x="3392" y="6803"/>
                    <a:pt x="3538" y="6347"/>
                  </a:cubicBezTo>
                  <a:cubicBezTo>
                    <a:pt x="3683" y="5892"/>
                    <a:pt x="3683" y="5404"/>
                    <a:pt x="3681" y="4924"/>
                  </a:cubicBezTo>
                  <a:lnTo>
                    <a:pt x="3667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819;p72"/>
            <p:cNvSpPr/>
            <p:nvPr/>
          </p:nvSpPr>
          <p:spPr>
            <a:xfrm>
              <a:off x="693575" y="4119275"/>
              <a:ext cx="1745925" cy="59825"/>
            </a:xfrm>
            <a:custGeom>
              <a:avLst/>
              <a:gdLst/>
              <a:ahLst/>
              <a:cxnLst/>
              <a:rect l="l" t="t" r="r" b="b"/>
              <a:pathLst>
                <a:path w="69837" h="2393" extrusionOk="0">
                  <a:moveTo>
                    <a:pt x="57605" y="1"/>
                  </a:moveTo>
                  <a:cubicBezTo>
                    <a:pt x="37801" y="1"/>
                    <a:pt x="428" y="301"/>
                    <a:pt x="257" y="812"/>
                  </a:cubicBezTo>
                  <a:cubicBezTo>
                    <a:pt x="1" y="1580"/>
                    <a:pt x="489" y="2315"/>
                    <a:pt x="835" y="2315"/>
                  </a:cubicBezTo>
                  <a:cubicBezTo>
                    <a:pt x="996" y="2315"/>
                    <a:pt x="15877" y="2392"/>
                    <a:pt x="31762" y="2392"/>
                  </a:cubicBezTo>
                  <a:cubicBezTo>
                    <a:pt x="50023" y="2392"/>
                    <a:pt x="69612" y="2290"/>
                    <a:pt x="69692" y="1852"/>
                  </a:cubicBezTo>
                  <a:cubicBezTo>
                    <a:pt x="69808" y="1216"/>
                    <a:pt x="69837" y="263"/>
                    <a:pt x="69605" y="119"/>
                  </a:cubicBezTo>
                  <a:cubicBezTo>
                    <a:pt x="69477" y="39"/>
                    <a:pt x="64654" y="1"/>
                    <a:pt x="57605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820;p72"/>
            <p:cNvSpPr/>
            <p:nvPr/>
          </p:nvSpPr>
          <p:spPr>
            <a:xfrm>
              <a:off x="778000" y="4760250"/>
              <a:ext cx="1688875" cy="89450"/>
            </a:xfrm>
            <a:custGeom>
              <a:avLst/>
              <a:gdLst/>
              <a:ahLst/>
              <a:cxnLst/>
              <a:rect l="l" t="t" r="r" b="b"/>
              <a:pathLst>
                <a:path w="67555" h="3578" extrusionOk="0">
                  <a:moveTo>
                    <a:pt x="34968" y="0"/>
                  </a:moveTo>
                  <a:cubicBezTo>
                    <a:pt x="18056" y="0"/>
                    <a:pt x="680" y="85"/>
                    <a:pt x="99" y="238"/>
                  </a:cubicBezTo>
                  <a:cubicBezTo>
                    <a:pt x="95" y="238"/>
                    <a:pt x="90" y="241"/>
                    <a:pt x="86" y="244"/>
                  </a:cubicBezTo>
                  <a:cubicBezTo>
                    <a:pt x="0" y="548"/>
                    <a:pt x="41" y="3478"/>
                    <a:pt x="344" y="3478"/>
                  </a:cubicBezTo>
                  <a:cubicBezTo>
                    <a:pt x="344" y="3478"/>
                    <a:pt x="345" y="3478"/>
                    <a:pt x="346" y="3478"/>
                  </a:cubicBezTo>
                  <a:cubicBezTo>
                    <a:pt x="628" y="3513"/>
                    <a:pt x="23708" y="3577"/>
                    <a:pt x="42695" y="3577"/>
                  </a:cubicBezTo>
                  <a:cubicBezTo>
                    <a:pt x="55907" y="3577"/>
                    <a:pt x="67137" y="3546"/>
                    <a:pt x="67326" y="3451"/>
                  </a:cubicBezTo>
                  <a:cubicBezTo>
                    <a:pt x="67548" y="3340"/>
                    <a:pt x="67554" y="2605"/>
                    <a:pt x="67483" y="1866"/>
                  </a:cubicBezTo>
                  <a:cubicBezTo>
                    <a:pt x="67402" y="1079"/>
                    <a:pt x="67230" y="290"/>
                    <a:pt x="67125" y="244"/>
                  </a:cubicBezTo>
                  <a:cubicBezTo>
                    <a:pt x="66733" y="77"/>
                    <a:pt x="51060" y="0"/>
                    <a:pt x="34968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821;p72"/>
            <p:cNvSpPr/>
            <p:nvPr/>
          </p:nvSpPr>
          <p:spPr>
            <a:xfrm>
              <a:off x="463150" y="4910475"/>
              <a:ext cx="3064525" cy="479750"/>
            </a:xfrm>
            <a:custGeom>
              <a:avLst/>
              <a:gdLst/>
              <a:ahLst/>
              <a:cxnLst/>
              <a:rect l="l" t="t" r="r" b="b"/>
              <a:pathLst>
                <a:path w="122581" h="19190" extrusionOk="0">
                  <a:moveTo>
                    <a:pt x="28794" y="1"/>
                  </a:moveTo>
                  <a:cubicBezTo>
                    <a:pt x="23463" y="1"/>
                    <a:pt x="18114" y="872"/>
                    <a:pt x="17446" y="1169"/>
                  </a:cubicBezTo>
                  <a:cubicBezTo>
                    <a:pt x="16406" y="1629"/>
                    <a:pt x="15252" y="10526"/>
                    <a:pt x="14905" y="11105"/>
                  </a:cubicBezTo>
                  <a:cubicBezTo>
                    <a:pt x="14837" y="11219"/>
                    <a:pt x="14278" y="11260"/>
                    <a:pt x="13421" y="11260"/>
                  </a:cubicBezTo>
                  <a:cubicBezTo>
                    <a:pt x="11049" y="11260"/>
                    <a:pt x="6392" y="10942"/>
                    <a:pt x="3509" y="10942"/>
                  </a:cubicBezTo>
                  <a:cubicBezTo>
                    <a:pt x="2153" y="10942"/>
                    <a:pt x="1190" y="11012"/>
                    <a:pt x="1042" y="11220"/>
                  </a:cubicBezTo>
                  <a:cubicBezTo>
                    <a:pt x="1042" y="11220"/>
                    <a:pt x="1" y="18384"/>
                    <a:pt x="923" y="18612"/>
                  </a:cubicBezTo>
                  <a:cubicBezTo>
                    <a:pt x="1431" y="18739"/>
                    <a:pt x="5062" y="18831"/>
                    <a:pt x="8791" y="18831"/>
                  </a:cubicBezTo>
                  <a:cubicBezTo>
                    <a:pt x="11866" y="18831"/>
                    <a:pt x="15007" y="18769"/>
                    <a:pt x="16521" y="18612"/>
                  </a:cubicBezTo>
                  <a:cubicBezTo>
                    <a:pt x="16521" y="18612"/>
                    <a:pt x="17677" y="5095"/>
                    <a:pt x="19095" y="3047"/>
                  </a:cubicBezTo>
                  <a:cubicBezTo>
                    <a:pt x="19796" y="2032"/>
                    <a:pt x="23435" y="1477"/>
                    <a:pt x="27189" y="1477"/>
                  </a:cubicBezTo>
                  <a:cubicBezTo>
                    <a:pt x="31034" y="1477"/>
                    <a:pt x="34999" y="2059"/>
                    <a:pt x="36055" y="3327"/>
                  </a:cubicBezTo>
                  <a:cubicBezTo>
                    <a:pt x="38145" y="5833"/>
                    <a:pt x="38589" y="14224"/>
                    <a:pt x="38703" y="17804"/>
                  </a:cubicBezTo>
                  <a:cubicBezTo>
                    <a:pt x="39277" y="17927"/>
                    <a:pt x="45437" y="17963"/>
                    <a:pt x="53208" y="17963"/>
                  </a:cubicBezTo>
                  <a:cubicBezTo>
                    <a:pt x="63971" y="17963"/>
                    <a:pt x="77825" y="17894"/>
                    <a:pt x="84212" y="17894"/>
                  </a:cubicBezTo>
                  <a:cubicBezTo>
                    <a:pt x="86211" y="17894"/>
                    <a:pt x="87479" y="17901"/>
                    <a:pt x="87692" y="17919"/>
                  </a:cubicBezTo>
                  <a:cubicBezTo>
                    <a:pt x="87692" y="17919"/>
                    <a:pt x="89306" y="8331"/>
                    <a:pt x="91158" y="3479"/>
                  </a:cubicBezTo>
                  <a:cubicBezTo>
                    <a:pt x="92160" y="3001"/>
                    <a:pt x="94738" y="2819"/>
                    <a:pt x="97599" y="2819"/>
                  </a:cubicBezTo>
                  <a:cubicBezTo>
                    <a:pt x="101665" y="2819"/>
                    <a:pt x="106302" y="3187"/>
                    <a:pt x="107795" y="3594"/>
                  </a:cubicBezTo>
                  <a:cubicBezTo>
                    <a:pt x="110103" y="7292"/>
                    <a:pt x="110796" y="19190"/>
                    <a:pt x="110796" y="19190"/>
                  </a:cubicBezTo>
                  <a:cubicBezTo>
                    <a:pt x="110796" y="19190"/>
                    <a:pt x="121772" y="18958"/>
                    <a:pt x="122120" y="18844"/>
                  </a:cubicBezTo>
                  <a:cubicBezTo>
                    <a:pt x="122466" y="18730"/>
                    <a:pt x="122580" y="11104"/>
                    <a:pt x="122118" y="10294"/>
                  </a:cubicBezTo>
                  <a:cubicBezTo>
                    <a:pt x="121999" y="10085"/>
                    <a:pt x="121252" y="10008"/>
                    <a:pt x="120209" y="10008"/>
                  </a:cubicBezTo>
                  <a:cubicBezTo>
                    <a:pt x="117228" y="10008"/>
                    <a:pt x="111836" y="10642"/>
                    <a:pt x="111836" y="10642"/>
                  </a:cubicBezTo>
                  <a:cubicBezTo>
                    <a:pt x="111836" y="10642"/>
                    <a:pt x="109874" y="2323"/>
                    <a:pt x="108716" y="1515"/>
                  </a:cubicBezTo>
                  <a:cubicBezTo>
                    <a:pt x="108226" y="1172"/>
                    <a:pt x="104840" y="1058"/>
                    <a:pt x="101061" y="1058"/>
                  </a:cubicBezTo>
                  <a:cubicBezTo>
                    <a:pt x="95942" y="1058"/>
                    <a:pt x="90102" y="1267"/>
                    <a:pt x="89771" y="1400"/>
                  </a:cubicBezTo>
                  <a:cubicBezTo>
                    <a:pt x="89192" y="1629"/>
                    <a:pt x="86651" y="10874"/>
                    <a:pt x="86651" y="10874"/>
                  </a:cubicBezTo>
                  <a:lnTo>
                    <a:pt x="40668" y="11566"/>
                  </a:lnTo>
                  <a:cubicBezTo>
                    <a:pt x="40668" y="11566"/>
                    <a:pt x="39976" y="2208"/>
                    <a:pt x="36855" y="1054"/>
                  </a:cubicBezTo>
                  <a:cubicBezTo>
                    <a:pt x="34710" y="270"/>
                    <a:pt x="31755" y="1"/>
                    <a:pt x="28794" y="1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822;p72"/>
            <p:cNvSpPr/>
            <p:nvPr/>
          </p:nvSpPr>
          <p:spPr>
            <a:xfrm>
              <a:off x="778000" y="4766325"/>
              <a:ext cx="1688875" cy="83375"/>
            </a:xfrm>
            <a:custGeom>
              <a:avLst/>
              <a:gdLst/>
              <a:ahLst/>
              <a:cxnLst/>
              <a:rect l="l" t="t" r="r" b="b"/>
              <a:pathLst>
                <a:path w="67555" h="3335" extrusionOk="0">
                  <a:moveTo>
                    <a:pt x="86" y="1"/>
                  </a:moveTo>
                  <a:cubicBezTo>
                    <a:pt x="0" y="305"/>
                    <a:pt x="41" y="3235"/>
                    <a:pt x="344" y="3235"/>
                  </a:cubicBezTo>
                  <a:cubicBezTo>
                    <a:pt x="344" y="3235"/>
                    <a:pt x="345" y="3235"/>
                    <a:pt x="346" y="3235"/>
                  </a:cubicBezTo>
                  <a:cubicBezTo>
                    <a:pt x="628" y="3270"/>
                    <a:pt x="23708" y="3334"/>
                    <a:pt x="42695" y="3334"/>
                  </a:cubicBezTo>
                  <a:cubicBezTo>
                    <a:pt x="55907" y="3334"/>
                    <a:pt x="67137" y="3303"/>
                    <a:pt x="67326" y="3208"/>
                  </a:cubicBezTo>
                  <a:cubicBezTo>
                    <a:pt x="67548" y="3097"/>
                    <a:pt x="67554" y="2362"/>
                    <a:pt x="67483" y="1623"/>
                  </a:cubicBezTo>
                  <a:cubicBezTo>
                    <a:pt x="67031" y="1613"/>
                    <a:pt x="66219" y="1608"/>
                    <a:pt x="65108" y="1608"/>
                  </a:cubicBezTo>
                  <a:cubicBezTo>
                    <a:pt x="54395" y="1608"/>
                    <a:pt x="15861" y="2033"/>
                    <a:pt x="4417" y="2033"/>
                  </a:cubicBezTo>
                  <a:cubicBezTo>
                    <a:pt x="2529" y="2033"/>
                    <a:pt x="1379" y="2022"/>
                    <a:pt x="1212" y="1995"/>
                  </a:cubicBezTo>
                  <a:cubicBezTo>
                    <a:pt x="866" y="1821"/>
                    <a:pt x="86" y="1"/>
                    <a:pt x="86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823;p72"/>
            <p:cNvSpPr/>
            <p:nvPr/>
          </p:nvSpPr>
          <p:spPr>
            <a:xfrm>
              <a:off x="561975" y="3948425"/>
              <a:ext cx="2315725" cy="80900"/>
            </a:xfrm>
            <a:custGeom>
              <a:avLst/>
              <a:gdLst/>
              <a:ahLst/>
              <a:cxnLst/>
              <a:rect l="l" t="t" r="r" b="b"/>
              <a:pathLst>
                <a:path w="92629" h="3236" extrusionOk="0">
                  <a:moveTo>
                    <a:pt x="39772" y="0"/>
                  </a:moveTo>
                  <a:cubicBezTo>
                    <a:pt x="19551" y="0"/>
                    <a:pt x="1010" y="182"/>
                    <a:pt x="436" y="598"/>
                  </a:cubicBezTo>
                  <a:cubicBezTo>
                    <a:pt x="278" y="712"/>
                    <a:pt x="131" y="1350"/>
                    <a:pt x="0" y="2400"/>
                  </a:cubicBezTo>
                  <a:cubicBezTo>
                    <a:pt x="10731" y="2494"/>
                    <a:pt x="79122" y="3115"/>
                    <a:pt x="92628" y="3235"/>
                  </a:cubicBezTo>
                  <a:cubicBezTo>
                    <a:pt x="92179" y="1901"/>
                    <a:pt x="91836" y="1004"/>
                    <a:pt x="91709" y="715"/>
                  </a:cubicBezTo>
                  <a:cubicBezTo>
                    <a:pt x="91519" y="270"/>
                    <a:pt x="64400" y="0"/>
                    <a:pt x="39772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824;p72"/>
            <p:cNvSpPr/>
            <p:nvPr/>
          </p:nvSpPr>
          <p:spPr>
            <a:xfrm>
              <a:off x="539000" y="4818900"/>
              <a:ext cx="142225" cy="288700"/>
            </a:xfrm>
            <a:custGeom>
              <a:avLst/>
              <a:gdLst/>
              <a:ahLst/>
              <a:cxnLst/>
              <a:rect l="l" t="t" r="r" b="b"/>
              <a:pathLst>
                <a:path w="5689" h="11548" extrusionOk="0">
                  <a:moveTo>
                    <a:pt x="1271" y="1"/>
                  </a:moveTo>
                  <a:cubicBezTo>
                    <a:pt x="776" y="1"/>
                    <a:pt x="328" y="10"/>
                    <a:pt x="0" y="20"/>
                  </a:cubicBezTo>
                  <a:lnTo>
                    <a:pt x="8" y="942"/>
                  </a:lnTo>
                  <a:lnTo>
                    <a:pt x="70" y="10116"/>
                  </a:lnTo>
                  <a:lnTo>
                    <a:pt x="76" y="11215"/>
                  </a:lnTo>
                  <a:cubicBezTo>
                    <a:pt x="1287" y="11366"/>
                    <a:pt x="2968" y="11548"/>
                    <a:pt x="4082" y="11548"/>
                  </a:cubicBezTo>
                  <a:cubicBezTo>
                    <a:pt x="4681" y="11548"/>
                    <a:pt x="5116" y="11495"/>
                    <a:pt x="5227" y="11357"/>
                  </a:cubicBezTo>
                  <a:cubicBezTo>
                    <a:pt x="5689" y="10781"/>
                    <a:pt x="5574" y="1190"/>
                    <a:pt x="4995" y="498"/>
                  </a:cubicBezTo>
                  <a:cubicBezTo>
                    <a:pt x="4651" y="85"/>
                    <a:pt x="2752" y="1"/>
                    <a:pt x="1271" y="1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825;p72"/>
            <p:cNvSpPr/>
            <p:nvPr/>
          </p:nvSpPr>
          <p:spPr>
            <a:xfrm>
              <a:off x="3263725" y="4848100"/>
              <a:ext cx="117000" cy="208450"/>
            </a:xfrm>
            <a:custGeom>
              <a:avLst/>
              <a:gdLst/>
              <a:ahLst/>
              <a:cxnLst/>
              <a:rect l="l" t="t" r="r" b="b"/>
              <a:pathLst>
                <a:path w="4680" h="8338" extrusionOk="0">
                  <a:moveTo>
                    <a:pt x="2455" y="1"/>
                  </a:moveTo>
                  <a:cubicBezTo>
                    <a:pt x="1617" y="1"/>
                    <a:pt x="812" y="199"/>
                    <a:pt x="738" y="544"/>
                  </a:cubicBezTo>
                  <a:cubicBezTo>
                    <a:pt x="607" y="1150"/>
                    <a:pt x="0" y="7691"/>
                    <a:pt x="1041" y="8081"/>
                  </a:cubicBezTo>
                  <a:cubicBezTo>
                    <a:pt x="1490" y="8249"/>
                    <a:pt x="2092" y="8337"/>
                    <a:pt x="2656" y="8337"/>
                  </a:cubicBezTo>
                  <a:cubicBezTo>
                    <a:pt x="3398" y="8337"/>
                    <a:pt x="4074" y="8185"/>
                    <a:pt x="4247" y="7865"/>
                  </a:cubicBezTo>
                  <a:cubicBezTo>
                    <a:pt x="4550" y="7302"/>
                    <a:pt x="4680" y="760"/>
                    <a:pt x="4117" y="370"/>
                  </a:cubicBezTo>
                  <a:cubicBezTo>
                    <a:pt x="3751" y="116"/>
                    <a:pt x="3094" y="1"/>
                    <a:pt x="2455" y="1"/>
                  </a:cubicBezTo>
                  <a:close/>
                </a:path>
              </a:pathLst>
            </a:custGeom>
            <a:solidFill>
              <a:srgbClr val="EE79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826;p72"/>
            <p:cNvSpPr/>
            <p:nvPr/>
          </p:nvSpPr>
          <p:spPr>
            <a:xfrm>
              <a:off x="2565125" y="4759550"/>
              <a:ext cx="132900" cy="79425"/>
            </a:xfrm>
            <a:custGeom>
              <a:avLst/>
              <a:gdLst/>
              <a:ahLst/>
              <a:cxnLst/>
              <a:rect l="l" t="t" r="r" b="b"/>
              <a:pathLst>
                <a:path w="5316" h="3177" extrusionOk="0">
                  <a:moveTo>
                    <a:pt x="1271" y="0"/>
                  </a:moveTo>
                  <a:cubicBezTo>
                    <a:pt x="808" y="0"/>
                    <a:pt x="493" y="2"/>
                    <a:pt x="493" y="2"/>
                  </a:cubicBezTo>
                  <a:cubicBezTo>
                    <a:pt x="0" y="382"/>
                    <a:pt x="116" y="2461"/>
                    <a:pt x="636" y="2866"/>
                  </a:cubicBezTo>
                  <a:cubicBezTo>
                    <a:pt x="888" y="3062"/>
                    <a:pt x="1807" y="3177"/>
                    <a:pt x="2732" y="3177"/>
                  </a:cubicBezTo>
                  <a:cubicBezTo>
                    <a:pt x="3714" y="3177"/>
                    <a:pt x="4704" y="3048"/>
                    <a:pt x="4912" y="2750"/>
                  </a:cubicBezTo>
                  <a:cubicBezTo>
                    <a:pt x="5315" y="2173"/>
                    <a:pt x="5247" y="232"/>
                    <a:pt x="4905" y="104"/>
                  </a:cubicBezTo>
                  <a:cubicBezTo>
                    <a:pt x="4660" y="13"/>
                    <a:pt x="2470" y="0"/>
                    <a:pt x="1271" y="0"/>
                  </a:cubicBezTo>
                  <a:close/>
                </a:path>
              </a:pathLst>
            </a:custGeom>
            <a:solidFill>
              <a:srgbClr val="DB69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827;p72"/>
            <p:cNvSpPr/>
            <p:nvPr/>
          </p:nvSpPr>
          <p:spPr>
            <a:xfrm>
              <a:off x="604675" y="3234125"/>
              <a:ext cx="1915000" cy="647925"/>
            </a:xfrm>
            <a:custGeom>
              <a:avLst/>
              <a:gdLst/>
              <a:ahLst/>
              <a:cxnLst/>
              <a:rect l="l" t="t" r="r" b="b"/>
              <a:pathLst>
                <a:path w="76600" h="25917" extrusionOk="0">
                  <a:moveTo>
                    <a:pt x="69662" y="0"/>
                  </a:moveTo>
                  <a:cubicBezTo>
                    <a:pt x="52103" y="0"/>
                    <a:pt x="1425" y="4679"/>
                    <a:pt x="1040" y="5834"/>
                  </a:cubicBezTo>
                  <a:cubicBezTo>
                    <a:pt x="632" y="7059"/>
                    <a:pt x="1" y="7451"/>
                    <a:pt x="1156" y="11265"/>
                  </a:cubicBezTo>
                  <a:cubicBezTo>
                    <a:pt x="2310" y="15077"/>
                    <a:pt x="4853" y="23857"/>
                    <a:pt x="6470" y="25244"/>
                  </a:cubicBezTo>
                  <a:cubicBezTo>
                    <a:pt x="7035" y="25728"/>
                    <a:pt x="15176" y="25916"/>
                    <a:pt x="25574" y="25916"/>
                  </a:cubicBezTo>
                  <a:cubicBezTo>
                    <a:pt x="44905" y="25916"/>
                    <a:pt x="72035" y="25267"/>
                    <a:pt x="72786" y="24666"/>
                  </a:cubicBezTo>
                  <a:cubicBezTo>
                    <a:pt x="73940" y="23742"/>
                    <a:pt x="76600" y="3291"/>
                    <a:pt x="75559" y="635"/>
                  </a:cubicBezTo>
                  <a:cubicBezTo>
                    <a:pt x="75385" y="190"/>
                    <a:pt x="73193" y="0"/>
                    <a:pt x="69662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828;p72"/>
            <p:cNvSpPr/>
            <p:nvPr/>
          </p:nvSpPr>
          <p:spPr>
            <a:xfrm>
              <a:off x="690125" y="3307075"/>
              <a:ext cx="1737075" cy="520625"/>
            </a:xfrm>
            <a:custGeom>
              <a:avLst/>
              <a:gdLst/>
              <a:ahLst/>
              <a:cxnLst/>
              <a:rect l="l" t="t" r="r" b="b"/>
              <a:pathLst>
                <a:path w="69483" h="20825" extrusionOk="0">
                  <a:moveTo>
                    <a:pt x="65297" y="0"/>
                  </a:moveTo>
                  <a:cubicBezTo>
                    <a:pt x="65052" y="0"/>
                    <a:pt x="64797" y="1"/>
                    <a:pt x="64533" y="3"/>
                  </a:cubicBezTo>
                  <a:cubicBezTo>
                    <a:pt x="62893" y="14"/>
                    <a:pt x="60901" y="66"/>
                    <a:pt x="58648" y="146"/>
                  </a:cubicBezTo>
                  <a:cubicBezTo>
                    <a:pt x="56031" y="242"/>
                    <a:pt x="53064" y="378"/>
                    <a:pt x="49889" y="547"/>
                  </a:cubicBezTo>
                  <a:cubicBezTo>
                    <a:pt x="41054" y="1020"/>
                    <a:pt x="30604" y="1736"/>
                    <a:pt x="21600" y="2492"/>
                  </a:cubicBezTo>
                  <a:cubicBezTo>
                    <a:pt x="17340" y="2846"/>
                    <a:pt x="13406" y="3210"/>
                    <a:pt x="10117" y="3564"/>
                  </a:cubicBezTo>
                  <a:cubicBezTo>
                    <a:pt x="4488" y="4160"/>
                    <a:pt x="749" y="4715"/>
                    <a:pt x="509" y="5109"/>
                  </a:cubicBezTo>
                  <a:cubicBezTo>
                    <a:pt x="0" y="5958"/>
                    <a:pt x="1854" y="13348"/>
                    <a:pt x="3587" y="17535"/>
                  </a:cubicBezTo>
                  <a:cubicBezTo>
                    <a:pt x="4142" y="18873"/>
                    <a:pt x="4683" y="19881"/>
                    <a:pt x="5132" y="20245"/>
                  </a:cubicBezTo>
                  <a:cubicBezTo>
                    <a:pt x="5366" y="20436"/>
                    <a:pt x="6516" y="20571"/>
                    <a:pt x="8350" y="20664"/>
                  </a:cubicBezTo>
                  <a:cubicBezTo>
                    <a:pt x="9181" y="20705"/>
                    <a:pt x="10159" y="20740"/>
                    <a:pt x="11254" y="20765"/>
                  </a:cubicBezTo>
                  <a:cubicBezTo>
                    <a:pt x="13097" y="20806"/>
                    <a:pt x="15279" y="20825"/>
                    <a:pt x="17696" y="20825"/>
                  </a:cubicBezTo>
                  <a:cubicBezTo>
                    <a:pt x="22723" y="20825"/>
                    <a:pt x="28762" y="20745"/>
                    <a:pt x="34872" y="20623"/>
                  </a:cubicBezTo>
                  <a:cubicBezTo>
                    <a:pt x="39713" y="20530"/>
                    <a:pt x="44599" y="20408"/>
                    <a:pt x="49058" y="20277"/>
                  </a:cubicBezTo>
                  <a:cubicBezTo>
                    <a:pt x="51466" y="20207"/>
                    <a:pt x="53754" y="20138"/>
                    <a:pt x="55838" y="20068"/>
                  </a:cubicBezTo>
                  <a:cubicBezTo>
                    <a:pt x="59432" y="19951"/>
                    <a:pt x="62436" y="19837"/>
                    <a:pt x="64463" y="19739"/>
                  </a:cubicBezTo>
                  <a:cubicBezTo>
                    <a:pt x="66148" y="19660"/>
                    <a:pt x="67160" y="19594"/>
                    <a:pt x="67289" y="19552"/>
                  </a:cubicBezTo>
                  <a:cubicBezTo>
                    <a:pt x="68051" y="19298"/>
                    <a:pt x="68879" y="10219"/>
                    <a:pt x="69260" y="4576"/>
                  </a:cubicBezTo>
                  <a:cubicBezTo>
                    <a:pt x="69285" y="4225"/>
                    <a:pt x="69306" y="3890"/>
                    <a:pt x="69327" y="3570"/>
                  </a:cubicBezTo>
                  <a:cubicBezTo>
                    <a:pt x="69428" y="2011"/>
                    <a:pt x="69483" y="835"/>
                    <a:pt x="69483" y="375"/>
                  </a:cubicBezTo>
                  <a:cubicBezTo>
                    <a:pt x="69483" y="114"/>
                    <a:pt x="67934" y="0"/>
                    <a:pt x="65297" y="0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829;p72"/>
            <p:cNvSpPr/>
            <p:nvPr/>
          </p:nvSpPr>
          <p:spPr>
            <a:xfrm>
              <a:off x="1479825" y="5182275"/>
              <a:ext cx="1149600" cy="129575"/>
            </a:xfrm>
            <a:custGeom>
              <a:avLst/>
              <a:gdLst/>
              <a:ahLst/>
              <a:cxnLst/>
              <a:rect l="l" t="t" r="r" b="b"/>
              <a:pathLst>
                <a:path w="45984" h="5183" extrusionOk="0">
                  <a:moveTo>
                    <a:pt x="45984" y="0"/>
                  </a:moveTo>
                  <a:lnTo>
                    <a:pt x="1" y="694"/>
                  </a:lnTo>
                  <a:cubicBezTo>
                    <a:pt x="1" y="694"/>
                    <a:pt x="347" y="4766"/>
                    <a:pt x="433" y="5026"/>
                  </a:cubicBezTo>
                  <a:cubicBezTo>
                    <a:pt x="870" y="5135"/>
                    <a:pt x="8663" y="5183"/>
                    <a:pt x="17593" y="5183"/>
                  </a:cubicBezTo>
                  <a:cubicBezTo>
                    <a:pt x="29983" y="5183"/>
                    <a:pt x="44561" y="5090"/>
                    <a:pt x="44713" y="4939"/>
                  </a:cubicBezTo>
                  <a:cubicBezTo>
                    <a:pt x="44972" y="4680"/>
                    <a:pt x="45984" y="0"/>
                    <a:pt x="45984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830;p72"/>
            <p:cNvSpPr/>
            <p:nvPr/>
          </p:nvSpPr>
          <p:spPr>
            <a:xfrm>
              <a:off x="912150" y="5000075"/>
              <a:ext cx="495450" cy="475150"/>
            </a:xfrm>
            <a:custGeom>
              <a:avLst/>
              <a:gdLst/>
              <a:ahLst/>
              <a:cxnLst/>
              <a:rect l="l" t="t" r="r" b="b"/>
              <a:pathLst>
                <a:path w="19818" h="19006" extrusionOk="0">
                  <a:moveTo>
                    <a:pt x="9934" y="0"/>
                  </a:moveTo>
                  <a:cubicBezTo>
                    <a:pt x="9897" y="0"/>
                    <a:pt x="9860" y="0"/>
                    <a:pt x="9823" y="1"/>
                  </a:cubicBezTo>
                  <a:cubicBezTo>
                    <a:pt x="4376" y="60"/>
                    <a:pt x="1" y="4362"/>
                    <a:pt x="57" y="9606"/>
                  </a:cubicBezTo>
                  <a:cubicBezTo>
                    <a:pt x="79" y="11617"/>
                    <a:pt x="743" y="13473"/>
                    <a:pt x="1868" y="14996"/>
                  </a:cubicBezTo>
                  <a:cubicBezTo>
                    <a:pt x="3658" y="17425"/>
                    <a:pt x="6600" y="19006"/>
                    <a:pt x="9917" y="19006"/>
                  </a:cubicBezTo>
                  <a:cubicBezTo>
                    <a:pt x="9953" y="19006"/>
                    <a:pt x="9990" y="19005"/>
                    <a:pt x="10026" y="19005"/>
                  </a:cubicBezTo>
                  <a:cubicBezTo>
                    <a:pt x="13390" y="18968"/>
                    <a:pt x="16347" y="17316"/>
                    <a:pt x="18100" y="14818"/>
                  </a:cubicBezTo>
                  <a:cubicBezTo>
                    <a:pt x="19188" y="13275"/>
                    <a:pt x="19818" y="11404"/>
                    <a:pt x="19796" y="9395"/>
                  </a:cubicBezTo>
                  <a:cubicBezTo>
                    <a:pt x="19740" y="4185"/>
                    <a:pt x="15334" y="0"/>
                    <a:pt x="99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831;p72"/>
            <p:cNvSpPr/>
            <p:nvPr/>
          </p:nvSpPr>
          <p:spPr>
            <a:xfrm>
              <a:off x="1001675" y="5252700"/>
              <a:ext cx="98300" cy="103275"/>
            </a:xfrm>
            <a:custGeom>
              <a:avLst/>
              <a:gdLst/>
              <a:ahLst/>
              <a:cxnLst/>
              <a:rect l="l" t="t" r="r" b="b"/>
              <a:pathLst>
                <a:path w="3932" h="4131" extrusionOk="0">
                  <a:moveTo>
                    <a:pt x="555" y="1"/>
                  </a:moveTo>
                  <a:cubicBezTo>
                    <a:pt x="297" y="1"/>
                    <a:pt x="98" y="10"/>
                    <a:pt x="0" y="24"/>
                  </a:cubicBezTo>
                  <a:cubicBezTo>
                    <a:pt x="29" y="286"/>
                    <a:pt x="75" y="546"/>
                    <a:pt x="138" y="802"/>
                  </a:cubicBezTo>
                  <a:cubicBezTo>
                    <a:pt x="456" y="2131"/>
                    <a:pt x="1234" y="3291"/>
                    <a:pt x="2285" y="4131"/>
                  </a:cubicBezTo>
                  <a:cubicBezTo>
                    <a:pt x="2892" y="3298"/>
                    <a:pt x="3931" y="1734"/>
                    <a:pt x="3820" y="940"/>
                  </a:cubicBezTo>
                  <a:cubicBezTo>
                    <a:pt x="3806" y="847"/>
                    <a:pt x="3773" y="759"/>
                    <a:pt x="3720" y="681"/>
                  </a:cubicBezTo>
                  <a:cubicBezTo>
                    <a:pt x="3321" y="135"/>
                    <a:pt x="1522" y="1"/>
                    <a:pt x="555" y="1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832;p72"/>
            <p:cNvSpPr/>
            <p:nvPr/>
          </p:nvSpPr>
          <p:spPr>
            <a:xfrm>
              <a:off x="1013800" y="5096650"/>
              <a:ext cx="107400" cy="111575"/>
            </a:xfrm>
            <a:custGeom>
              <a:avLst/>
              <a:gdLst/>
              <a:ahLst/>
              <a:cxnLst/>
              <a:rect l="l" t="t" r="r" b="b"/>
              <a:pathLst>
                <a:path w="4296" h="4463" extrusionOk="0">
                  <a:moveTo>
                    <a:pt x="3335" y="0"/>
                  </a:moveTo>
                  <a:cubicBezTo>
                    <a:pt x="3186" y="61"/>
                    <a:pt x="3038" y="131"/>
                    <a:pt x="2893" y="206"/>
                  </a:cubicBezTo>
                  <a:cubicBezTo>
                    <a:pt x="1604" y="861"/>
                    <a:pt x="581" y="1928"/>
                    <a:pt x="0" y="3221"/>
                  </a:cubicBezTo>
                  <a:cubicBezTo>
                    <a:pt x="772" y="3659"/>
                    <a:pt x="2318" y="4462"/>
                    <a:pt x="3213" y="4462"/>
                  </a:cubicBezTo>
                  <a:cubicBezTo>
                    <a:pt x="3431" y="4462"/>
                    <a:pt x="3611" y="4414"/>
                    <a:pt x="3731" y="4302"/>
                  </a:cubicBezTo>
                  <a:lnTo>
                    <a:pt x="3736" y="4297"/>
                  </a:lnTo>
                  <a:cubicBezTo>
                    <a:pt x="4295" y="3756"/>
                    <a:pt x="3628" y="934"/>
                    <a:pt x="3335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833;p72"/>
            <p:cNvSpPr/>
            <p:nvPr/>
          </p:nvSpPr>
          <p:spPr>
            <a:xfrm>
              <a:off x="1206875" y="5214200"/>
              <a:ext cx="113200" cy="117075"/>
            </a:xfrm>
            <a:custGeom>
              <a:avLst/>
              <a:gdLst/>
              <a:ahLst/>
              <a:cxnLst/>
              <a:rect l="l" t="t" r="r" b="b"/>
              <a:pathLst>
                <a:path w="4528" h="4683" extrusionOk="0">
                  <a:moveTo>
                    <a:pt x="4441" y="0"/>
                  </a:moveTo>
                  <a:cubicBezTo>
                    <a:pt x="3979" y="31"/>
                    <a:pt x="1351" y="589"/>
                    <a:pt x="554" y="1278"/>
                  </a:cubicBezTo>
                  <a:cubicBezTo>
                    <a:pt x="449" y="1372"/>
                    <a:pt x="377" y="1467"/>
                    <a:pt x="343" y="1561"/>
                  </a:cubicBezTo>
                  <a:cubicBezTo>
                    <a:pt x="0" y="2592"/>
                    <a:pt x="2201" y="4078"/>
                    <a:pt x="3183" y="4683"/>
                  </a:cubicBezTo>
                  <a:cubicBezTo>
                    <a:pt x="3271" y="4575"/>
                    <a:pt x="3355" y="4459"/>
                    <a:pt x="3436" y="4346"/>
                  </a:cubicBezTo>
                  <a:cubicBezTo>
                    <a:pt x="4151" y="3328"/>
                    <a:pt x="4527" y="2111"/>
                    <a:pt x="4514" y="868"/>
                  </a:cubicBezTo>
                  <a:cubicBezTo>
                    <a:pt x="4511" y="577"/>
                    <a:pt x="4486" y="287"/>
                    <a:pt x="4441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834;p72"/>
            <p:cNvSpPr/>
            <p:nvPr/>
          </p:nvSpPr>
          <p:spPr>
            <a:xfrm>
              <a:off x="1177500" y="5085475"/>
              <a:ext cx="108975" cy="111225"/>
            </a:xfrm>
            <a:custGeom>
              <a:avLst/>
              <a:gdLst/>
              <a:ahLst/>
              <a:cxnLst/>
              <a:rect l="l" t="t" r="r" b="b"/>
              <a:pathLst>
                <a:path w="4359" h="4449" extrusionOk="0">
                  <a:moveTo>
                    <a:pt x="125" y="0"/>
                  </a:moveTo>
                  <a:cubicBezTo>
                    <a:pt x="54" y="429"/>
                    <a:pt x="0" y="2648"/>
                    <a:pt x="354" y="3756"/>
                  </a:cubicBezTo>
                  <a:cubicBezTo>
                    <a:pt x="442" y="4038"/>
                    <a:pt x="557" y="4246"/>
                    <a:pt x="703" y="4338"/>
                  </a:cubicBezTo>
                  <a:cubicBezTo>
                    <a:pt x="825" y="4414"/>
                    <a:pt x="966" y="4448"/>
                    <a:pt x="1120" y="4448"/>
                  </a:cubicBezTo>
                  <a:cubicBezTo>
                    <a:pt x="2109" y="4448"/>
                    <a:pt x="3641" y="3050"/>
                    <a:pt x="4358" y="2333"/>
                  </a:cubicBezTo>
                  <a:cubicBezTo>
                    <a:pt x="4264" y="2214"/>
                    <a:pt x="4168" y="2104"/>
                    <a:pt x="4064" y="1993"/>
                  </a:cubicBezTo>
                  <a:cubicBezTo>
                    <a:pt x="3064" y="918"/>
                    <a:pt x="1685" y="190"/>
                    <a:pt x="125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835;p72"/>
            <p:cNvSpPr/>
            <p:nvPr/>
          </p:nvSpPr>
          <p:spPr>
            <a:xfrm>
              <a:off x="1111500" y="5290875"/>
              <a:ext cx="120900" cy="100225"/>
            </a:xfrm>
            <a:custGeom>
              <a:avLst/>
              <a:gdLst/>
              <a:ahLst/>
              <a:cxnLst/>
              <a:rect l="l" t="t" r="r" b="b"/>
              <a:pathLst>
                <a:path w="4836" h="4009" extrusionOk="0">
                  <a:moveTo>
                    <a:pt x="1992" y="0"/>
                  </a:moveTo>
                  <a:cubicBezTo>
                    <a:pt x="1935" y="0"/>
                    <a:pt x="1877" y="7"/>
                    <a:pt x="1820" y="22"/>
                  </a:cubicBezTo>
                  <a:cubicBezTo>
                    <a:pt x="1325" y="142"/>
                    <a:pt x="790" y="1305"/>
                    <a:pt x="416" y="2354"/>
                  </a:cubicBezTo>
                  <a:cubicBezTo>
                    <a:pt x="226" y="2890"/>
                    <a:pt x="78" y="3396"/>
                    <a:pt x="0" y="3713"/>
                  </a:cubicBezTo>
                  <a:cubicBezTo>
                    <a:pt x="162" y="3764"/>
                    <a:pt x="330" y="3808"/>
                    <a:pt x="502" y="3849"/>
                  </a:cubicBezTo>
                  <a:cubicBezTo>
                    <a:pt x="978" y="3956"/>
                    <a:pt x="1462" y="4009"/>
                    <a:pt x="1944" y="4009"/>
                  </a:cubicBezTo>
                  <a:cubicBezTo>
                    <a:pt x="2940" y="4009"/>
                    <a:pt x="3929" y="3783"/>
                    <a:pt x="4835" y="3341"/>
                  </a:cubicBezTo>
                  <a:cubicBezTo>
                    <a:pt x="4709" y="3078"/>
                    <a:pt x="4465" y="2601"/>
                    <a:pt x="4155" y="2087"/>
                  </a:cubicBezTo>
                  <a:cubicBezTo>
                    <a:pt x="3646" y="1245"/>
                    <a:pt x="2963" y="316"/>
                    <a:pt x="2316" y="67"/>
                  </a:cubicBezTo>
                  <a:cubicBezTo>
                    <a:pt x="2208" y="24"/>
                    <a:pt x="2099" y="0"/>
                    <a:pt x="1992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836;p72"/>
            <p:cNvSpPr/>
            <p:nvPr/>
          </p:nvSpPr>
          <p:spPr>
            <a:xfrm>
              <a:off x="2704975" y="5000075"/>
              <a:ext cx="495425" cy="475150"/>
            </a:xfrm>
            <a:custGeom>
              <a:avLst/>
              <a:gdLst/>
              <a:ahLst/>
              <a:cxnLst/>
              <a:rect l="l" t="t" r="r" b="b"/>
              <a:pathLst>
                <a:path w="19817" h="19006" extrusionOk="0">
                  <a:moveTo>
                    <a:pt x="9932" y="0"/>
                  </a:moveTo>
                  <a:cubicBezTo>
                    <a:pt x="9895" y="0"/>
                    <a:pt x="9858" y="0"/>
                    <a:pt x="9821" y="1"/>
                  </a:cubicBezTo>
                  <a:cubicBezTo>
                    <a:pt x="4375" y="60"/>
                    <a:pt x="0" y="4362"/>
                    <a:pt x="57" y="9606"/>
                  </a:cubicBezTo>
                  <a:cubicBezTo>
                    <a:pt x="78" y="11617"/>
                    <a:pt x="743" y="13473"/>
                    <a:pt x="1868" y="14996"/>
                  </a:cubicBezTo>
                  <a:cubicBezTo>
                    <a:pt x="3657" y="17425"/>
                    <a:pt x="6601" y="19006"/>
                    <a:pt x="9916" y="19006"/>
                  </a:cubicBezTo>
                  <a:cubicBezTo>
                    <a:pt x="9953" y="19006"/>
                    <a:pt x="9989" y="19005"/>
                    <a:pt x="10025" y="19005"/>
                  </a:cubicBezTo>
                  <a:cubicBezTo>
                    <a:pt x="13391" y="18968"/>
                    <a:pt x="16348" y="17316"/>
                    <a:pt x="18101" y="14818"/>
                  </a:cubicBezTo>
                  <a:cubicBezTo>
                    <a:pt x="19187" y="13275"/>
                    <a:pt x="19817" y="11404"/>
                    <a:pt x="19796" y="9395"/>
                  </a:cubicBezTo>
                  <a:cubicBezTo>
                    <a:pt x="19738" y="4185"/>
                    <a:pt x="15332" y="0"/>
                    <a:pt x="9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837;p72"/>
            <p:cNvSpPr/>
            <p:nvPr/>
          </p:nvSpPr>
          <p:spPr>
            <a:xfrm>
              <a:off x="2794475" y="5252700"/>
              <a:ext cx="98275" cy="103275"/>
            </a:xfrm>
            <a:custGeom>
              <a:avLst/>
              <a:gdLst/>
              <a:ahLst/>
              <a:cxnLst/>
              <a:rect l="l" t="t" r="r" b="b"/>
              <a:pathLst>
                <a:path w="3931" h="4131" extrusionOk="0">
                  <a:moveTo>
                    <a:pt x="555" y="1"/>
                  </a:moveTo>
                  <a:cubicBezTo>
                    <a:pt x="297" y="1"/>
                    <a:pt x="98" y="10"/>
                    <a:pt x="1" y="24"/>
                  </a:cubicBezTo>
                  <a:cubicBezTo>
                    <a:pt x="28" y="286"/>
                    <a:pt x="74" y="546"/>
                    <a:pt x="136" y="802"/>
                  </a:cubicBezTo>
                  <a:cubicBezTo>
                    <a:pt x="455" y="2131"/>
                    <a:pt x="1232" y="3291"/>
                    <a:pt x="2284" y="4131"/>
                  </a:cubicBezTo>
                  <a:cubicBezTo>
                    <a:pt x="2892" y="3298"/>
                    <a:pt x="3930" y="1734"/>
                    <a:pt x="3819" y="940"/>
                  </a:cubicBezTo>
                  <a:cubicBezTo>
                    <a:pt x="3807" y="847"/>
                    <a:pt x="3772" y="759"/>
                    <a:pt x="3718" y="681"/>
                  </a:cubicBezTo>
                  <a:cubicBezTo>
                    <a:pt x="3321" y="135"/>
                    <a:pt x="1522" y="1"/>
                    <a:pt x="555" y="1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838;p72"/>
            <p:cNvSpPr/>
            <p:nvPr/>
          </p:nvSpPr>
          <p:spPr>
            <a:xfrm>
              <a:off x="2806550" y="5096650"/>
              <a:ext cx="107425" cy="111575"/>
            </a:xfrm>
            <a:custGeom>
              <a:avLst/>
              <a:gdLst/>
              <a:ahLst/>
              <a:cxnLst/>
              <a:rect l="l" t="t" r="r" b="b"/>
              <a:pathLst>
                <a:path w="4297" h="4463" extrusionOk="0">
                  <a:moveTo>
                    <a:pt x="3336" y="0"/>
                  </a:moveTo>
                  <a:cubicBezTo>
                    <a:pt x="3187" y="61"/>
                    <a:pt x="3039" y="131"/>
                    <a:pt x="2894" y="206"/>
                  </a:cubicBezTo>
                  <a:cubicBezTo>
                    <a:pt x="1606" y="861"/>
                    <a:pt x="582" y="1928"/>
                    <a:pt x="1" y="3221"/>
                  </a:cubicBezTo>
                  <a:cubicBezTo>
                    <a:pt x="773" y="3659"/>
                    <a:pt x="2318" y="4462"/>
                    <a:pt x="3214" y="4462"/>
                  </a:cubicBezTo>
                  <a:cubicBezTo>
                    <a:pt x="3433" y="4462"/>
                    <a:pt x="3613" y="4414"/>
                    <a:pt x="3734" y="4302"/>
                  </a:cubicBezTo>
                  <a:lnTo>
                    <a:pt x="3737" y="4297"/>
                  </a:lnTo>
                  <a:cubicBezTo>
                    <a:pt x="4296" y="3756"/>
                    <a:pt x="3629" y="934"/>
                    <a:pt x="3336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839;p72"/>
            <p:cNvSpPr/>
            <p:nvPr/>
          </p:nvSpPr>
          <p:spPr>
            <a:xfrm>
              <a:off x="2999675" y="5214200"/>
              <a:ext cx="113200" cy="117075"/>
            </a:xfrm>
            <a:custGeom>
              <a:avLst/>
              <a:gdLst/>
              <a:ahLst/>
              <a:cxnLst/>
              <a:rect l="l" t="t" r="r" b="b"/>
              <a:pathLst>
                <a:path w="4528" h="4683" extrusionOk="0">
                  <a:moveTo>
                    <a:pt x="4439" y="0"/>
                  </a:moveTo>
                  <a:cubicBezTo>
                    <a:pt x="3978" y="31"/>
                    <a:pt x="1350" y="589"/>
                    <a:pt x="554" y="1278"/>
                  </a:cubicBezTo>
                  <a:cubicBezTo>
                    <a:pt x="447" y="1372"/>
                    <a:pt x="376" y="1467"/>
                    <a:pt x="344" y="1561"/>
                  </a:cubicBezTo>
                  <a:cubicBezTo>
                    <a:pt x="1" y="2592"/>
                    <a:pt x="2200" y="4078"/>
                    <a:pt x="3182" y="4683"/>
                  </a:cubicBezTo>
                  <a:cubicBezTo>
                    <a:pt x="3270" y="4575"/>
                    <a:pt x="3354" y="4459"/>
                    <a:pt x="3435" y="4346"/>
                  </a:cubicBezTo>
                  <a:cubicBezTo>
                    <a:pt x="4150" y="3328"/>
                    <a:pt x="4528" y="2111"/>
                    <a:pt x="4514" y="868"/>
                  </a:cubicBezTo>
                  <a:cubicBezTo>
                    <a:pt x="4511" y="577"/>
                    <a:pt x="4485" y="287"/>
                    <a:pt x="4439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840;p72"/>
            <p:cNvSpPr/>
            <p:nvPr/>
          </p:nvSpPr>
          <p:spPr>
            <a:xfrm>
              <a:off x="2970300" y="5085475"/>
              <a:ext cx="108925" cy="111225"/>
            </a:xfrm>
            <a:custGeom>
              <a:avLst/>
              <a:gdLst/>
              <a:ahLst/>
              <a:cxnLst/>
              <a:rect l="l" t="t" r="r" b="b"/>
              <a:pathLst>
                <a:path w="4357" h="4449" extrusionOk="0">
                  <a:moveTo>
                    <a:pt x="126" y="0"/>
                  </a:moveTo>
                  <a:cubicBezTo>
                    <a:pt x="52" y="429"/>
                    <a:pt x="1" y="2648"/>
                    <a:pt x="354" y="3756"/>
                  </a:cubicBezTo>
                  <a:cubicBezTo>
                    <a:pt x="443" y="4038"/>
                    <a:pt x="555" y="4246"/>
                    <a:pt x="702" y="4338"/>
                  </a:cubicBezTo>
                  <a:cubicBezTo>
                    <a:pt x="824" y="4414"/>
                    <a:pt x="965" y="4448"/>
                    <a:pt x="1119" y="4448"/>
                  </a:cubicBezTo>
                  <a:cubicBezTo>
                    <a:pt x="2108" y="4448"/>
                    <a:pt x="3641" y="3050"/>
                    <a:pt x="4357" y="2333"/>
                  </a:cubicBezTo>
                  <a:cubicBezTo>
                    <a:pt x="4262" y="2214"/>
                    <a:pt x="4166" y="2104"/>
                    <a:pt x="4063" y="1993"/>
                  </a:cubicBezTo>
                  <a:cubicBezTo>
                    <a:pt x="3064" y="918"/>
                    <a:pt x="1683" y="190"/>
                    <a:pt x="126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841;p72"/>
            <p:cNvSpPr/>
            <p:nvPr/>
          </p:nvSpPr>
          <p:spPr>
            <a:xfrm>
              <a:off x="2904275" y="5290875"/>
              <a:ext cx="120925" cy="100225"/>
            </a:xfrm>
            <a:custGeom>
              <a:avLst/>
              <a:gdLst/>
              <a:ahLst/>
              <a:cxnLst/>
              <a:rect l="l" t="t" r="r" b="b"/>
              <a:pathLst>
                <a:path w="4837" h="4009" extrusionOk="0">
                  <a:moveTo>
                    <a:pt x="1992" y="0"/>
                  </a:moveTo>
                  <a:cubicBezTo>
                    <a:pt x="1934" y="0"/>
                    <a:pt x="1877" y="7"/>
                    <a:pt x="1820" y="22"/>
                  </a:cubicBezTo>
                  <a:cubicBezTo>
                    <a:pt x="1325" y="142"/>
                    <a:pt x="791" y="1305"/>
                    <a:pt x="416" y="2354"/>
                  </a:cubicBezTo>
                  <a:cubicBezTo>
                    <a:pt x="226" y="2890"/>
                    <a:pt x="78" y="3396"/>
                    <a:pt x="0" y="3713"/>
                  </a:cubicBezTo>
                  <a:cubicBezTo>
                    <a:pt x="163" y="3764"/>
                    <a:pt x="329" y="3808"/>
                    <a:pt x="502" y="3849"/>
                  </a:cubicBezTo>
                  <a:cubicBezTo>
                    <a:pt x="978" y="3956"/>
                    <a:pt x="1461" y="4009"/>
                    <a:pt x="1944" y="4009"/>
                  </a:cubicBezTo>
                  <a:cubicBezTo>
                    <a:pt x="2940" y="4009"/>
                    <a:pt x="3930" y="3783"/>
                    <a:pt x="4837" y="3341"/>
                  </a:cubicBezTo>
                  <a:cubicBezTo>
                    <a:pt x="4709" y="3078"/>
                    <a:pt x="4465" y="2601"/>
                    <a:pt x="4155" y="2087"/>
                  </a:cubicBezTo>
                  <a:cubicBezTo>
                    <a:pt x="3646" y="1245"/>
                    <a:pt x="2965" y="316"/>
                    <a:pt x="2317" y="67"/>
                  </a:cubicBezTo>
                  <a:cubicBezTo>
                    <a:pt x="2208" y="24"/>
                    <a:pt x="2099" y="0"/>
                    <a:pt x="1992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842;p72"/>
            <p:cNvSpPr/>
            <p:nvPr/>
          </p:nvSpPr>
          <p:spPr>
            <a:xfrm>
              <a:off x="2904275" y="5290875"/>
              <a:ext cx="57925" cy="96225"/>
            </a:xfrm>
            <a:custGeom>
              <a:avLst/>
              <a:gdLst/>
              <a:ahLst/>
              <a:cxnLst/>
              <a:rect l="l" t="t" r="r" b="b"/>
              <a:pathLst>
                <a:path w="2317" h="3849" extrusionOk="0">
                  <a:moveTo>
                    <a:pt x="1992" y="0"/>
                  </a:moveTo>
                  <a:cubicBezTo>
                    <a:pt x="1934" y="0"/>
                    <a:pt x="1877" y="7"/>
                    <a:pt x="1820" y="22"/>
                  </a:cubicBezTo>
                  <a:cubicBezTo>
                    <a:pt x="1325" y="142"/>
                    <a:pt x="791" y="1305"/>
                    <a:pt x="416" y="2354"/>
                  </a:cubicBezTo>
                  <a:cubicBezTo>
                    <a:pt x="226" y="2890"/>
                    <a:pt x="78" y="3396"/>
                    <a:pt x="0" y="3713"/>
                  </a:cubicBezTo>
                  <a:cubicBezTo>
                    <a:pt x="163" y="3764"/>
                    <a:pt x="329" y="3808"/>
                    <a:pt x="502" y="3849"/>
                  </a:cubicBezTo>
                  <a:cubicBezTo>
                    <a:pt x="1145" y="1281"/>
                    <a:pt x="1816" y="368"/>
                    <a:pt x="2317" y="67"/>
                  </a:cubicBezTo>
                  <a:cubicBezTo>
                    <a:pt x="2208" y="24"/>
                    <a:pt x="2099" y="0"/>
                    <a:pt x="1992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96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636075" y="2668377"/>
            <a:ext cx="1382582" cy="1524857"/>
            <a:chOff x="2114199" y="1271439"/>
            <a:chExt cx="1201323" cy="1524857"/>
          </a:xfrm>
        </p:grpSpPr>
        <p:grpSp>
          <p:nvGrpSpPr>
            <p:cNvPr id="62" name="Google Shape;2498;p71"/>
            <p:cNvGrpSpPr/>
            <p:nvPr/>
          </p:nvGrpSpPr>
          <p:grpSpPr>
            <a:xfrm>
              <a:off x="2114199" y="1271439"/>
              <a:ext cx="1201323" cy="1524857"/>
              <a:chOff x="12480288" y="3463076"/>
              <a:chExt cx="446120" cy="505894"/>
            </a:xfrm>
          </p:grpSpPr>
          <p:sp>
            <p:nvSpPr>
              <p:cNvPr id="67" name="Google Shape;2499;p71"/>
              <p:cNvSpPr/>
              <p:nvPr/>
            </p:nvSpPr>
            <p:spPr>
              <a:xfrm>
                <a:off x="12588104" y="3615334"/>
                <a:ext cx="30749" cy="39454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890" extrusionOk="0">
                    <a:moveTo>
                      <a:pt x="681" y="0"/>
                    </a:moveTo>
                    <a:cubicBezTo>
                      <a:pt x="305" y="0"/>
                      <a:pt x="0" y="306"/>
                      <a:pt x="0" y="682"/>
                    </a:cubicBezTo>
                    <a:lnTo>
                      <a:pt x="0" y="1209"/>
                    </a:lnTo>
                    <a:cubicBezTo>
                      <a:pt x="0" y="1585"/>
                      <a:pt x="305" y="1890"/>
                      <a:pt x="681" y="1890"/>
                    </a:cubicBezTo>
                    <a:lnTo>
                      <a:pt x="1473" y="1890"/>
                    </a:lnTo>
                    <a:lnTo>
                      <a:pt x="1473" y="1297"/>
                    </a:lnTo>
                    <a:lnTo>
                      <a:pt x="1473" y="0"/>
                    </a:lnTo>
                    <a:close/>
                  </a:path>
                </a:pathLst>
              </a:custGeom>
              <a:solidFill>
                <a:srgbClr val="EAD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2500;p71"/>
              <p:cNvSpPr/>
              <p:nvPr/>
            </p:nvSpPr>
            <p:spPr>
              <a:xfrm>
                <a:off x="12787851" y="3615334"/>
                <a:ext cx="30770" cy="39454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890" extrusionOk="0">
                    <a:moveTo>
                      <a:pt x="1" y="0"/>
                    </a:moveTo>
                    <a:lnTo>
                      <a:pt x="1" y="1890"/>
                    </a:lnTo>
                    <a:lnTo>
                      <a:pt x="791" y="1890"/>
                    </a:lnTo>
                    <a:cubicBezTo>
                      <a:pt x="1168" y="1890"/>
                      <a:pt x="1473" y="1585"/>
                      <a:pt x="1473" y="1209"/>
                    </a:cubicBezTo>
                    <a:lnTo>
                      <a:pt x="1473" y="682"/>
                    </a:lnTo>
                    <a:cubicBezTo>
                      <a:pt x="1473" y="306"/>
                      <a:pt x="1168" y="0"/>
                      <a:pt x="791" y="0"/>
                    </a:cubicBezTo>
                    <a:close/>
                  </a:path>
                </a:pathLst>
              </a:custGeom>
              <a:solidFill>
                <a:srgbClr val="EAD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2501;p71"/>
              <p:cNvSpPr/>
              <p:nvPr/>
            </p:nvSpPr>
            <p:spPr>
              <a:xfrm>
                <a:off x="12619019" y="3707704"/>
                <a:ext cx="168691" cy="132494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6347" extrusionOk="0">
                    <a:moveTo>
                      <a:pt x="1774" y="0"/>
                    </a:moveTo>
                    <a:lnTo>
                      <a:pt x="1774" y="2127"/>
                    </a:lnTo>
                    <a:cubicBezTo>
                      <a:pt x="1774" y="2605"/>
                      <a:pt x="1437" y="3147"/>
                      <a:pt x="969" y="3241"/>
                    </a:cubicBezTo>
                    <a:lnTo>
                      <a:pt x="0" y="3420"/>
                    </a:lnTo>
                    <a:lnTo>
                      <a:pt x="2442" y="5714"/>
                    </a:lnTo>
                    <a:cubicBezTo>
                      <a:pt x="2891" y="6136"/>
                      <a:pt x="3466" y="6347"/>
                      <a:pt x="4041" y="6347"/>
                    </a:cubicBezTo>
                    <a:cubicBezTo>
                      <a:pt x="4616" y="6347"/>
                      <a:pt x="5190" y="6136"/>
                      <a:pt x="5640" y="5714"/>
                    </a:cubicBezTo>
                    <a:lnTo>
                      <a:pt x="5639" y="5714"/>
                    </a:lnTo>
                    <a:lnTo>
                      <a:pt x="8080" y="3420"/>
                    </a:lnTo>
                    <a:lnTo>
                      <a:pt x="7111" y="3241"/>
                    </a:lnTo>
                    <a:cubicBezTo>
                      <a:pt x="6643" y="3146"/>
                      <a:pt x="6306" y="2603"/>
                      <a:pt x="6306" y="2127"/>
                    </a:cubicBezTo>
                    <a:lnTo>
                      <a:pt x="6306" y="0"/>
                    </a:lnTo>
                    <a:close/>
                  </a:path>
                </a:pathLst>
              </a:custGeom>
              <a:solidFill>
                <a:srgbClr val="F7E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2502;p71"/>
              <p:cNvSpPr/>
              <p:nvPr/>
            </p:nvSpPr>
            <p:spPr>
              <a:xfrm>
                <a:off x="12480288" y="3770035"/>
                <a:ext cx="446120" cy="198918"/>
              </a:xfrm>
              <a:custGeom>
                <a:avLst/>
                <a:gdLst/>
                <a:ahLst/>
                <a:cxnLst/>
                <a:rect l="l" t="t" r="r" b="b"/>
                <a:pathLst>
                  <a:path w="21371" h="9529" extrusionOk="0">
                    <a:moveTo>
                      <a:pt x="13852" y="1"/>
                    </a:moveTo>
                    <a:cubicBezTo>
                      <a:pt x="13753" y="1"/>
                      <a:pt x="13656" y="32"/>
                      <a:pt x="13576" y="94"/>
                    </a:cubicBezTo>
                    <a:cubicBezTo>
                      <a:pt x="12719" y="734"/>
                      <a:pt x="11702" y="1054"/>
                      <a:pt x="10686" y="1054"/>
                    </a:cubicBezTo>
                    <a:cubicBezTo>
                      <a:pt x="9670" y="1054"/>
                      <a:pt x="8654" y="734"/>
                      <a:pt x="7797" y="94"/>
                    </a:cubicBezTo>
                    <a:cubicBezTo>
                      <a:pt x="7716" y="33"/>
                      <a:pt x="7619" y="2"/>
                      <a:pt x="7521" y="2"/>
                    </a:cubicBezTo>
                    <a:cubicBezTo>
                      <a:pt x="7479" y="2"/>
                      <a:pt x="7437" y="7"/>
                      <a:pt x="7397" y="19"/>
                    </a:cubicBezTo>
                    <a:lnTo>
                      <a:pt x="3129" y="1208"/>
                    </a:lnTo>
                    <a:cubicBezTo>
                      <a:pt x="1983" y="1527"/>
                      <a:pt x="1124" y="2478"/>
                      <a:pt x="923" y="3652"/>
                    </a:cubicBezTo>
                    <a:lnTo>
                      <a:pt x="90" y="8530"/>
                    </a:lnTo>
                    <a:cubicBezTo>
                      <a:pt x="0" y="9053"/>
                      <a:pt x="403" y="9529"/>
                      <a:pt x="932" y="9529"/>
                    </a:cubicBezTo>
                    <a:lnTo>
                      <a:pt x="20440" y="9529"/>
                    </a:lnTo>
                    <a:cubicBezTo>
                      <a:pt x="20968" y="9529"/>
                      <a:pt x="21371" y="9053"/>
                      <a:pt x="21282" y="8530"/>
                    </a:cubicBezTo>
                    <a:lnTo>
                      <a:pt x="20448" y="3652"/>
                    </a:lnTo>
                    <a:cubicBezTo>
                      <a:pt x="20248" y="2478"/>
                      <a:pt x="19389" y="1527"/>
                      <a:pt x="18243" y="1208"/>
                    </a:cubicBezTo>
                    <a:lnTo>
                      <a:pt x="13976" y="18"/>
                    </a:lnTo>
                    <a:cubicBezTo>
                      <a:pt x="13935" y="6"/>
                      <a:pt x="13894" y="1"/>
                      <a:pt x="13852" y="1"/>
                    </a:cubicBezTo>
                    <a:close/>
                  </a:path>
                </a:pathLst>
              </a:custGeom>
              <a:solidFill>
                <a:srgbClr val="66B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2503;p71"/>
              <p:cNvSpPr/>
              <p:nvPr/>
            </p:nvSpPr>
            <p:spPr>
              <a:xfrm>
                <a:off x="12614594" y="3511338"/>
                <a:ext cx="177500" cy="231942"/>
              </a:xfrm>
              <a:custGeom>
                <a:avLst/>
                <a:gdLst/>
                <a:ahLst/>
                <a:cxnLst/>
                <a:rect l="l" t="t" r="r" b="b"/>
                <a:pathLst>
                  <a:path w="8503" h="11111" extrusionOk="0">
                    <a:moveTo>
                      <a:pt x="4251" y="1"/>
                    </a:moveTo>
                    <a:cubicBezTo>
                      <a:pt x="2985" y="15"/>
                      <a:pt x="2024" y="528"/>
                      <a:pt x="1343" y="1116"/>
                    </a:cubicBezTo>
                    <a:cubicBezTo>
                      <a:pt x="472" y="1865"/>
                      <a:pt x="1" y="2978"/>
                      <a:pt x="1" y="4126"/>
                    </a:cubicBezTo>
                    <a:lnTo>
                      <a:pt x="1" y="6915"/>
                    </a:lnTo>
                    <a:cubicBezTo>
                      <a:pt x="1" y="8063"/>
                      <a:pt x="1445" y="11110"/>
                      <a:pt x="4252" y="11110"/>
                    </a:cubicBezTo>
                    <a:cubicBezTo>
                      <a:pt x="7058" y="11110"/>
                      <a:pt x="8502" y="8063"/>
                      <a:pt x="8502" y="6915"/>
                    </a:cubicBezTo>
                    <a:lnTo>
                      <a:pt x="8502" y="4127"/>
                    </a:lnTo>
                    <a:cubicBezTo>
                      <a:pt x="8502" y="2978"/>
                      <a:pt x="8031" y="1865"/>
                      <a:pt x="7161" y="1116"/>
                    </a:cubicBezTo>
                    <a:cubicBezTo>
                      <a:pt x="6478" y="528"/>
                      <a:pt x="5519" y="15"/>
                      <a:pt x="4251" y="1"/>
                    </a:cubicBezTo>
                    <a:close/>
                  </a:path>
                </a:pathLst>
              </a:custGeom>
              <a:solidFill>
                <a:srgbClr val="F7E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2504;p71"/>
              <p:cNvSpPr/>
              <p:nvPr/>
            </p:nvSpPr>
            <p:spPr>
              <a:xfrm>
                <a:off x="12595640" y="3474244"/>
                <a:ext cx="215409" cy="153076"/>
              </a:xfrm>
              <a:custGeom>
                <a:avLst/>
                <a:gdLst/>
                <a:ahLst/>
                <a:cxnLst/>
                <a:rect l="l" t="t" r="r" b="b"/>
                <a:pathLst>
                  <a:path w="10319" h="7333" extrusionOk="0">
                    <a:moveTo>
                      <a:pt x="3682" y="1"/>
                    </a:moveTo>
                    <a:cubicBezTo>
                      <a:pt x="1649" y="1"/>
                      <a:pt x="0" y="1649"/>
                      <a:pt x="0" y="3682"/>
                    </a:cubicBezTo>
                    <a:lnTo>
                      <a:pt x="0" y="6870"/>
                    </a:lnTo>
                    <a:cubicBezTo>
                      <a:pt x="0" y="6870"/>
                      <a:pt x="3" y="6870"/>
                      <a:pt x="9" y="6870"/>
                    </a:cubicBezTo>
                    <a:cubicBezTo>
                      <a:pt x="90" y="6870"/>
                      <a:pt x="716" y="6883"/>
                      <a:pt x="1126" y="7290"/>
                    </a:cubicBezTo>
                    <a:cubicBezTo>
                      <a:pt x="1156" y="7319"/>
                      <a:pt x="1192" y="7332"/>
                      <a:pt x="1227" y="7332"/>
                    </a:cubicBezTo>
                    <a:cubicBezTo>
                      <a:pt x="1302" y="7332"/>
                      <a:pt x="1374" y="7274"/>
                      <a:pt x="1374" y="7186"/>
                    </a:cubicBezTo>
                    <a:lnTo>
                      <a:pt x="1374" y="5118"/>
                    </a:lnTo>
                    <a:lnTo>
                      <a:pt x="8946" y="5118"/>
                    </a:lnTo>
                    <a:lnTo>
                      <a:pt x="8946" y="7186"/>
                    </a:lnTo>
                    <a:cubicBezTo>
                      <a:pt x="8946" y="7274"/>
                      <a:pt x="9018" y="7332"/>
                      <a:pt x="9093" y="7332"/>
                    </a:cubicBezTo>
                    <a:cubicBezTo>
                      <a:pt x="9129" y="7332"/>
                      <a:pt x="9165" y="7319"/>
                      <a:pt x="9194" y="7290"/>
                    </a:cubicBezTo>
                    <a:cubicBezTo>
                      <a:pt x="9605" y="6883"/>
                      <a:pt x="10229" y="6870"/>
                      <a:pt x="10310" y="6870"/>
                    </a:cubicBezTo>
                    <a:cubicBezTo>
                      <a:pt x="10316" y="6870"/>
                      <a:pt x="10319" y="6870"/>
                      <a:pt x="10319" y="6870"/>
                    </a:cubicBezTo>
                    <a:lnTo>
                      <a:pt x="10319" y="3682"/>
                    </a:lnTo>
                    <a:cubicBezTo>
                      <a:pt x="10319" y="1649"/>
                      <a:pt x="8672" y="1"/>
                      <a:pt x="6637" y="1"/>
                    </a:cubicBezTo>
                    <a:close/>
                  </a:path>
                </a:pathLst>
              </a:custGeom>
              <a:solidFill>
                <a:srgbClr val="EBA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2505;p71"/>
              <p:cNvSpPr/>
              <p:nvPr/>
            </p:nvSpPr>
            <p:spPr>
              <a:xfrm>
                <a:off x="12595640" y="3463076"/>
                <a:ext cx="215409" cy="106191"/>
              </a:xfrm>
              <a:custGeom>
                <a:avLst/>
                <a:gdLst/>
                <a:ahLst/>
                <a:cxnLst/>
                <a:rect l="l" t="t" r="r" b="b"/>
                <a:pathLst>
                  <a:path w="10319" h="5087" extrusionOk="0">
                    <a:moveTo>
                      <a:pt x="5080" y="1"/>
                    </a:moveTo>
                    <a:cubicBezTo>
                      <a:pt x="4822" y="1"/>
                      <a:pt x="4564" y="31"/>
                      <a:pt x="4312" y="92"/>
                    </a:cubicBezTo>
                    <a:lnTo>
                      <a:pt x="1689" y="715"/>
                    </a:lnTo>
                    <a:cubicBezTo>
                      <a:pt x="700" y="952"/>
                      <a:pt x="1" y="1835"/>
                      <a:pt x="0" y="2853"/>
                    </a:cubicBezTo>
                    <a:lnTo>
                      <a:pt x="0" y="5087"/>
                    </a:lnTo>
                    <a:lnTo>
                      <a:pt x="10319" y="5087"/>
                    </a:lnTo>
                    <a:lnTo>
                      <a:pt x="10319" y="2867"/>
                    </a:lnTo>
                    <a:cubicBezTo>
                      <a:pt x="10319" y="1843"/>
                      <a:pt x="9611" y="955"/>
                      <a:pt x="8614" y="726"/>
                    </a:cubicBezTo>
                    <a:lnTo>
                      <a:pt x="5817" y="85"/>
                    </a:lnTo>
                    <a:cubicBezTo>
                      <a:pt x="5574" y="29"/>
                      <a:pt x="5327" y="1"/>
                      <a:pt x="5080" y="1"/>
                    </a:cubicBezTo>
                    <a:close/>
                  </a:path>
                </a:pathLst>
              </a:custGeom>
              <a:solidFill>
                <a:srgbClr val="DA4F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2506;p71"/>
              <p:cNvSpPr/>
              <p:nvPr/>
            </p:nvSpPr>
            <p:spPr>
              <a:xfrm>
                <a:off x="12595661" y="3549288"/>
                <a:ext cx="215388" cy="46739"/>
              </a:xfrm>
              <a:custGeom>
                <a:avLst/>
                <a:gdLst/>
                <a:ahLst/>
                <a:cxnLst/>
                <a:rect l="l" t="t" r="r" b="b"/>
                <a:pathLst>
                  <a:path w="10318" h="2239" extrusionOk="0">
                    <a:moveTo>
                      <a:pt x="5159" y="0"/>
                    </a:moveTo>
                    <a:cubicBezTo>
                      <a:pt x="3430" y="0"/>
                      <a:pt x="1701" y="319"/>
                      <a:pt x="0" y="957"/>
                    </a:cubicBezTo>
                    <a:cubicBezTo>
                      <a:pt x="60" y="1176"/>
                      <a:pt x="119" y="1397"/>
                      <a:pt x="179" y="1618"/>
                    </a:cubicBezTo>
                    <a:cubicBezTo>
                      <a:pt x="278" y="1993"/>
                      <a:pt x="617" y="2238"/>
                      <a:pt x="986" y="2238"/>
                    </a:cubicBezTo>
                    <a:cubicBezTo>
                      <a:pt x="1066" y="2238"/>
                      <a:pt x="1148" y="2227"/>
                      <a:pt x="1228" y="2202"/>
                    </a:cubicBezTo>
                    <a:cubicBezTo>
                      <a:pt x="2530" y="1802"/>
                      <a:pt x="3845" y="1602"/>
                      <a:pt x="5159" y="1602"/>
                    </a:cubicBezTo>
                    <a:cubicBezTo>
                      <a:pt x="6474" y="1602"/>
                      <a:pt x="7788" y="1802"/>
                      <a:pt x="9090" y="2202"/>
                    </a:cubicBezTo>
                    <a:cubicBezTo>
                      <a:pt x="9171" y="2227"/>
                      <a:pt x="9252" y="2238"/>
                      <a:pt x="9332" y="2238"/>
                    </a:cubicBezTo>
                    <a:cubicBezTo>
                      <a:pt x="9701" y="2238"/>
                      <a:pt x="10040" y="1993"/>
                      <a:pt x="10140" y="1618"/>
                    </a:cubicBezTo>
                    <a:cubicBezTo>
                      <a:pt x="10199" y="1397"/>
                      <a:pt x="10259" y="1176"/>
                      <a:pt x="10318" y="957"/>
                    </a:cubicBezTo>
                    <a:cubicBezTo>
                      <a:pt x="8617" y="319"/>
                      <a:pt x="6888" y="0"/>
                      <a:pt x="5159" y="0"/>
                    </a:cubicBezTo>
                    <a:close/>
                  </a:path>
                </a:pathLst>
              </a:custGeom>
              <a:solidFill>
                <a:srgbClr val="66B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2507;p71"/>
              <p:cNvSpPr/>
              <p:nvPr/>
            </p:nvSpPr>
            <p:spPr>
              <a:xfrm>
                <a:off x="12566750" y="3780451"/>
                <a:ext cx="31939" cy="124603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5969" extrusionOk="0">
                    <a:moveTo>
                      <a:pt x="1529" y="1"/>
                    </a:moveTo>
                    <a:lnTo>
                      <a:pt x="1" y="427"/>
                    </a:lnTo>
                    <a:lnTo>
                      <a:pt x="1" y="5968"/>
                    </a:lnTo>
                    <a:lnTo>
                      <a:pt x="1529" y="5968"/>
                    </a:lnTo>
                    <a:lnTo>
                      <a:pt x="1529" y="1"/>
                    </a:lnTo>
                    <a:close/>
                  </a:path>
                </a:pathLst>
              </a:custGeom>
              <a:solidFill>
                <a:srgbClr val="F3C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2508;p71"/>
              <p:cNvSpPr/>
              <p:nvPr/>
            </p:nvSpPr>
            <p:spPr>
              <a:xfrm>
                <a:off x="12808037" y="3780451"/>
                <a:ext cx="31897" cy="124603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5969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527" y="5968"/>
                    </a:lnTo>
                    <a:lnTo>
                      <a:pt x="1527" y="4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2509;p71"/>
              <p:cNvSpPr/>
              <p:nvPr/>
            </p:nvSpPr>
            <p:spPr>
              <a:xfrm>
                <a:off x="12556250" y="3874240"/>
                <a:ext cx="294233" cy="94731"/>
              </a:xfrm>
              <a:custGeom>
                <a:avLst/>
                <a:gdLst/>
                <a:ahLst/>
                <a:cxnLst/>
                <a:rect l="l" t="t" r="r" b="b"/>
                <a:pathLst>
                  <a:path w="14095" h="4538" extrusionOk="0">
                    <a:moveTo>
                      <a:pt x="2279" y="0"/>
                    </a:moveTo>
                    <a:cubicBezTo>
                      <a:pt x="2119" y="0"/>
                      <a:pt x="1964" y="55"/>
                      <a:pt x="1840" y="155"/>
                    </a:cubicBezTo>
                    <a:lnTo>
                      <a:pt x="260" y="1431"/>
                    </a:lnTo>
                    <a:cubicBezTo>
                      <a:pt x="169" y="1621"/>
                      <a:pt x="92" y="1784"/>
                      <a:pt x="0" y="1975"/>
                    </a:cubicBezTo>
                    <a:lnTo>
                      <a:pt x="0" y="4538"/>
                    </a:lnTo>
                    <a:lnTo>
                      <a:pt x="14094" y="4538"/>
                    </a:lnTo>
                    <a:lnTo>
                      <a:pt x="14094" y="1975"/>
                    </a:lnTo>
                    <a:cubicBezTo>
                      <a:pt x="14003" y="1784"/>
                      <a:pt x="13926" y="1621"/>
                      <a:pt x="13834" y="1431"/>
                    </a:cubicBezTo>
                    <a:lnTo>
                      <a:pt x="12255" y="155"/>
                    </a:lnTo>
                    <a:cubicBezTo>
                      <a:pt x="12130" y="55"/>
                      <a:pt x="11974" y="0"/>
                      <a:pt x="11815" y="0"/>
                    </a:cubicBezTo>
                    <a:close/>
                  </a:path>
                </a:pathLst>
              </a:custGeom>
              <a:solidFill>
                <a:srgbClr val="F3C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2510;p71"/>
              <p:cNvSpPr/>
              <p:nvPr/>
            </p:nvSpPr>
            <p:spPr>
              <a:xfrm>
                <a:off x="12638015" y="3775337"/>
                <a:ext cx="58179" cy="56613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712" extrusionOk="0">
                    <a:moveTo>
                      <a:pt x="862" y="1"/>
                    </a:moveTo>
                    <a:cubicBezTo>
                      <a:pt x="760" y="1"/>
                      <a:pt x="669" y="15"/>
                      <a:pt x="594" y="47"/>
                    </a:cubicBezTo>
                    <a:cubicBezTo>
                      <a:pt x="1" y="304"/>
                      <a:pt x="506" y="1356"/>
                      <a:pt x="506" y="1356"/>
                    </a:cubicBezTo>
                    <a:cubicBezTo>
                      <a:pt x="506" y="1356"/>
                      <a:pt x="1" y="2408"/>
                      <a:pt x="594" y="2665"/>
                    </a:cubicBezTo>
                    <a:cubicBezTo>
                      <a:pt x="669" y="2697"/>
                      <a:pt x="760" y="2712"/>
                      <a:pt x="862" y="2712"/>
                    </a:cubicBezTo>
                    <a:cubicBezTo>
                      <a:pt x="1566" y="2712"/>
                      <a:pt x="2787" y="2038"/>
                      <a:pt x="2787" y="2038"/>
                    </a:cubicBezTo>
                    <a:lnTo>
                      <a:pt x="2787" y="676"/>
                    </a:lnTo>
                    <a:cubicBezTo>
                      <a:pt x="2787" y="676"/>
                      <a:pt x="1566" y="1"/>
                      <a:pt x="862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2511;p71"/>
              <p:cNvSpPr/>
              <p:nvPr/>
            </p:nvSpPr>
            <p:spPr>
              <a:xfrm>
                <a:off x="12710491" y="3775337"/>
                <a:ext cx="58220" cy="56613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12" extrusionOk="0">
                    <a:moveTo>
                      <a:pt x="1926" y="1"/>
                    </a:moveTo>
                    <a:cubicBezTo>
                      <a:pt x="1222" y="1"/>
                      <a:pt x="0" y="676"/>
                      <a:pt x="0" y="676"/>
                    </a:cubicBezTo>
                    <a:lnTo>
                      <a:pt x="0" y="2038"/>
                    </a:lnTo>
                    <a:cubicBezTo>
                      <a:pt x="0" y="2038"/>
                      <a:pt x="1221" y="2712"/>
                      <a:pt x="1926" y="2712"/>
                    </a:cubicBezTo>
                    <a:cubicBezTo>
                      <a:pt x="2028" y="2712"/>
                      <a:pt x="2120" y="2697"/>
                      <a:pt x="2195" y="2665"/>
                    </a:cubicBezTo>
                    <a:cubicBezTo>
                      <a:pt x="2789" y="2408"/>
                      <a:pt x="2284" y="1356"/>
                      <a:pt x="2284" y="1356"/>
                    </a:cubicBezTo>
                    <a:cubicBezTo>
                      <a:pt x="2284" y="1356"/>
                      <a:pt x="2787" y="304"/>
                      <a:pt x="2195" y="47"/>
                    </a:cubicBezTo>
                    <a:cubicBezTo>
                      <a:pt x="2120" y="15"/>
                      <a:pt x="2029" y="1"/>
                      <a:pt x="1926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2512;p71"/>
              <p:cNvSpPr/>
              <p:nvPr/>
            </p:nvSpPr>
            <p:spPr>
              <a:xfrm>
                <a:off x="12689282" y="3783207"/>
                <a:ext cx="28119" cy="40873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958" extrusionOk="0">
                    <a:moveTo>
                      <a:pt x="338" y="1"/>
                    </a:moveTo>
                    <a:cubicBezTo>
                      <a:pt x="152" y="1"/>
                      <a:pt x="1" y="150"/>
                      <a:pt x="2" y="337"/>
                    </a:cubicBezTo>
                    <a:lnTo>
                      <a:pt x="2" y="1623"/>
                    </a:lnTo>
                    <a:cubicBezTo>
                      <a:pt x="2" y="1808"/>
                      <a:pt x="152" y="1958"/>
                      <a:pt x="338" y="1958"/>
                    </a:cubicBezTo>
                    <a:lnTo>
                      <a:pt x="1010" y="1958"/>
                    </a:lnTo>
                    <a:cubicBezTo>
                      <a:pt x="1196" y="1958"/>
                      <a:pt x="1346" y="1808"/>
                      <a:pt x="1346" y="1623"/>
                    </a:cubicBezTo>
                    <a:lnTo>
                      <a:pt x="1346" y="337"/>
                    </a:lnTo>
                    <a:cubicBezTo>
                      <a:pt x="1346" y="150"/>
                      <a:pt x="1196" y="1"/>
                      <a:pt x="1010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601710" y="1751017"/>
              <a:ext cx="226322" cy="228746"/>
              <a:chOff x="2601710" y="1751017"/>
              <a:chExt cx="226322" cy="228746"/>
            </a:xfrm>
          </p:grpSpPr>
          <p:sp>
            <p:nvSpPr>
              <p:cNvPr id="64" name="Google Shape;13809;p85"/>
              <p:cNvSpPr/>
              <p:nvPr/>
            </p:nvSpPr>
            <p:spPr>
              <a:xfrm>
                <a:off x="2601710" y="1751017"/>
                <a:ext cx="47217" cy="6598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54" extrusionOk="0">
                    <a:moveTo>
                      <a:pt x="217" y="0"/>
                    </a:moveTo>
                    <a:cubicBezTo>
                      <a:pt x="108" y="0"/>
                      <a:pt x="1" y="72"/>
                      <a:pt x="1" y="215"/>
                    </a:cubicBezTo>
                    <a:lnTo>
                      <a:pt x="1" y="435"/>
                    </a:lnTo>
                    <a:cubicBezTo>
                      <a:pt x="1" y="559"/>
                      <a:pt x="96" y="654"/>
                      <a:pt x="220" y="654"/>
                    </a:cubicBezTo>
                    <a:cubicBezTo>
                      <a:pt x="335" y="654"/>
                      <a:pt x="440" y="559"/>
                      <a:pt x="440" y="435"/>
                    </a:cubicBezTo>
                    <a:lnTo>
                      <a:pt x="440" y="215"/>
                    </a:lnTo>
                    <a:cubicBezTo>
                      <a:pt x="435" y="72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13810;p85"/>
              <p:cNvSpPr/>
              <p:nvPr/>
            </p:nvSpPr>
            <p:spPr>
              <a:xfrm>
                <a:off x="2781885" y="1756054"/>
                <a:ext cx="46147" cy="65989"/>
              </a:xfrm>
              <a:custGeom>
                <a:avLst/>
                <a:gdLst/>
                <a:ahLst/>
                <a:cxnLst/>
                <a:rect l="l" t="t" r="r" b="b"/>
                <a:pathLst>
                  <a:path w="430" h="654" extrusionOk="0">
                    <a:moveTo>
                      <a:pt x="215" y="0"/>
                    </a:moveTo>
                    <a:cubicBezTo>
                      <a:pt x="108" y="0"/>
                      <a:pt x="0" y="72"/>
                      <a:pt x="0" y="215"/>
                    </a:cubicBezTo>
                    <a:lnTo>
                      <a:pt x="0" y="435"/>
                    </a:lnTo>
                    <a:cubicBezTo>
                      <a:pt x="0" y="559"/>
                      <a:pt x="96" y="654"/>
                      <a:pt x="210" y="654"/>
                    </a:cubicBezTo>
                    <a:cubicBezTo>
                      <a:pt x="334" y="654"/>
                      <a:pt x="430" y="559"/>
                      <a:pt x="430" y="435"/>
                    </a:cubicBezTo>
                    <a:lnTo>
                      <a:pt x="430" y="215"/>
                    </a:lnTo>
                    <a:cubicBezTo>
                      <a:pt x="430" y="72"/>
                      <a:pt x="322" y="0"/>
                      <a:pt x="215" y="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13811;p85"/>
              <p:cNvSpPr/>
              <p:nvPr/>
            </p:nvSpPr>
            <p:spPr>
              <a:xfrm>
                <a:off x="2611231" y="1913169"/>
                <a:ext cx="207224" cy="66594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660" extrusionOk="0">
                    <a:moveTo>
                      <a:pt x="313" y="1"/>
                    </a:moveTo>
                    <a:cubicBezTo>
                      <a:pt x="146" y="1"/>
                      <a:pt x="0" y="219"/>
                      <a:pt x="154" y="381"/>
                    </a:cubicBezTo>
                    <a:cubicBezTo>
                      <a:pt x="366" y="557"/>
                      <a:pt x="625" y="660"/>
                      <a:pt x="897" y="660"/>
                    </a:cubicBezTo>
                    <a:cubicBezTo>
                      <a:pt x="919" y="660"/>
                      <a:pt x="942" y="659"/>
                      <a:pt x="965" y="657"/>
                    </a:cubicBezTo>
                    <a:cubicBezTo>
                      <a:pt x="988" y="659"/>
                      <a:pt x="1011" y="660"/>
                      <a:pt x="1034" y="660"/>
                    </a:cubicBezTo>
                    <a:cubicBezTo>
                      <a:pt x="1305" y="660"/>
                      <a:pt x="1565" y="557"/>
                      <a:pt x="1776" y="381"/>
                    </a:cubicBezTo>
                    <a:cubicBezTo>
                      <a:pt x="1931" y="219"/>
                      <a:pt x="1785" y="1"/>
                      <a:pt x="1618" y="1"/>
                    </a:cubicBezTo>
                    <a:cubicBezTo>
                      <a:pt x="1568" y="1"/>
                      <a:pt x="1517" y="20"/>
                      <a:pt x="1471" y="66"/>
                    </a:cubicBezTo>
                    <a:cubicBezTo>
                      <a:pt x="1318" y="171"/>
                      <a:pt x="1142" y="223"/>
                      <a:pt x="965" y="223"/>
                    </a:cubicBezTo>
                    <a:cubicBezTo>
                      <a:pt x="789" y="223"/>
                      <a:pt x="612" y="171"/>
                      <a:pt x="460" y="66"/>
                    </a:cubicBezTo>
                    <a:cubicBezTo>
                      <a:pt x="414" y="20"/>
                      <a:pt x="362" y="1"/>
                      <a:pt x="313" y="1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Google Shape;371;p32"/>
          <p:cNvSpPr txBox="1">
            <a:spLocks/>
          </p:cNvSpPr>
          <p:nvPr/>
        </p:nvSpPr>
        <p:spPr>
          <a:xfrm>
            <a:off x="316470" y="149333"/>
            <a:ext cx="3776679" cy="96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필요성</a:t>
            </a:r>
          </a:p>
        </p:txBody>
      </p:sp>
      <p:sp>
        <p:nvSpPr>
          <p:cNvPr id="82" name="부제목 2">
            <a:extLst>
              <a:ext uri="{FF2B5EF4-FFF2-40B4-BE49-F238E27FC236}">
                <a16:creationId xmlns:a16="http://schemas.microsoft.com/office/drawing/2014/main" id="{35DFD31F-44BB-4925-9218-0F0916214127}"/>
              </a:ext>
            </a:extLst>
          </p:cNvPr>
          <p:cNvSpPr txBox="1">
            <a:spLocks/>
          </p:cNvSpPr>
          <p:nvPr/>
        </p:nvSpPr>
        <p:spPr>
          <a:xfrm>
            <a:off x="2505089" y="2765808"/>
            <a:ext cx="8946331" cy="15492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허가구역 조회 및 새로운 허가구역 알림을 통해 편의성 제공 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자신의 상품을 시스템에 기재하여 관리 및 홍보 가능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이용자의 리뷰를 참고하여 유용한 피드백 가능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Google Shape;371;p32"/>
          <p:cNvSpPr txBox="1">
            <a:spLocks/>
          </p:cNvSpPr>
          <p:nvPr/>
        </p:nvSpPr>
        <p:spPr>
          <a:xfrm>
            <a:off x="449881" y="4070601"/>
            <a:ext cx="1754929" cy="6044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제공자</a:t>
            </a:r>
          </a:p>
        </p:txBody>
      </p:sp>
      <p:sp>
        <p:nvSpPr>
          <p:cNvPr id="44" name="Google Shape;371;p32"/>
          <p:cNvSpPr txBox="1">
            <a:spLocks/>
          </p:cNvSpPr>
          <p:nvPr/>
        </p:nvSpPr>
        <p:spPr>
          <a:xfrm>
            <a:off x="9786321" y="6132148"/>
            <a:ext cx="1754929" cy="6044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이용자</a:t>
            </a:r>
          </a:p>
        </p:txBody>
      </p:sp>
      <p:grpSp>
        <p:nvGrpSpPr>
          <p:cNvPr id="81" name="Google Shape;13801;p85"/>
          <p:cNvGrpSpPr/>
          <p:nvPr/>
        </p:nvGrpSpPr>
        <p:grpSpPr>
          <a:xfrm>
            <a:off x="10097580" y="4800343"/>
            <a:ext cx="1133438" cy="1424390"/>
            <a:chOff x="6260629" y="2419290"/>
            <a:chExt cx="263055" cy="354493"/>
          </a:xfrm>
        </p:grpSpPr>
        <p:sp>
          <p:nvSpPr>
            <p:cNvPr id="83" name="Google Shape;13802;p85"/>
            <p:cNvSpPr/>
            <p:nvPr/>
          </p:nvSpPr>
          <p:spPr>
            <a:xfrm>
              <a:off x="6317581" y="2419290"/>
              <a:ext cx="148914" cy="57214"/>
            </a:xfrm>
            <a:custGeom>
              <a:avLst/>
              <a:gdLst/>
              <a:ahLst/>
              <a:cxnLst/>
              <a:rect l="l" t="t" r="r" b="b"/>
              <a:pathLst>
                <a:path w="5687" h="2185" extrusionOk="0">
                  <a:moveTo>
                    <a:pt x="2843" y="0"/>
                  </a:moveTo>
                  <a:cubicBezTo>
                    <a:pt x="1279" y="0"/>
                    <a:pt x="0" y="487"/>
                    <a:pt x="0" y="1088"/>
                  </a:cubicBezTo>
                  <a:lnTo>
                    <a:pt x="0" y="2185"/>
                  </a:lnTo>
                  <a:lnTo>
                    <a:pt x="5686" y="2185"/>
                  </a:lnTo>
                  <a:lnTo>
                    <a:pt x="5686" y="1088"/>
                  </a:lnTo>
                  <a:cubicBezTo>
                    <a:pt x="5686" y="487"/>
                    <a:pt x="4408" y="0"/>
                    <a:pt x="2843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13803;p85"/>
            <p:cNvSpPr/>
            <p:nvPr/>
          </p:nvSpPr>
          <p:spPr>
            <a:xfrm>
              <a:off x="6271862" y="2453514"/>
              <a:ext cx="240352" cy="148914"/>
            </a:xfrm>
            <a:custGeom>
              <a:avLst/>
              <a:gdLst/>
              <a:ahLst/>
              <a:cxnLst/>
              <a:rect l="l" t="t" r="r" b="b"/>
              <a:pathLst>
                <a:path w="9179" h="5687" extrusionOk="0">
                  <a:moveTo>
                    <a:pt x="4589" y="0"/>
                  </a:moveTo>
                  <a:cubicBezTo>
                    <a:pt x="2052" y="0"/>
                    <a:pt x="1" y="1279"/>
                    <a:pt x="1" y="2843"/>
                  </a:cubicBezTo>
                  <a:cubicBezTo>
                    <a:pt x="1" y="4408"/>
                    <a:pt x="2052" y="5686"/>
                    <a:pt x="4589" y="5686"/>
                  </a:cubicBezTo>
                  <a:cubicBezTo>
                    <a:pt x="7127" y="5686"/>
                    <a:pt x="9178" y="4408"/>
                    <a:pt x="9178" y="2843"/>
                  </a:cubicBezTo>
                  <a:cubicBezTo>
                    <a:pt x="9178" y="1279"/>
                    <a:pt x="7127" y="0"/>
                    <a:pt x="4589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13804;p85"/>
            <p:cNvSpPr/>
            <p:nvPr/>
          </p:nvSpPr>
          <p:spPr>
            <a:xfrm>
              <a:off x="6284614" y="2476478"/>
              <a:ext cx="214848" cy="232470"/>
            </a:xfrm>
            <a:custGeom>
              <a:avLst/>
              <a:gdLst/>
              <a:ahLst/>
              <a:cxnLst/>
              <a:rect l="l" t="t" r="r" b="b"/>
              <a:pathLst>
                <a:path w="8205" h="8878" extrusionOk="0">
                  <a:moveTo>
                    <a:pt x="4102" y="1"/>
                  </a:moveTo>
                  <a:cubicBezTo>
                    <a:pt x="2051" y="1"/>
                    <a:pt x="391" y="879"/>
                    <a:pt x="391" y="1966"/>
                  </a:cubicBezTo>
                  <a:lnTo>
                    <a:pt x="391" y="5458"/>
                  </a:lnTo>
                  <a:cubicBezTo>
                    <a:pt x="382" y="6040"/>
                    <a:pt x="277" y="6603"/>
                    <a:pt x="67" y="7146"/>
                  </a:cubicBezTo>
                  <a:cubicBezTo>
                    <a:pt x="0" y="7328"/>
                    <a:pt x="57" y="7537"/>
                    <a:pt x="220" y="7652"/>
                  </a:cubicBezTo>
                  <a:cubicBezTo>
                    <a:pt x="630" y="7948"/>
                    <a:pt x="1069" y="8196"/>
                    <a:pt x="1536" y="8377"/>
                  </a:cubicBezTo>
                  <a:cubicBezTo>
                    <a:pt x="2361" y="8711"/>
                    <a:pt x="3232" y="8878"/>
                    <a:pt x="4102" y="8878"/>
                  </a:cubicBezTo>
                  <a:cubicBezTo>
                    <a:pt x="4973" y="8878"/>
                    <a:pt x="5843" y="8711"/>
                    <a:pt x="6669" y="8377"/>
                  </a:cubicBezTo>
                  <a:cubicBezTo>
                    <a:pt x="7136" y="8196"/>
                    <a:pt x="7575" y="7948"/>
                    <a:pt x="7985" y="7652"/>
                  </a:cubicBezTo>
                  <a:cubicBezTo>
                    <a:pt x="8147" y="7537"/>
                    <a:pt x="8205" y="7328"/>
                    <a:pt x="8138" y="7146"/>
                  </a:cubicBezTo>
                  <a:cubicBezTo>
                    <a:pt x="7937" y="6603"/>
                    <a:pt x="7823" y="6030"/>
                    <a:pt x="7823" y="5458"/>
                  </a:cubicBezTo>
                  <a:lnTo>
                    <a:pt x="7823" y="1966"/>
                  </a:lnTo>
                  <a:cubicBezTo>
                    <a:pt x="7823" y="879"/>
                    <a:pt x="6163" y="1"/>
                    <a:pt x="4102" y="1"/>
                  </a:cubicBezTo>
                  <a:close/>
                </a:path>
              </a:pathLst>
            </a:custGeom>
            <a:solidFill>
              <a:srgbClr val="000000">
                <a:lumMod val="95000"/>
                <a:lumOff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13805;p85"/>
            <p:cNvSpPr/>
            <p:nvPr/>
          </p:nvSpPr>
          <p:spPr>
            <a:xfrm>
              <a:off x="6260629" y="2630865"/>
              <a:ext cx="263055" cy="142918"/>
            </a:xfrm>
            <a:custGeom>
              <a:avLst/>
              <a:gdLst/>
              <a:ahLst/>
              <a:cxnLst/>
              <a:rect l="l" t="t" r="r" b="b"/>
              <a:pathLst>
                <a:path w="10046" h="5458" extrusionOk="0">
                  <a:moveTo>
                    <a:pt x="3702" y="1"/>
                  </a:moveTo>
                  <a:lnTo>
                    <a:pt x="3702" y="1346"/>
                  </a:lnTo>
                  <a:cubicBezTo>
                    <a:pt x="3702" y="1718"/>
                    <a:pt x="3463" y="2052"/>
                    <a:pt x="3120" y="2176"/>
                  </a:cubicBezTo>
                  <a:lnTo>
                    <a:pt x="869" y="2977"/>
                  </a:lnTo>
                  <a:cubicBezTo>
                    <a:pt x="344" y="3158"/>
                    <a:pt x="0" y="3654"/>
                    <a:pt x="0" y="4208"/>
                  </a:cubicBezTo>
                  <a:lnTo>
                    <a:pt x="0" y="4809"/>
                  </a:lnTo>
                  <a:cubicBezTo>
                    <a:pt x="0" y="5162"/>
                    <a:pt x="287" y="5457"/>
                    <a:pt x="649" y="5457"/>
                  </a:cubicBezTo>
                  <a:lnTo>
                    <a:pt x="9388" y="5457"/>
                  </a:lnTo>
                  <a:cubicBezTo>
                    <a:pt x="9750" y="5457"/>
                    <a:pt x="10046" y="5162"/>
                    <a:pt x="10046" y="4809"/>
                  </a:cubicBezTo>
                  <a:lnTo>
                    <a:pt x="10046" y="4208"/>
                  </a:lnTo>
                  <a:cubicBezTo>
                    <a:pt x="10046" y="3654"/>
                    <a:pt x="9693" y="3158"/>
                    <a:pt x="9178" y="2977"/>
                  </a:cubicBezTo>
                  <a:lnTo>
                    <a:pt x="6907" y="2176"/>
                  </a:lnTo>
                  <a:cubicBezTo>
                    <a:pt x="6554" y="2052"/>
                    <a:pt x="6325" y="1718"/>
                    <a:pt x="6325" y="1346"/>
                  </a:cubicBezTo>
                  <a:lnTo>
                    <a:pt x="632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13806;p85"/>
            <p:cNvSpPr/>
            <p:nvPr/>
          </p:nvSpPr>
          <p:spPr>
            <a:xfrm>
              <a:off x="6357801" y="2630865"/>
              <a:ext cx="68709" cy="28515"/>
            </a:xfrm>
            <a:custGeom>
              <a:avLst/>
              <a:gdLst/>
              <a:ahLst/>
              <a:cxnLst/>
              <a:rect l="l" t="t" r="r" b="b"/>
              <a:pathLst>
                <a:path w="2624" h="1089" extrusionOk="0">
                  <a:moveTo>
                    <a:pt x="0" y="1"/>
                  </a:moveTo>
                  <a:lnTo>
                    <a:pt x="0" y="811"/>
                  </a:lnTo>
                  <a:cubicBezTo>
                    <a:pt x="363" y="974"/>
                    <a:pt x="754" y="1069"/>
                    <a:pt x="1155" y="1088"/>
                  </a:cubicBezTo>
                  <a:lnTo>
                    <a:pt x="1307" y="1088"/>
                  </a:lnTo>
                  <a:cubicBezTo>
                    <a:pt x="1756" y="1088"/>
                    <a:pt x="2204" y="993"/>
                    <a:pt x="2624" y="811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13807;p85"/>
            <p:cNvSpPr/>
            <p:nvPr/>
          </p:nvSpPr>
          <p:spPr>
            <a:xfrm>
              <a:off x="6317581" y="2504156"/>
              <a:ext cx="148914" cy="143834"/>
            </a:xfrm>
            <a:custGeom>
              <a:avLst/>
              <a:gdLst/>
              <a:ahLst/>
              <a:cxnLst/>
              <a:rect l="l" t="t" r="r" b="b"/>
              <a:pathLst>
                <a:path w="5687" h="5493" extrusionOk="0">
                  <a:moveTo>
                    <a:pt x="3412" y="0"/>
                  </a:moveTo>
                  <a:cubicBezTo>
                    <a:pt x="3347" y="0"/>
                    <a:pt x="3282" y="53"/>
                    <a:pt x="3282" y="136"/>
                  </a:cubicBezTo>
                  <a:lnTo>
                    <a:pt x="3282" y="690"/>
                  </a:lnTo>
                  <a:cubicBezTo>
                    <a:pt x="3282" y="814"/>
                    <a:pt x="3187" y="909"/>
                    <a:pt x="3063" y="909"/>
                  </a:cubicBezTo>
                  <a:lnTo>
                    <a:pt x="878" y="909"/>
                  </a:lnTo>
                  <a:cubicBezTo>
                    <a:pt x="392" y="909"/>
                    <a:pt x="0" y="1300"/>
                    <a:pt x="0" y="1777"/>
                  </a:cubicBezTo>
                  <a:lnTo>
                    <a:pt x="0" y="2579"/>
                  </a:lnTo>
                  <a:cubicBezTo>
                    <a:pt x="0" y="4105"/>
                    <a:pt x="1174" y="5422"/>
                    <a:pt x="2710" y="5488"/>
                  </a:cubicBezTo>
                  <a:cubicBezTo>
                    <a:pt x="2761" y="5491"/>
                    <a:pt x="2811" y="5492"/>
                    <a:pt x="2862" y="5492"/>
                  </a:cubicBezTo>
                  <a:cubicBezTo>
                    <a:pt x="4415" y="5492"/>
                    <a:pt x="5686" y="4226"/>
                    <a:pt x="5686" y="2655"/>
                  </a:cubicBezTo>
                  <a:lnTo>
                    <a:pt x="5686" y="1777"/>
                  </a:lnTo>
                  <a:cubicBezTo>
                    <a:pt x="5686" y="1300"/>
                    <a:pt x="5295" y="909"/>
                    <a:pt x="4809" y="909"/>
                  </a:cubicBezTo>
                  <a:lnTo>
                    <a:pt x="4465" y="909"/>
                  </a:lnTo>
                  <a:cubicBezTo>
                    <a:pt x="4408" y="909"/>
                    <a:pt x="4351" y="890"/>
                    <a:pt x="4313" y="842"/>
                  </a:cubicBezTo>
                  <a:lnTo>
                    <a:pt x="3502" y="41"/>
                  </a:lnTo>
                  <a:cubicBezTo>
                    <a:pt x="3477" y="13"/>
                    <a:pt x="3444" y="0"/>
                    <a:pt x="341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13808;p85"/>
            <p:cNvSpPr/>
            <p:nvPr/>
          </p:nvSpPr>
          <p:spPr>
            <a:xfrm>
              <a:off x="6317581" y="2504156"/>
              <a:ext cx="125924" cy="143913"/>
            </a:xfrm>
            <a:custGeom>
              <a:avLst/>
              <a:gdLst/>
              <a:ahLst/>
              <a:cxnLst/>
              <a:rect l="l" t="t" r="r" b="b"/>
              <a:pathLst>
                <a:path w="4809" h="5496" extrusionOk="0">
                  <a:moveTo>
                    <a:pt x="3412" y="0"/>
                  </a:moveTo>
                  <a:cubicBezTo>
                    <a:pt x="3347" y="0"/>
                    <a:pt x="3282" y="53"/>
                    <a:pt x="3282" y="136"/>
                  </a:cubicBezTo>
                  <a:lnTo>
                    <a:pt x="3282" y="690"/>
                  </a:lnTo>
                  <a:cubicBezTo>
                    <a:pt x="3282" y="814"/>
                    <a:pt x="3187" y="909"/>
                    <a:pt x="3063" y="909"/>
                  </a:cubicBezTo>
                  <a:lnTo>
                    <a:pt x="878" y="909"/>
                  </a:lnTo>
                  <a:cubicBezTo>
                    <a:pt x="392" y="909"/>
                    <a:pt x="0" y="1300"/>
                    <a:pt x="0" y="1777"/>
                  </a:cubicBezTo>
                  <a:lnTo>
                    <a:pt x="0" y="2569"/>
                  </a:lnTo>
                  <a:cubicBezTo>
                    <a:pt x="0" y="3847"/>
                    <a:pt x="821" y="5021"/>
                    <a:pt x="2052" y="5383"/>
                  </a:cubicBezTo>
                  <a:cubicBezTo>
                    <a:pt x="2309" y="5457"/>
                    <a:pt x="2575" y="5495"/>
                    <a:pt x="2841" y="5495"/>
                  </a:cubicBezTo>
                  <a:cubicBezTo>
                    <a:pt x="2989" y="5495"/>
                    <a:pt x="3136" y="5483"/>
                    <a:pt x="3282" y="5460"/>
                  </a:cubicBezTo>
                  <a:cubicBezTo>
                    <a:pt x="1899" y="5240"/>
                    <a:pt x="878" y="4000"/>
                    <a:pt x="878" y="2569"/>
                  </a:cubicBezTo>
                  <a:lnTo>
                    <a:pt x="878" y="2216"/>
                  </a:lnTo>
                  <a:cubicBezTo>
                    <a:pt x="878" y="1730"/>
                    <a:pt x="1269" y="1338"/>
                    <a:pt x="1756" y="1338"/>
                  </a:cubicBezTo>
                  <a:lnTo>
                    <a:pt x="4379" y="1338"/>
                  </a:lnTo>
                  <a:cubicBezTo>
                    <a:pt x="4608" y="1338"/>
                    <a:pt x="4809" y="1148"/>
                    <a:pt x="4809" y="909"/>
                  </a:cubicBezTo>
                  <a:lnTo>
                    <a:pt x="4465" y="909"/>
                  </a:lnTo>
                  <a:cubicBezTo>
                    <a:pt x="4408" y="909"/>
                    <a:pt x="4351" y="890"/>
                    <a:pt x="4313" y="842"/>
                  </a:cubicBezTo>
                  <a:lnTo>
                    <a:pt x="3502" y="41"/>
                  </a:lnTo>
                  <a:cubicBezTo>
                    <a:pt x="3477" y="13"/>
                    <a:pt x="3444" y="0"/>
                    <a:pt x="341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13809;p85"/>
            <p:cNvSpPr/>
            <p:nvPr/>
          </p:nvSpPr>
          <p:spPr>
            <a:xfrm>
              <a:off x="6352040" y="2556552"/>
              <a:ext cx="11521" cy="17125"/>
            </a:xfrm>
            <a:custGeom>
              <a:avLst/>
              <a:gdLst/>
              <a:ahLst/>
              <a:cxnLst/>
              <a:rect l="l" t="t" r="r" b="b"/>
              <a:pathLst>
                <a:path w="440" h="654" extrusionOk="0">
                  <a:moveTo>
                    <a:pt x="217" y="0"/>
                  </a:moveTo>
                  <a:cubicBezTo>
                    <a:pt x="108" y="0"/>
                    <a:pt x="1" y="72"/>
                    <a:pt x="1" y="215"/>
                  </a:cubicBezTo>
                  <a:lnTo>
                    <a:pt x="1" y="435"/>
                  </a:lnTo>
                  <a:cubicBezTo>
                    <a:pt x="1" y="559"/>
                    <a:pt x="96" y="654"/>
                    <a:pt x="220" y="654"/>
                  </a:cubicBezTo>
                  <a:cubicBezTo>
                    <a:pt x="335" y="654"/>
                    <a:pt x="440" y="559"/>
                    <a:pt x="440" y="435"/>
                  </a:cubicBezTo>
                  <a:lnTo>
                    <a:pt x="440" y="215"/>
                  </a:lnTo>
                  <a:cubicBezTo>
                    <a:pt x="435" y="72"/>
                    <a:pt x="325" y="0"/>
                    <a:pt x="217" y="0"/>
                  </a:cubicBezTo>
                  <a:close/>
                </a:path>
              </a:pathLst>
            </a:custGeom>
            <a:solidFill>
              <a:srgbClr val="434343">
                <a:lumMod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13810;p85"/>
            <p:cNvSpPr/>
            <p:nvPr/>
          </p:nvSpPr>
          <p:spPr>
            <a:xfrm>
              <a:off x="6420750" y="2556552"/>
              <a:ext cx="11260" cy="17125"/>
            </a:xfrm>
            <a:custGeom>
              <a:avLst/>
              <a:gdLst/>
              <a:ahLst/>
              <a:cxnLst/>
              <a:rect l="l" t="t" r="r" b="b"/>
              <a:pathLst>
                <a:path w="430" h="654" extrusionOk="0">
                  <a:moveTo>
                    <a:pt x="215" y="0"/>
                  </a:moveTo>
                  <a:cubicBezTo>
                    <a:pt x="108" y="0"/>
                    <a:pt x="0" y="72"/>
                    <a:pt x="0" y="215"/>
                  </a:cubicBezTo>
                  <a:lnTo>
                    <a:pt x="0" y="435"/>
                  </a:lnTo>
                  <a:cubicBezTo>
                    <a:pt x="0" y="559"/>
                    <a:pt x="96" y="654"/>
                    <a:pt x="210" y="654"/>
                  </a:cubicBezTo>
                  <a:cubicBezTo>
                    <a:pt x="334" y="654"/>
                    <a:pt x="430" y="559"/>
                    <a:pt x="430" y="435"/>
                  </a:cubicBezTo>
                  <a:lnTo>
                    <a:pt x="430" y="215"/>
                  </a:lnTo>
                  <a:cubicBezTo>
                    <a:pt x="430" y="72"/>
                    <a:pt x="322" y="0"/>
                    <a:pt x="215" y="0"/>
                  </a:cubicBezTo>
                  <a:close/>
                </a:path>
              </a:pathLst>
            </a:custGeom>
            <a:solidFill>
              <a:srgbClr val="434343">
                <a:lumMod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13811;p85"/>
            <p:cNvSpPr/>
            <p:nvPr/>
          </p:nvSpPr>
          <p:spPr>
            <a:xfrm>
              <a:off x="6366756" y="2596432"/>
              <a:ext cx="50563" cy="17282"/>
            </a:xfrm>
            <a:custGeom>
              <a:avLst/>
              <a:gdLst/>
              <a:ahLst/>
              <a:cxnLst/>
              <a:rect l="l" t="t" r="r" b="b"/>
              <a:pathLst>
                <a:path w="1931" h="660" extrusionOk="0">
                  <a:moveTo>
                    <a:pt x="313" y="1"/>
                  </a:moveTo>
                  <a:cubicBezTo>
                    <a:pt x="146" y="1"/>
                    <a:pt x="0" y="219"/>
                    <a:pt x="154" y="381"/>
                  </a:cubicBezTo>
                  <a:cubicBezTo>
                    <a:pt x="366" y="557"/>
                    <a:pt x="625" y="660"/>
                    <a:pt x="897" y="660"/>
                  </a:cubicBezTo>
                  <a:cubicBezTo>
                    <a:pt x="919" y="660"/>
                    <a:pt x="942" y="659"/>
                    <a:pt x="965" y="657"/>
                  </a:cubicBezTo>
                  <a:cubicBezTo>
                    <a:pt x="988" y="659"/>
                    <a:pt x="1011" y="660"/>
                    <a:pt x="1034" y="660"/>
                  </a:cubicBezTo>
                  <a:cubicBezTo>
                    <a:pt x="1305" y="660"/>
                    <a:pt x="1565" y="557"/>
                    <a:pt x="1776" y="381"/>
                  </a:cubicBezTo>
                  <a:cubicBezTo>
                    <a:pt x="1931" y="219"/>
                    <a:pt x="1785" y="1"/>
                    <a:pt x="1618" y="1"/>
                  </a:cubicBezTo>
                  <a:cubicBezTo>
                    <a:pt x="1568" y="1"/>
                    <a:pt x="1517" y="20"/>
                    <a:pt x="1471" y="66"/>
                  </a:cubicBezTo>
                  <a:cubicBezTo>
                    <a:pt x="1318" y="171"/>
                    <a:pt x="1142" y="223"/>
                    <a:pt x="965" y="223"/>
                  </a:cubicBezTo>
                  <a:cubicBezTo>
                    <a:pt x="789" y="223"/>
                    <a:pt x="612" y="171"/>
                    <a:pt x="460" y="66"/>
                  </a:cubicBezTo>
                  <a:cubicBezTo>
                    <a:pt x="414" y="20"/>
                    <a:pt x="362" y="1"/>
                    <a:pt x="313" y="1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13812;p85"/>
            <p:cNvSpPr/>
            <p:nvPr/>
          </p:nvSpPr>
          <p:spPr>
            <a:xfrm rot="638711">
              <a:off x="6344133" y="2537542"/>
              <a:ext cx="27468" cy="13930"/>
            </a:xfrm>
            <a:custGeom>
              <a:avLst/>
              <a:gdLst/>
              <a:ahLst/>
              <a:cxnLst/>
              <a:rect l="l" t="t" r="r" b="b"/>
              <a:pathLst>
                <a:path w="1049" h="532" extrusionOk="0">
                  <a:moveTo>
                    <a:pt x="745" y="1"/>
                  </a:moveTo>
                  <a:cubicBezTo>
                    <a:pt x="729" y="1"/>
                    <a:pt x="712" y="3"/>
                    <a:pt x="694" y="6"/>
                  </a:cubicBezTo>
                  <a:lnTo>
                    <a:pt x="255" y="102"/>
                  </a:lnTo>
                  <a:cubicBezTo>
                    <a:pt x="1" y="158"/>
                    <a:pt x="35" y="531"/>
                    <a:pt x="293" y="531"/>
                  </a:cubicBezTo>
                  <a:cubicBezTo>
                    <a:pt x="296" y="531"/>
                    <a:pt x="300" y="531"/>
                    <a:pt x="303" y="531"/>
                  </a:cubicBezTo>
                  <a:lnTo>
                    <a:pt x="351" y="531"/>
                  </a:lnTo>
                  <a:lnTo>
                    <a:pt x="780" y="436"/>
                  </a:lnTo>
                  <a:cubicBezTo>
                    <a:pt x="1048" y="373"/>
                    <a:pt x="981" y="1"/>
                    <a:pt x="745" y="1"/>
                  </a:cubicBezTo>
                  <a:close/>
                </a:path>
              </a:pathLst>
            </a:custGeom>
            <a:solidFill>
              <a:srgbClr val="000000">
                <a:lumMod val="95000"/>
                <a:lumOff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13813;p85"/>
            <p:cNvSpPr/>
            <p:nvPr/>
          </p:nvSpPr>
          <p:spPr>
            <a:xfrm rot="20874408">
              <a:off x="6412554" y="2537751"/>
              <a:ext cx="27468" cy="13957"/>
            </a:xfrm>
            <a:custGeom>
              <a:avLst/>
              <a:gdLst/>
              <a:ahLst/>
              <a:cxnLst/>
              <a:rect l="l" t="t" r="r" b="b"/>
              <a:pathLst>
                <a:path w="1049" h="533" extrusionOk="0">
                  <a:moveTo>
                    <a:pt x="303" y="1"/>
                  </a:moveTo>
                  <a:cubicBezTo>
                    <a:pt x="63" y="1"/>
                    <a:pt x="0" y="374"/>
                    <a:pt x="266" y="428"/>
                  </a:cubicBezTo>
                  <a:lnTo>
                    <a:pt x="705" y="523"/>
                  </a:lnTo>
                  <a:cubicBezTo>
                    <a:pt x="709" y="528"/>
                    <a:pt x="717" y="530"/>
                    <a:pt x="725" y="530"/>
                  </a:cubicBezTo>
                  <a:cubicBezTo>
                    <a:pt x="733" y="530"/>
                    <a:pt x="743" y="528"/>
                    <a:pt x="752" y="523"/>
                  </a:cubicBezTo>
                  <a:lnTo>
                    <a:pt x="752" y="523"/>
                  </a:lnTo>
                  <a:lnTo>
                    <a:pt x="743" y="532"/>
                  </a:lnTo>
                  <a:cubicBezTo>
                    <a:pt x="1010" y="532"/>
                    <a:pt x="1048" y="151"/>
                    <a:pt x="790" y="103"/>
                  </a:cubicBezTo>
                  <a:lnTo>
                    <a:pt x="361" y="8"/>
                  </a:lnTo>
                  <a:cubicBezTo>
                    <a:pt x="341" y="3"/>
                    <a:pt x="321" y="1"/>
                    <a:pt x="303" y="1"/>
                  </a:cubicBezTo>
                  <a:close/>
                </a:path>
              </a:pathLst>
            </a:custGeom>
            <a:solidFill>
              <a:srgbClr val="000000">
                <a:lumMod val="95000"/>
                <a:lumOff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13814;p85"/>
            <p:cNvSpPr/>
            <p:nvPr/>
          </p:nvSpPr>
          <p:spPr>
            <a:xfrm>
              <a:off x="6260629" y="2697061"/>
              <a:ext cx="263055" cy="76722"/>
            </a:xfrm>
            <a:custGeom>
              <a:avLst/>
              <a:gdLst/>
              <a:ahLst/>
              <a:cxnLst/>
              <a:rect l="l" t="t" r="r" b="b"/>
              <a:pathLst>
                <a:path w="10046" h="2930" extrusionOk="0">
                  <a:moveTo>
                    <a:pt x="2137" y="1"/>
                  </a:moveTo>
                  <a:lnTo>
                    <a:pt x="869" y="449"/>
                  </a:lnTo>
                  <a:cubicBezTo>
                    <a:pt x="344" y="630"/>
                    <a:pt x="0" y="1126"/>
                    <a:pt x="0" y="1680"/>
                  </a:cubicBezTo>
                  <a:lnTo>
                    <a:pt x="0" y="2281"/>
                  </a:lnTo>
                  <a:cubicBezTo>
                    <a:pt x="0" y="2634"/>
                    <a:pt x="287" y="2929"/>
                    <a:pt x="649" y="2929"/>
                  </a:cubicBezTo>
                  <a:lnTo>
                    <a:pt x="9388" y="2929"/>
                  </a:lnTo>
                  <a:cubicBezTo>
                    <a:pt x="9750" y="2929"/>
                    <a:pt x="10046" y="2634"/>
                    <a:pt x="10046" y="2281"/>
                  </a:cubicBezTo>
                  <a:lnTo>
                    <a:pt x="10046" y="1680"/>
                  </a:lnTo>
                  <a:cubicBezTo>
                    <a:pt x="10046" y="1126"/>
                    <a:pt x="9693" y="630"/>
                    <a:pt x="9178" y="449"/>
                  </a:cubicBezTo>
                  <a:lnTo>
                    <a:pt x="7909" y="1"/>
                  </a:lnTo>
                  <a:cubicBezTo>
                    <a:pt x="7489" y="1231"/>
                    <a:pt x="6325" y="2061"/>
                    <a:pt x="5028" y="2061"/>
                  </a:cubicBezTo>
                  <a:cubicBezTo>
                    <a:pt x="3721" y="2061"/>
                    <a:pt x="2557" y="1231"/>
                    <a:pt x="2137" y="1"/>
                  </a:cubicBezTo>
                  <a:close/>
                </a:path>
              </a:pathLst>
            </a:custGeom>
            <a:solidFill>
              <a:srgbClr val="A8C987">
                <a:lumMod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13815;p85"/>
            <p:cNvSpPr/>
            <p:nvPr/>
          </p:nvSpPr>
          <p:spPr>
            <a:xfrm>
              <a:off x="6305588" y="2697061"/>
              <a:ext cx="172900" cy="65489"/>
            </a:xfrm>
            <a:custGeom>
              <a:avLst/>
              <a:gdLst/>
              <a:ahLst/>
              <a:cxnLst/>
              <a:rect l="l" t="t" r="r" b="b"/>
              <a:pathLst>
                <a:path w="6603" h="2501" extrusionOk="0">
                  <a:moveTo>
                    <a:pt x="411" y="1"/>
                  </a:moveTo>
                  <a:lnTo>
                    <a:pt x="1" y="144"/>
                  </a:lnTo>
                  <a:cubicBezTo>
                    <a:pt x="487" y="1556"/>
                    <a:pt x="1813" y="2500"/>
                    <a:pt x="3301" y="2500"/>
                  </a:cubicBezTo>
                  <a:cubicBezTo>
                    <a:pt x="4790" y="2500"/>
                    <a:pt x="6116" y="1556"/>
                    <a:pt x="6602" y="144"/>
                  </a:cubicBezTo>
                  <a:lnTo>
                    <a:pt x="6192" y="1"/>
                  </a:lnTo>
                  <a:cubicBezTo>
                    <a:pt x="5772" y="1231"/>
                    <a:pt x="4608" y="2061"/>
                    <a:pt x="3301" y="2061"/>
                  </a:cubicBezTo>
                  <a:cubicBezTo>
                    <a:pt x="1994" y="2061"/>
                    <a:pt x="840" y="1231"/>
                    <a:pt x="411" y="1"/>
                  </a:cubicBezTo>
                  <a:close/>
                </a:path>
              </a:pathLst>
            </a:custGeom>
            <a:solidFill>
              <a:srgbClr val="A8C987">
                <a:lumMod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3816;p85"/>
            <p:cNvSpPr/>
            <p:nvPr/>
          </p:nvSpPr>
          <p:spPr>
            <a:xfrm>
              <a:off x="6294852" y="2476478"/>
              <a:ext cx="194371" cy="65227"/>
            </a:xfrm>
            <a:custGeom>
              <a:avLst/>
              <a:gdLst/>
              <a:ahLst/>
              <a:cxnLst/>
              <a:rect l="l" t="t" r="r" b="b"/>
              <a:pathLst>
                <a:path w="7423" h="2491" extrusionOk="0">
                  <a:moveTo>
                    <a:pt x="3711" y="1"/>
                  </a:moveTo>
                  <a:cubicBezTo>
                    <a:pt x="1660" y="1"/>
                    <a:pt x="0" y="879"/>
                    <a:pt x="0" y="1966"/>
                  </a:cubicBezTo>
                  <a:lnTo>
                    <a:pt x="0" y="2481"/>
                  </a:lnTo>
                  <a:cubicBezTo>
                    <a:pt x="0" y="1403"/>
                    <a:pt x="1670" y="526"/>
                    <a:pt x="3711" y="526"/>
                  </a:cubicBezTo>
                  <a:cubicBezTo>
                    <a:pt x="5762" y="526"/>
                    <a:pt x="7422" y="1403"/>
                    <a:pt x="7422" y="2491"/>
                  </a:cubicBezTo>
                  <a:lnTo>
                    <a:pt x="7422" y="1966"/>
                  </a:lnTo>
                  <a:cubicBezTo>
                    <a:pt x="7422" y="879"/>
                    <a:pt x="5762" y="1"/>
                    <a:pt x="3711" y="1"/>
                  </a:cubicBezTo>
                  <a:close/>
                </a:path>
              </a:pathLst>
            </a:custGeom>
            <a:solidFill>
              <a:srgbClr val="000000">
                <a:lumMod val="95000"/>
                <a:lumOff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7" name="모서리가 둥근 사각형 설명선 116"/>
          <p:cNvSpPr/>
          <p:nvPr/>
        </p:nvSpPr>
        <p:spPr>
          <a:xfrm>
            <a:off x="2284688" y="2622296"/>
            <a:ext cx="9166733" cy="1992738"/>
          </a:xfrm>
          <a:prstGeom prst="wedgeRoundRectCallout">
            <a:avLst>
              <a:gd name="adj1" fmla="val -54718"/>
              <a:gd name="adj2" fmla="val -23944"/>
              <a:gd name="adj3" fmla="val 1666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사각형 설명선 115"/>
          <p:cNvSpPr/>
          <p:nvPr/>
        </p:nvSpPr>
        <p:spPr>
          <a:xfrm>
            <a:off x="449881" y="4894821"/>
            <a:ext cx="9094930" cy="1470193"/>
          </a:xfrm>
          <a:prstGeom prst="wedgeRoundRectCallout">
            <a:avLst>
              <a:gd name="adj1" fmla="val 55192"/>
              <a:gd name="adj2" fmla="val -14408"/>
              <a:gd name="adj3" fmla="val 1666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부제목 2">
            <a:extLst>
              <a:ext uri="{FF2B5EF4-FFF2-40B4-BE49-F238E27FC236}">
                <a16:creationId xmlns:a16="http://schemas.microsoft.com/office/drawing/2014/main" id="{35DFD31F-44BB-4925-9218-0F0916214127}"/>
              </a:ext>
            </a:extLst>
          </p:cNvPr>
          <p:cNvSpPr txBox="1">
            <a:spLocks/>
          </p:cNvSpPr>
          <p:nvPr/>
        </p:nvSpPr>
        <p:spPr>
          <a:xfrm>
            <a:off x="636074" y="4985759"/>
            <a:ext cx="8753360" cy="16115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푸드트럭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검색 기능을 통해 주변의 </a:t>
            </a:r>
            <a:r>
              <a:rPr lang="ko-KR" alt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푸드트럭을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쉽게 확인 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리뷰를 참고하여 더 나은 의사결정 가능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부제목 2">
            <a:extLst>
              <a:ext uri="{FF2B5EF4-FFF2-40B4-BE49-F238E27FC236}">
                <a16:creationId xmlns:a16="http://schemas.microsoft.com/office/drawing/2014/main" id="{35DFD31F-44BB-4925-9218-0F0916214127}"/>
              </a:ext>
            </a:extLst>
          </p:cNvPr>
          <p:cNvSpPr txBox="1">
            <a:spLocks/>
          </p:cNvSpPr>
          <p:nvPr/>
        </p:nvSpPr>
        <p:spPr>
          <a:xfrm>
            <a:off x="316470" y="1290307"/>
            <a:ext cx="2350966" cy="5748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기존의 문제점 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en-US" altLang="ko-KR" sz="3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5089" y="1369143"/>
            <a:ext cx="8895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푸드트럭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서비스 제공자들은 </a:t>
            </a:r>
            <a:r>
              <a:rPr lang="ko-KR" alt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푸드트럭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영업 허가 구역을 일일이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찾아 봐야하는 </a:t>
            </a:r>
            <a:r>
              <a:rPr lang="ko-KR" alt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번거러움이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있음</a:t>
            </a:r>
            <a:endParaRPr lang="en-US" altLang="ko-KR" sz="3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555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1;p32"/>
          <p:cNvSpPr txBox="1">
            <a:spLocks/>
          </p:cNvSpPr>
          <p:nvPr/>
        </p:nvSpPr>
        <p:spPr>
          <a:xfrm>
            <a:off x="6253963" y="2317702"/>
            <a:ext cx="4949496" cy="1769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명세</a:t>
            </a:r>
          </a:p>
        </p:txBody>
      </p:sp>
      <p:sp>
        <p:nvSpPr>
          <p:cNvPr id="3" name="Google Shape;373;p32"/>
          <p:cNvSpPr txBox="1">
            <a:spLocks/>
          </p:cNvSpPr>
          <p:nvPr/>
        </p:nvSpPr>
        <p:spPr>
          <a:xfrm>
            <a:off x="6253963" y="1921402"/>
            <a:ext cx="19137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</a:p>
        </p:txBody>
      </p:sp>
      <p:grpSp>
        <p:nvGrpSpPr>
          <p:cNvPr id="4" name="Google Shape;2843;p72"/>
          <p:cNvGrpSpPr>
            <a:grpSpLocks noChangeAspect="1"/>
          </p:cNvGrpSpPr>
          <p:nvPr/>
        </p:nvGrpSpPr>
        <p:grpSpPr>
          <a:xfrm>
            <a:off x="299958" y="1578505"/>
            <a:ext cx="5400000" cy="3801690"/>
            <a:chOff x="3987925" y="3241075"/>
            <a:chExt cx="3159725" cy="2224500"/>
          </a:xfrm>
        </p:grpSpPr>
        <p:sp>
          <p:nvSpPr>
            <p:cNvPr id="5" name="Google Shape;2844;p72"/>
            <p:cNvSpPr/>
            <p:nvPr/>
          </p:nvSpPr>
          <p:spPr>
            <a:xfrm>
              <a:off x="4322450" y="3241075"/>
              <a:ext cx="1875825" cy="703500"/>
            </a:xfrm>
            <a:custGeom>
              <a:avLst/>
              <a:gdLst/>
              <a:ahLst/>
              <a:cxnLst/>
              <a:rect l="l" t="t" r="r" b="b"/>
              <a:pathLst>
                <a:path w="75033" h="28140" extrusionOk="0">
                  <a:moveTo>
                    <a:pt x="35191" y="1"/>
                  </a:moveTo>
                  <a:cubicBezTo>
                    <a:pt x="4434" y="1"/>
                    <a:pt x="1" y="28139"/>
                    <a:pt x="1" y="28139"/>
                  </a:cubicBezTo>
                  <a:cubicBezTo>
                    <a:pt x="1" y="28139"/>
                    <a:pt x="54788" y="26882"/>
                    <a:pt x="75033" y="26882"/>
                  </a:cubicBezTo>
                  <a:cubicBezTo>
                    <a:pt x="74746" y="23164"/>
                    <a:pt x="67884" y="174"/>
                    <a:pt x="35458" y="2"/>
                  </a:cubicBezTo>
                  <a:cubicBezTo>
                    <a:pt x="35369" y="1"/>
                    <a:pt x="35280" y="1"/>
                    <a:pt x="35191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845;p72"/>
            <p:cNvSpPr/>
            <p:nvPr/>
          </p:nvSpPr>
          <p:spPr>
            <a:xfrm>
              <a:off x="4419100" y="4865375"/>
              <a:ext cx="2522025" cy="311850"/>
            </a:xfrm>
            <a:custGeom>
              <a:avLst/>
              <a:gdLst/>
              <a:ahLst/>
              <a:cxnLst/>
              <a:rect l="l" t="t" r="r" b="b"/>
              <a:pathLst>
                <a:path w="100881" h="12474" extrusionOk="0">
                  <a:moveTo>
                    <a:pt x="98039" y="0"/>
                  </a:moveTo>
                  <a:lnTo>
                    <a:pt x="0" y="159"/>
                  </a:lnTo>
                  <a:lnTo>
                    <a:pt x="157" y="12473"/>
                  </a:lnTo>
                  <a:lnTo>
                    <a:pt x="100880" y="12473"/>
                  </a:lnTo>
                  <a:lnTo>
                    <a:pt x="98039" y="0"/>
                  </a:ln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846;p72"/>
            <p:cNvSpPr/>
            <p:nvPr/>
          </p:nvSpPr>
          <p:spPr>
            <a:xfrm>
              <a:off x="4035375" y="3891025"/>
              <a:ext cx="3051275" cy="1413250"/>
            </a:xfrm>
            <a:custGeom>
              <a:avLst/>
              <a:gdLst/>
              <a:ahLst/>
              <a:cxnLst/>
              <a:rect l="l" t="t" r="r" b="b"/>
              <a:pathLst>
                <a:path w="122051" h="56530" extrusionOk="0">
                  <a:moveTo>
                    <a:pt x="82755" y="1"/>
                  </a:moveTo>
                  <a:cubicBezTo>
                    <a:pt x="52877" y="1"/>
                    <a:pt x="9184" y="723"/>
                    <a:pt x="7824" y="1970"/>
                  </a:cubicBezTo>
                  <a:cubicBezTo>
                    <a:pt x="7271" y="2476"/>
                    <a:pt x="6769" y="3361"/>
                    <a:pt x="6338" y="4610"/>
                  </a:cubicBezTo>
                  <a:cubicBezTo>
                    <a:pt x="6259" y="4825"/>
                    <a:pt x="6187" y="5055"/>
                    <a:pt x="6114" y="5296"/>
                  </a:cubicBezTo>
                  <a:cubicBezTo>
                    <a:pt x="5151" y="8500"/>
                    <a:pt x="4564" y="13654"/>
                    <a:pt x="4564" y="20501"/>
                  </a:cubicBezTo>
                  <a:cubicBezTo>
                    <a:pt x="4564" y="23409"/>
                    <a:pt x="4632" y="27558"/>
                    <a:pt x="4731" y="32009"/>
                  </a:cubicBezTo>
                  <a:cubicBezTo>
                    <a:pt x="3105" y="32009"/>
                    <a:pt x="1005" y="32371"/>
                    <a:pt x="445" y="34053"/>
                  </a:cubicBezTo>
                  <a:cubicBezTo>
                    <a:pt x="92" y="35114"/>
                    <a:pt x="0" y="38833"/>
                    <a:pt x="64" y="42883"/>
                  </a:cubicBezTo>
                  <a:cubicBezTo>
                    <a:pt x="154" y="48653"/>
                    <a:pt x="560" y="55098"/>
                    <a:pt x="960" y="55499"/>
                  </a:cubicBezTo>
                  <a:cubicBezTo>
                    <a:pt x="1585" y="56124"/>
                    <a:pt x="1783" y="56464"/>
                    <a:pt x="5422" y="56519"/>
                  </a:cubicBezTo>
                  <a:lnTo>
                    <a:pt x="5422" y="56529"/>
                  </a:lnTo>
                  <a:lnTo>
                    <a:pt x="16918" y="56529"/>
                  </a:lnTo>
                  <a:cubicBezTo>
                    <a:pt x="16918" y="56529"/>
                    <a:pt x="16747" y="43832"/>
                    <a:pt x="19149" y="42976"/>
                  </a:cubicBezTo>
                  <a:cubicBezTo>
                    <a:pt x="20273" y="42574"/>
                    <a:pt x="23954" y="42285"/>
                    <a:pt x="27692" y="42285"/>
                  </a:cubicBezTo>
                  <a:cubicBezTo>
                    <a:pt x="31940" y="42285"/>
                    <a:pt x="36261" y="42658"/>
                    <a:pt x="36992" y="43662"/>
                  </a:cubicBezTo>
                  <a:cubicBezTo>
                    <a:pt x="38364" y="45549"/>
                    <a:pt x="40080" y="55843"/>
                    <a:pt x="40080" y="55843"/>
                  </a:cubicBezTo>
                  <a:cubicBezTo>
                    <a:pt x="48143" y="55843"/>
                    <a:pt x="90750" y="55671"/>
                    <a:pt x="90750" y="55671"/>
                  </a:cubicBezTo>
                  <a:cubicBezTo>
                    <a:pt x="90750" y="55671"/>
                    <a:pt x="92236" y="44632"/>
                    <a:pt x="94294" y="43088"/>
                  </a:cubicBezTo>
                  <a:cubicBezTo>
                    <a:pt x="95324" y="42317"/>
                    <a:pt x="99329" y="41845"/>
                    <a:pt x="103205" y="41845"/>
                  </a:cubicBezTo>
                  <a:cubicBezTo>
                    <a:pt x="107079" y="41845"/>
                    <a:pt x="110824" y="42317"/>
                    <a:pt x="111338" y="43431"/>
                  </a:cubicBezTo>
                  <a:cubicBezTo>
                    <a:pt x="112367" y="45661"/>
                    <a:pt x="113682" y="48922"/>
                    <a:pt x="114196" y="55441"/>
                  </a:cubicBezTo>
                  <a:cubicBezTo>
                    <a:pt x="114196" y="55441"/>
                    <a:pt x="121804" y="54813"/>
                    <a:pt x="121976" y="54298"/>
                  </a:cubicBezTo>
                  <a:cubicBezTo>
                    <a:pt x="122050" y="54069"/>
                    <a:pt x="122046" y="49934"/>
                    <a:pt x="121956" y="45215"/>
                  </a:cubicBezTo>
                  <a:cubicBezTo>
                    <a:pt x="121950" y="44934"/>
                    <a:pt x="121945" y="44646"/>
                    <a:pt x="121939" y="44361"/>
                  </a:cubicBezTo>
                  <a:cubicBezTo>
                    <a:pt x="121939" y="44268"/>
                    <a:pt x="121936" y="44186"/>
                    <a:pt x="121936" y="44117"/>
                  </a:cubicBezTo>
                  <a:cubicBezTo>
                    <a:pt x="121932" y="43931"/>
                    <a:pt x="121929" y="43744"/>
                    <a:pt x="121922" y="43555"/>
                  </a:cubicBezTo>
                  <a:cubicBezTo>
                    <a:pt x="121868" y="41169"/>
                    <a:pt x="121791" y="38731"/>
                    <a:pt x="121695" y="36647"/>
                  </a:cubicBezTo>
                  <a:cubicBezTo>
                    <a:pt x="121668" y="36071"/>
                    <a:pt x="121640" y="35522"/>
                    <a:pt x="121610" y="35010"/>
                  </a:cubicBezTo>
                  <a:cubicBezTo>
                    <a:pt x="121575" y="34461"/>
                    <a:pt x="121541" y="33958"/>
                    <a:pt x="121506" y="33501"/>
                  </a:cubicBezTo>
                  <a:cubicBezTo>
                    <a:pt x="121487" y="33243"/>
                    <a:pt x="121465" y="32999"/>
                    <a:pt x="121441" y="32777"/>
                  </a:cubicBezTo>
                  <a:cubicBezTo>
                    <a:pt x="121421" y="32563"/>
                    <a:pt x="121400" y="32367"/>
                    <a:pt x="121380" y="32190"/>
                  </a:cubicBezTo>
                  <a:cubicBezTo>
                    <a:pt x="121331" y="31806"/>
                    <a:pt x="121284" y="31504"/>
                    <a:pt x="121229" y="31308"/>
                  </a:cubicBezTo>
                  <a:cubicBezTo>
                    <a:pt x="121180" y="31132"/>
                    <a:pt x="121102" y="30847"/>
                    <a:pt x="120996" y="30471"/>
                  </a:cubicBezTo>
                  <a:cubicBezTo>
                    <a:pt x="117054" y="30422"/>
                    <a:pt x="110763" y="30391"/>
                    <a:pt x="110763" y="30391"/>
                  </a:cubicBezTo>
                  <a:lnTo>
                    <a:pt x="104702" y="6834"/>
                  </a:lnTo>
                  <a:cubicBezTo>
                    <a:pt x="104702" y="6834"/>
                    <a:pt x="106366" y="6741"/>
                    <a:pt x="108390" y="6673"/>
                  </a:cubicBezTo>
                  <a:cubicBezTo>
                    <a:pt x="109499" y="6637"/>
                    <a:pt x="110718" y="6610"/>
                    <a:pt x="111833" y="6610"/>
                  </a:cubicBezTo>
                  <a:cubicBezTo>
                    <a:pt x="112339" y="6610"/>
                    <a:pt x="112824" y="6616"/>
                    <a:pt x="113266" y="6628"/>
                  </a:cubicBezTo>
                  <a:cubicBezTo>
                    <a:pt x="113245" y="6566"/>
                    <a:pt x="113222" y="6505"/>
                    <a:pt x="113198" y="6446"/>
                  </a:cubicBezTo>
                  <a:cubicBezTo>
                    <a:pt x="112030" y="3461"/>
                    <a:pt x="110981" y="1237"/>
                    <a:pt x="110250" y="599"/>
                  </a:cubicBezTo>
                  <a:cubicBezTo>
                    <a:pt x="109785" y="191"/>
                    <a:pt x="98089" y="1"/>
                    <a:pt x="82755" y="1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847;p72"/>
            <p:cNvSpPr/>
            <p:nvPr/>
          </p:nvSpPr>
          <p:spPr>
            <a:xfrm>
              <a:off x="4036975" y="4496400"/>
              <a:ext cx="3049675" cy="807875"/>
            </a:xfrm>
            <a:custGeom>
              <a:avLst/>
              <a:gdLst/>
              <a:ahLst/>
              <a:cxnLst/>
              <a:rect l="l" t="t" r="r" b="b"/>
              <a:pathLst>
                <a:path w="121987" h="32315" extrusionOk="0">
                  <a:moveTo>
                    <a:pt x="31093" y="0"/>
                  </a:moveTo>
                  <a:cubicBezTo>
                    <a:pt x="15538" y="0"/>
                    <a:pt x="13020" y="14872"/>
                    <a:pt x="7759" y="17274"/>
                  </a:cubicBezTo>
                  <a:cubicBezTo>
                    <a:pt x="5254" y="18418"/>
                    <a:pt x="2932" y="18705"/>
                    <a:pt x="1135" y="18705"/>
                  </a:cubicBezTo>
                  <a:cubicBezTo>
                    <a:pt x="729" y="18705"/>
                    <a:pt x="349" y="18690"/>
                    <a:pt x="0" y="18668"/>
                  </a:cubicBezTo>
                  <a:lnTo>
                    <a:pt x="0" y="18668"/>
                  </a:lnTo>
                  <a:cubicBezTo>
                    <a:pt x="90" y="24438"/>
                    <a:pt x="496" y="30883"/>
                    <a:pt x="896" y="31284"/>
                  </a:cubicBezTo>
                  <a:cubicBezTo>
                    <a:pt x="1521" y="31909"/>
                    <a:pt x="1719" y="32249"/>
                    <a:pt x="5358" y="32304"/>
                  </a:cubicBezTo>
                  <a:lnTo>
                    <a:pt x="5358" y="32314"/>
                  </a:lnTo>
                  <a:lnTo>
                    <a:pt x="16854" y="32314"/>
                  </a:lnTo>
                  <a:cubicBezTo>
                    <a:pt x="16854" y="32314"/>
                    <a:pt x="16683" y="19617"/>
                    <a:pt x="19085" y="18761"/>
                  </a:cubicBezTo>
                  <a:cubicBezTo>
                    <a:pt x="20209" y="18359"/>
                    <a:pt x="23890" y="18070"/>
                    <a:pt x="27628" y="18070"/>
                  </a:cubicBezTo>
                  <a:cubicBezTo>
                    <a:pt x="31876" y="18070"/>
                    <a:pt x="36197" y="18443"/>
                    <a:pt x="36928" y="19447"/>
                  </a:cubicBezTo>
                  <a:cubicBezTo>
                    <a:pt x="38300" y="21334"/>
                    <a:pt x="40016" y="31628"/>
                    <a:pt x="40016" y="31628"/>
                  </a:cubicBezTo>
                  <a:cubicBezTo>
                    <a:pt x="48079" y="31628"/>
                    <a:pt x="90686" y="31456"/>
                    <a:pt x="90686" y="31456"/>
                  </a:cubicBezTo>
                  <a:cubicBezTo>
                    <a:pt x="90686" y="31456"/>
                    <a:pt x="92172" y="20417"/>
                    <a:pt x="94230" y="18873"/>
                  </a:cubicBezTo>
                  <a:cubicBezTo>
                    <a:pt x="95260" y="18102"/>
                    <a:pt x="99265" y="17630"/>
                    <a:pt x="103141" y="17630"/>
                  </a:cubicBezTo>
                  <a:cubicBezTo>
                    <a:pt x="107015" y="17630"/>
                    <a:pt x="110760" y="18102"/>
                    <a:pt x="111274" y="19216"/>
                  </a:cubicBezTo>
                  <a:cubicBezTo>
                    <a:pt x="112303" y="21446"/>
                    <a:pt x="113618" y="24707"/>
                    <a:pt x="114132" y="31226"/>
                  </a:cubicBezTo>
                  <a:cubicBezTo>
                    <a:pt x="114132" y="31226"/>
                    <a:pt x="121740" y="30598"/>
                    <a:pt x="121912" y="30083"/>
                  </a:cubicBezTo>
                  <a:cubicBezTo>
                    <a:pt x="121986" y="29854"/>
                    <a:pt x="121982" y="25719"/>
                    <a:pt x="121893" y="21000"/>
                  </a:cubicBezTo>
                  <a:cubicBezTo>
                    <a:pt x="121886" y="20719"/>
                    <a:pt x="121883" y="20431"/>
                    <a:pt x="121877" y="20146"/>
                  </a:cubicBezTo>
                  <a:cubicBezTo>
                    <a:pt x="121877" y="20053"/>
                    <a:pt x="121872" y="19971"/>
                    <a:pt x="121872" y="19902"/>
                  </a:cubicBezTo>
                  <a:cubicBezTo>
                    <a:pt x="121869" y="19716"/>
                    <a:pt x="121866" y="19529"/>
                    <a:pt x="121858" y="19340"/>
                  </a:cubicBezTo>
                  <a:lnTo>
                    <a:pt x="115391" y="19104"/>
                  </a:lnTo>
                  <a:cubicBezTo>
                    <a:pt x="113125" y="12828"/>
                    <a:pt x="108363" y="10438"/>
                    <a:pt x="102186" y="10438"/>
                  </a:cubicBezTo>
                  <a:cubicBezTo>
                    <a:pt x="101495" y="10438"/>
                    <a:pt x="100787" y="10468"/>
                    <a:pt x="100063" y="10525"/>
                  </a:cubicBezTo>
                  <a:cubicBezTo>
                    <a:pt x="92857" y="11097"/>
                    <a:pt x="90112" y="17157"/>
                    <a:pt x="87479" y="18073"/>
                  </a:cubicBezTo>
                  <a:cubicBezTo>
                    <a:pt x="85923" y="18616"/>
                    <a:pt x="75012" y="18726"/>
                    <a:pt x="66370" y="18726"/>
                  </a:cubicBezTo>
                  <a:cubicBezTo>
                    <a:pt x="60417" y="18726"/>
                    <a:pt x="55540" y="18674"/>
                    <a:pt x="55540" y="18674"/>
                  </a:cubicBezTo>
                  <a:cubicBezTo>
                    <a:pt x="46733" y="18674"/>
                    <a:pt x="46877" y="0"/>
                    <a:pt x="31093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848;p72"/>
            <p:cNvSpPr/>
            <p:nvPr/>
          </p:nvSpPr>
          <p:spPr>
            <a:xfrm>
              <a:off x="6934250" y="4695725"/>
              <a:ext cx="150075" cy="339000"/>
            </a:xfrm>
            <a:custGeom>
              <a:avLst/>
              <a:gdLst/>
              <a:ahLst/>
              <a:cxnLst/>
              <a:rect l="l" t="t" r="r" b="b"/>
              <a:pathLst>
                <a:path w="6003" h="13560" extrusionOk="0">
                  <a:moveTo>
                    <a:pt x="5274" y="1"/>
                  </a:moveTo>
                  <a:cubicBezTo>
                    <a:pt x="3894" y="1"/>
                    <a:pt x="1119" y="269"/>
                    <a:pt x="773" y="877"/>
                  </a:cubicBezTo>
                  <a:cubicBezTo>
                    <a:pt x="279" y="1735"/>
                    <a:pt x="0" y="10838"/>
                    <a:pt x="1242" y="12544"/>
                  </a:cubicBezTo>
                  <a:cubicBezTo>
                    <a:pt x="1751" y="13244"/>
                    <a:pt x="3668" y="13560"/>
                    <a:pt x="4960" y="13560"/>
                  </a:cubicBezTo>
                  <a:cubicBezTo>
                    <a:pt x="5414" y="13560"/>
                    <a:pt x="5791" y="13521"/>
                    <a:pt x="6002" y="13446"/>
                  </a:cubicBezTo>
                  <a:cubicBezTo>
                    <a:pt x="5995" y="13150"/>
                    <a:pt x="5992" y="12579"/>
                    <a:pt x="5986" y="12173"/>
                  </a:cubicBezTo>
                  <a:cubicBezTo>
                    <a:pt x="5986" y="12080"/>
                    <a:pt x="5981" y="11998"/>
                    <a:pt x="5981" y="11929"/>
                  </a:cubicBezTo>
                  <a:cubicBezTo>
                    <a:pt x="5926" y="9365"/>
                    <a:pt x="5844" y="6707"/>
                    <a:pt x="5742" y="4459"/>
                  </a:cubicBezTo>
                  <a:cubicBezTo>
                    <a:pt x="5714" y="3883"/>
                    <a:pt x="5687" y="3334"/>
                    <a:pt x="5655" y="2822"/>
                  </a:cubicBezTo>
                  <a:cubicBezTo>
                    <a:pt x="5621" y="2273"/>
                    <a:pt x="5586" y="1770"/>
                    <a:pt x="5553" y="1313"/>
                  </a:cubicBezTo>
                  <a:cubicBezTo>
                    <a:pt x="5532" y="1055"/>
                    <a:pt x="5512" y="811"/>
                    <a:pt x="5487" y="589"/>
                  </a:cubicBezTo>
                  <a:cubicBezTo>
                    <a:pt x="5467" y="375"/>
                    <a:pt x="5446" y="180"/>
                    <a:pt x="5426" y="2"/>
                  </a:cubicBezTo>
                  <a:cubicBezTo>
                    <a:pt x="5378" y="1"/>
                    <a:pt x="5327" y="1"/>
                    <a:pt x="5274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849;p72"/>
            <p:cNvSpPr/>
            <p:nvPr/>
          </p:nvSpPr>
          <p:spPr>
            <a:xfrm>
              <a:off x="6313350" y="4062525"/>
              <a:ext cx="439675" cy="583350"/>
            </a:xfrm>
            <a:custGeom>
              <a:avLst/>
              <a:gdLst/>
              <a:ahLst/>
              <a:cxnLst/>
              <a:rect l="l" t="t" r="r" b="b"/>
              <a:pathLst>
                <a:path w="17587" h="23334" extrusionOk="0">
                  <a:moveTo>
                    <a:pt x="11324" y="0"/>
                  </a:moveTo>
                  <a:cubicBezTo>
                    <a:pt x="11324" y="0"/>
                    <a:pt x="1030" y="86"/>
                    <a:pt x="515" y="256"/>
                  </a:cubicBezTo>
                  <a:cubicBezTo>
                    <a:pt x="0" y="428"/>
                    <a:pt x="372" y="23333"/>
                    <a:pt x="715" y="23333"/>
                  </a:cubicBezTo>
                  <a:lnTo>
                    <a:pt x="17244" y="23333"/>
                  </a:lnTo>
                  <a:cubicBezTo>
                    <a:pt x="17587" y="23246"/>
                    <a:pt x="11324" y="0"/>
                    <a:pt x="11324" y="0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850;p72"/>
            <p:cNvSpPr/>
            <p:nvPr/>
          </p:nvSpPr>
          <p:spPr>
            <a:xfrm>
              <a:off x="6652900" y="4056175"/>
              <a:ext cx="407375" cy="596625"/>
            </a:xfrm>
            <a:custGeom>
              <a:avLst/>
              <a:gdLst/>
              <a:ahLst/>
              <a:cxnLst/>
              <a:rect l="l" t="t" r="r" b="b"/>
              <a:pathLst>
                <a:path w="16295" h="23865" extrusionOk="0">
                  <a:moveTo>
                    <a:pt x="7154" y="1"/>
                  </a:moveTo>
                  <a:cubicBezTo>
                    <a:pt x="4005" y="1"/>
                    <a:pt x="1" y="227"/>
                    <a:pt x="1" y="227"/>
                  </a:cubicBezTo>
                  <a:lnTo>
                    <a:pt x="6064" y="23785"/>
                  </a:lnTo>
                  <a:cubicBezTo>
                    <a:pt x="6064" y="23785"/>
                    <a:pt x="12353" y="23817"/>
                    <a:pt x="16295" y="23865"/>
                  </a:cubicBezTo>
                  <a:cubicBezTo>
                    <a:pt x="16275" y="23793"/>
                    <a:pt x="16254" y="23720"/>
                    <a:pt x="16235" y="23642"/>
                  </a:cubicBezTo>
                  <a:cubicBezTo>
                    <a:pt x="15112" y="19710"/>
                    <a:pt x="11489" y="7546"/>
                    <a:pt x="8565" y="19"/>
                  </a:cubicBezTo>
                  <a:cubicBezTo>
                    <a:pt x="8129" y="6"/>
                    <a:pt x="7652" y="1"/>
                    <a:pt x="7154" y="1"/>
                  </a:cubicBezTo>
                  <a:close/>
                </a:path>
              </a:pathLst>
            </a:custGeom>
            <a:solidFill>
              <a:srgbClr val="EE4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851;p72"/>
            <p:cNvSpPr/>
            <p:nvPr/>
          </p:nvSpPr>
          <p:spPr>
            <a:xfrm>
              <a:off x="4488300" y="4134625"/>
              <a:ext cx="1618275" cy="637200"/>
            </a:xfrm>
            <a:custGeom>
              <a:avLst/>
              <a:gdLst/>
              <a:ahLst/>
              <a:cxnLst/>
              <a:rect l="l" t="t" r="r" b="b"/>
              <a:pathLst>
                <a:path w="64731" h="25488" extrusionOk="0">
                  <a:moveTo>
                    <a:pt x="60838" y="0"/>
                  </a:moveTo>
                  <a:cubicBezTo>
                    <a:pt x="55065" y="0"/>
                    <a:pt x="40372" y="235"/>
                    <a:pt x="26885" y="474"/>
                  </a:cubicBezTo>
                  <a:cubicBezTo>
                    <a:pt x="12846" y="721"/>
                    <a:pt x="113" y="976"/>
                    <a:pt x="113" y="976"/>
                  </a:cubicBezTo>
                  <a:cubicBezTo>
                    <a:pt x="0" y="1319"/>
                    <a:pt x="230" y="24539"/>
                    <a:pt x="230" y="24539"/>
                  </a:cubicBezTo>
                  <a:cubicBezTo>
                    <a:pt x="787" y="24638"/>
                    <a:pt x="13276" y="24941"/>
                    <a:pt x="27101" y="25178"/>
                  </a:cubicBezTo>
                  <a:cubicBezTo>
                    <a:pt x="37185" y="25350"/>
                    <a:pt x="47980" y="25488"/>
                    <a:pt x="55370" y="25488"/>
                  </a:cubicBezTo>
                  <a:cubicBezTo>
                    <a:pt x="60788" y="25488"/>
                    <a:pt x="64375" y="25414"/>
                    <a:pt x="64511" y="25225"/>
                  </a:cubicBezTo>
                  <a:cubicBezTo>
                    <a:pt x="64544" y="25178"/>
                    <a:pt x="64568" y="25051"/>
                    <a:pt x="64588" y="24848"/>
                  </a:cubicBezTo>
                  <a:cubicBezTo>
                    <a:pt x="64730" y="23420"/>
                    <a:pt x="64520" y="18366"/>
                    <a:pt x="64235" y="13188"/>
                  </a:cubicBezTo>
                  <a:cubicBezTo>
                    <a:pt x="63886" y="6806"/>
                    <a:pt x="63425" y="238"/>
                    <a:pt x="63367" y="59"/>
                  </a:cubicBezTo>
                  <a:cubicBezTo>
                    <a:pt x="63353" y="18"/>
                    <a:pt x="62438" y="0"/>
                    <a:pt x="60838" y="0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852;p72"/>
            <p:cNvSpPr/>
            <p:nvPr/>
          </p:nvSpPr>
          <p:spPr>
            <a:xfrm>
              <a:off x="4490000" y="4146475"/>
              <a:ext cx="675850" cy="617600"/>
            </a:xfrm>
            <a:custGeom>
              <a:avLst/>
              <a:gdLst/>
              <a:ahLst/>
              <a:cxnLst/>
              <a:rect l="l" t="t" r="r" b="b"/>
              <a:pathLst>
                <a:path w="27034" h="24704" extrusionOk="0">
                  <a:moveTo>
                    <a:pt x="26817" y="0"/>
                  </a:moveTo>
                  <a:cubicBezTo>
                    <a:pt x="12778" y="249"/>
                    <a:pt x="45" y="502"/>
                    <a:pt x="45" y="502"/>
                  </a:cubicBezTo>
                  <a:cubicBezTo>
                    <a:pt x="1" y="633"/>
                    <a:pt x="7" y="4132"/>
                    <a:pt x="36" y="8397"/>
                  </a:cubicBezTo>
                  <a:cubicBezTo>
                    <a:pt x="75" y="15247"/>
                    <a:pt x="162" y="24065"/>
                    <a:pt x="162" y="24065"/>
                  </a:cubicBezTo>
                  <a:cubicBezTo>
                    <a:pt x="719" y="24164"/>
                    <a:pt x="13208" y="24467"/>
                    <a:pt x="27033" y="24704"/>
                  </a:cubicBezTo>
                  <a:lnTo>
                    <a:pt x="26907" y="10065"/>
                  </a:lnTo>
                  <a:lnTo>
                    <a:pt x="26817" y="0"/>
                  </a:ln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853;p72"/>
            <p:cNvSpPr/>
            <p:nvPr/>
          </p:nvSpPr>
          <p:spPr>
            <a:xfrm>
              <a:off x="4402100" y="4110425"/>
              <a:ext cx="153700" cy="215875"/>
            </a:xfrm>
            <a:custGeom>
              <a:avLst/>
              <a:gdLst/>
              <a:ahLst/>
              <a:cxnLst/>
              <a:rect l="l" t="t" r="r" b="b"/>
              <a:pathLst>
                <a:path w="6148" h="8635" extrusionOk="0">
                  <a:moveTo>
                    <a:pt x="5632" y="0"/>
                  </a:moveTo>
                  <a:lnTo>
                    <a:pt x="86" y="229"/>
                  </a:lnTo>
                  <a:cubicBezTo>
                    <a:pt x="86" y="229"/>
                    <a:pt x="0" y="6422"/>
                    <a:pt x="657" y="7548"/>
                  </a:cubicBezTo>
                  <a:cubicBezTo>
                    <a:pt x="1057" y="8234"/>
                    <a:pt x="2144" y="8634"/>
                    <a:pt x="3188" y="8634"/>
                  </a:cubicBezTo>
                  <a:cubicBezTo>
                    <a:pt x="4232" y="8634"/>
                    <a:pt x="5233" y="8234"/>
                    <a:pt x="5462" y="7320"/>
                  </a:cubicBezTo>
                  <a:cubicBezTo>
                    <a:pt x="6148" y="4579"/>
                    <a:pt x="5632" y="0"/>
                    <a:pt x="5632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854;p72"/>
            <p:cNvSpPr/>
            <p:nvPr/>
          </p:nvSpPr>
          <p:spPr>
            <a:xfrm>
              <a:off x="4429225" y="4116825"/>
              <a:ext cx="91150" cy="184400"/>
            </a:xfrm>
            <a:custGeom>
              <a:avLst/>
              <a:gdLst/>
              <a:ahLst/>
              <a:cxnLst/>
              <a:rect l="l" t="t" r="r" b="b"/>
              <a:pathLst>
                <a:path w="3646" h="7376" extrusionOk="0">
                  <a:moveTo>
                    <a:pt x="3631" y="0"/>
                  </a:moveTo>
                  <a:lnTo>
                    <a:pt x="89" y="215"/>
                  </a:lnTo>
                  <a:cubicBezTo>
                    <a:pt x="1" y="1782"/>
                    <a:pt x="80" y="3355"/>
                    <a:pt x="330" y="4905"/>
                  </a:cubicBezTo>
                  <a:cubicBezTo>
                    <a:pt x="430" y="5529"/>
                    <a:pt x="568" y="6170"/>
                    <a:pt x="944" y="6678"/>
                  </a:cubicBezTo>
                  <a:cubicBezTo>
                    <a:pt x="1243" y="7081"/>
                    <a:pt x="1734" y="7375"/>
                    <a:pt x="2222" y="7375"/>
                  </a:cubicBezTo>
                  <a:cubicBezTo>
                    <a:pt x="2348" y="7375"/>
                    <a:pt x="2474" y="7356"/>
                    <a:pt x="2596" y="7314"/>
                  </a:cubicBezTo>
                  <a:cubicBezTo>
                    <a:pt x="3045" y="7160"/>
                    <a:pt x="3359" y="6736"/>
                    <a:pt x="3502" y="6285"/>
                  </a:cubicBezTo>
                  <a:cubicBezTo>
                    <a:pt x="3644" y="5834"/>
                    <a:pt x="3645" y="5350"/>
                    <a:pt x="3644" y="4876"/>
                  </a:cubicBezTo>
                  <a:lnTo>
                    <a:pt x="3631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855;p72"/>
            <p:cNvSpPr/>
            <p:nvPr/>
          </p:nvSpPr>
          <p:spPr>
            <a:xfrm>
              <a:off x="4543175" y="4110425"/>
              <a:ext cx="153650" cy="215875"/>
            </a:xfrm>
            <a:custGeom>
              <a:avLst/>
              <a:gdLst/>
              <a:ahLst/>
              <a:cxnLst/>
              <a:rect l="l" t="t" r="r" b="b"/>
              <a:pathLst>
                <a:path w="6146" h="8635" extrusionOk="0">
                  <a:moveTo>
                    <a:pt x="5632" y="0"/>
                  </a:moveTo>
                  <a:lnTo>
                    <a:pt x="85" y="229"/>
                  </a:lnTo>
                  <a:cubicBezTo>
                    <a:pt x="85" y="229"/>
                    <a:pt x="0" y="6422"/>
                    <a:pt x="657" y="7548"/>
                  </a:cubicBezTo>
                  <a:cubicBezTo>
                    <a:pt x="1057" y="8234"/>
                    <a:pt x="2144" y="8634"/>
                    <a:pt x="3187" y="8634"/>
                  </a:cubicBezTo>
                  <a:cubicBezTo>
                    <a:pt x="4231" y="8634"/>
                    <a:pt x="5231" y="8234"/>
                    <a:pt x="5460" y="7320"/>
                  </a:cubicBezTo>
                  <a:cubicBezTo>
                    <a:pt x="6146" y="4579"/>
                    <a:pt x="5632" y="0"/>
                    <a:pt x="5632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856;p72"/>
            <p:cNvSpPr/>
            <p:nvPr/>
          </p:nvSpPr>
          <p:spPr>
            <a:xfrm>
              <a:off x="4570250" y="4116825"/>
              <a:ext cx="91175" cy="184400"/>
            </a:xfrm>
            <a:custGeom>
              <a:avLst/>
              <a:gdLst/>
              <a:ahLst/>
              <a:cxnLst/>
              <a:rect l="l" t="t" r="r" b="b"/>
              <a:pathLst>
                <a:path w="3647" h="7376" extrusionOk="0">
                  <a:moveTo>
                    <a:pt x="3632" y="0"/>
                  </a:moveTo>
                  <a:lnTo>
                    <a:pt x="91" y="215"/>
                  </a:lnTo>
                  <a:cubicBezTo>
                    <a:pt x="1" y="1782"/>
                    <a:pt x="82" y="3355"/>
                    <a:pt x="332" y="4905"/>
                  </a:cubicBezTo>
                  <a:cubicBezTo>
                    <a:pt x="431" y="5529"/>
                    <a:pt x="568" y="6170"/>
                    <a:pt x="944" y="6678"/>
                  </a:cubicBezTo>
                  <a:cubicBezTo>
                    <a:pt x="1244" y="7081"/>
                    <a:pt x="1735" y="7375"/>
                    <a:pt x="2224" y="7375"/>
                  </a:cubicBezTo>
                  <a:cubicBezTo>
                    <a:pt x="2350" y="7375"/>
                    <a:pt x="2476" y="7356"/>
                    <a:pt x="2598" y="7314"/>
                  </a:cubicBezTo>
                  <a:cubicBezTo>
                    <a:pt x="3046" y="7160"/>
                    <a:pt x="3360" y="6736"/>
                    <a:pt x="3502" y="6285"/>
                  </a:cubicBezTo>
                  <a:cubicBezTo>
                    <a:pt x="3645" y="5834"/>
                    <a:pt x="3647" y="5350"/>
                    <a:pt x="3645" y="4876"/>
                  </a:cubicBezTo>
                  <a:lnTo>
                    <a:pt x="3632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857;p72"/>
            <p:cNvSpPr/>
            <p:nvPr/>
          </p:nvSpPr>
          <p:spPr>
            <a:xfrm>
              <a:off x="4684225" y="4110425"/>
              <a:ext cx="153675" cy="215875"/>
            </a:xfrm>
            <a:custGeom>
              <a:avLst/>
              <a:gdLst/>
              <a:ahLst/>
              <a:cxnLst/>
              <a:rect l="l" t="t" r="r" b="b"/>
              <a:pathLst>
                <a:path w="6147" h="8635" extrusionOk="0">
                  <a:moveTo>
                    <a:pt x="5633" y="0"/>
                  </a:moveTo>
                  <a:lnTo>
                    <a:pt x="85" y="229"/>
                  </a:lnTo>
                  <a:cubicBezTo>
                    <a:pt x="85" y="229"/>
                    <a:pt x="1" y="6422"/>
                    <a:pt x="656" y="7548"/>
                  </a:cubicBezTo>
                  <a:cubicBezTo>
                    <a:pt x="1056" y="8234"/>
                    <a:pt x="2143" y="8634"/>
                    <a:pt x="3187" y="8634"/>
                  </a:cubicBezTo>
                  <a:cubicBezTo>
                    <a:pt x="4231" y="8634"/>
                    <a:pt x="5232" y="8234"/>
                    <a:pt x="5461" y="7320"/>
                  </a:cubicBezTo>
                  <a:cubicBezTo>
                    <a:pt x="6147" y="4579"/>
                    <a:pt x="5633" y="0"/>
                    <a:pt x="5633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858;p72"/>
            <p:cNvSpPr/>
            <p:nvPr/>
          </p:nvSpPr>
          <p:spPr>
            <a:xfrm>
              <a:off x="4711325" y="4116850"/>
              <a:ext cx="91150" cy="184375"/>
            </a:xfrm>
            <a:custGeom>
              <a:avLst/>
              <a:gdLst/>
              <a:ahLst/>
              <a:cxnLst/>
              <a:rect l="l" t="t" r="r" b="b"/>
              <a:pathLst>
                <a:path w="3646" h="7375" extrusionOk="0">
                  <a:moveTo>
                    <a:pt x="3631" y="1"/>
                  </a:moveTo>
                  <a:lnTo>
                    <a:pt x="89" y="214"/>
                  </a:lnTo>
                  <a:cubicBezTo>
                    <a:pt x="1" y="1781"/>
                    <a:pt x="81" y="3354"/>
                    <a:pt x="330" y="4904"/>
                  </a:cubicBezTo>
                  <a:cubicBezTo>
                    <a:pt x="430" y="5528"/>
                    <a:pt x="568" y="6169"/>
                    <a:pt x="944" y="6677"/>
                  </a:cubicBezTo>
                  <a:cubicBezTo>
                    <a:pt x="1243" y="7080"/>
                    <a:pt x="1734" y="7374"/>
                    <a:pt x="2222" y="7374"/>
                  </a:cubicBezTo>
                  <a:cubicBezTo>
                    <a:pt x="2348" y="7374"/>
                    <a:pt x="2474" y="7355"/>
                    <a:pt x="2596" y="7313"/>
                  </a:cubicBezTo>
                  <a:cubicBezTo>
                    <a:pt x="3044" y="7159"/>
                    <a:pt x="3358" y="6735"/>
                    <a:pt x="3502" y="6284"/>
                  </a:cubicBezTo>
                  <a:cubicBezTo>
                    <a:pt x="3645" y="5833"/>
                    <a:pt x="3645" y="5349"/>
                    <a:pt x="3645" y="4875"/>
                  </a:cubicBezTo>
                  <a:lnTo>
                    <a:pt x="3631" y="1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859;p72"/>
            <p:cNvSpPr/>
            <p:nvPr/>
          </p:nvSpPr>
          <p:spPr>
            <a:xfrm>
              <a:off x="4825275" y="4110425"/>
              <a:ext cx="153700" cy="215875"/>
            </a:xfrm>
            <a:custGeom>
              <a:avLst/>
              <a:gdLst/>
              <a:ahLst/>
              <a:cxnLst/>
              <a:rect l="l" t="t" r="r" b="b"/>
              <a:pathLst>
                <a:path w="6148" h="8635" extrusionOk="0">
                  <a:moveTo>
                    <a:pt x="5632" y="0"/>
                  </a:moveTo>
                  <a:lnTo>
                    <a:pt x="85" y="229"/>
                  </a:lnTo>
                  <a:cubicBezTo>
                    <a:pt x="85" y="229"/>
                    <a:pt x="0" y="6422"/>
                    <a:pt x="657" y="7548"/>
                  </a:cubicBezTo>
                  <a:cubicBezTo>
                    <a:pt x="1057" y="8234"/>
                    <a:pt x="2144" y="8634"/>
                    <a:pt x="3188" y="8634"/>
                  </a:cubicBezTo>
                  <a:cubicBezTo>
                    <a:pt x="4232" y="8634"/>
                    <a:pt x="5233" y="8234"/>
                    <a:pt x="5461" y="7320"/>
                  </a:cubicBezTo>
                  <a:cubicBezTo>
                    <a:pt x="6147" y="4579"/>
                    <a:pt x="5632" y="0"/>
                    <a:pt x="5632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860;p72"/>
            <p:cNvSpPr/>
            <p:nvPr/>
          </p:nvSpPr>
          <p:spPr>
            <a:xfrm>
              <a:off x="4852350" y="4116825"/>
              <a:ext cx="91175" cy="184400"/>
            </a:xfrm>
            <a:custGeom>
              <a:avLst/>
              <a:gdLst/>
              <a:ahLst/>
              <a:cxnLst/>
              <a:rect l="l" t="t" r="r" b="b"/>
              <a:pathLst>
                <a:path w="3647" h="7376" extrusionOk="0">
                  <a:moveTo>
                    <a:pt x="3632" y="0"/>
                  </a:moveTo>
                  <a:lnTo>
                    <a:pt x="91" y="215"/>
                  </a:lnTo>
                  <a:cubicBezTo>
                    <a:pt x="1" y="1782"/>
                    <a:pt x="82" y="3355"/>
                    <a:pt x="330" y="4905"/>
                  </a:cubicBezTo>
                  <a:cubicBezTo>
                    <a:pt x="431" y="5529"/>
                    <a:pt x="568" y="6170"/>
                    <a:pt x="944" y="6678"/>
                  </a:cubicBezTo>
                  <a:cubicBezTo>
                    <a:pt x="1244" y="7081"/>
                    <a:pt x="1734" y="7375"/>
                    <a:pt x="2222" y="7375"/>
                  </a:cubicBezTo>
                  <a:cubicBezTo>
                    <a:pt x="2348" y="7375"/>
                    <a:pt x="2474" y="7356"/>
                    <a:pt x="2597" y="7314"/>
                  </a:cubicBezTo>
                  <a:cubicBezTo>
                    <a:pt x="3045" y="7160"/>
                    <a:pt x="3359" y="6736"/>
                    <a:pt x="3502" y="6285"/>
                  </a:cubicBezTo>
                  <a:cubicBezTo>
                    <a:pt x="3645" y="5834"/>
                    <a:pt x="3647" y="5350"/>
                    <a:pt x="3645" y="4876"/>
                  </a:cubicBezTo>
                  <a:lnTo>
                    <a:pt x="3632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861;p72"/>
            <p:cNvSpPr/>
            <p:nvPr/>
          </p:nvSpPr>
          <p:spPr>
            <a:xfrm>
              <a:off x="4966325" y="4110425"/>
              <a:ext cx="153675" cy="215875"/>
            </a:xfrm>
            <a:custGeom>
              <a:avLst/>
              <a:gdLst/>
              <a:ahLst/>
              <a:cxnLst/>
              <a:rect l="l" t="t" r="r" b="b"/>
              <a:pathLst>
                <a:path w="6147" h="8635" extrusionOk="0">
                  <a:moveTo>
                    <a:pt x="5633" y="0"/>
                  </a:moveTo>
                  <a:lnTo>
                    <a:pt x="86" y="229"/>
                  </a:lnTo>
                  <a:cubicBezTo>
                    <a:pt x="86" y="229"/>
                    <a:pt x="1" y="6422"/>
                    <a:pt x="658" y="7548"/>
                  </a:cubicBezTo>
                  <a:cubicBezTo>
                    <a:pt x="1058" y="8234"/>
                    <a:pt x="2144" y="8634"/>
                    <a:pt x="3188" y="8634"/>
                  </a:cubicBezTo>
                  <a:cubicBezTo>
                    <a:pt x="4231" y="8634"/>
                    <a:pt x="5232" y="8234"/>
                    <a:pt x="5461" y="7320"/>
                  </a:cubicBezTo>
                  <a:cubicBezTo>
                    <a:pt x="6147" y="4579"/>
                    <a:pt x="5633" y="0"/>
                    <a:pt x="5633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862;p72"/>
            <p:cNvSpPr/>
            <p:nvPr/>
          </p:nvSpPr>
          <p:spPr>
            <a:xfrm>
              <a:off x="4993425" y="4116825"/>
              <a:ext cx="91175" cy="184400"/>
            </a:xfrm>
            <a:custGeom>
              <a:avLst/>
              <a:gdLst/>
              <a:ahLst/>
              <a:cxnLst/>
              <a:rect l="l" t="t" r="r" b="b"/>
              <a:pathLst>
                <a:path w="3647" h="7376" extrusionOk="0">
                  <a:moveTo>
                    <a:pt x="3631" y="0"/>
                  </a:moveTo>
                  <a:lnTo>
                    <a:pt x="90" y="215"/>
                  </a:lnTo>
                  <a:cubicBezTo>
                    <a:pt x="1" y="1782"/>
                    <a:pt x="81" y="3355"/>
                    <a:pt x="331" y="4905"/>
                  </a:cubicBezTo>
                  <a:cubicBezTo>
                    <a:pt x="430" y="5529"/>
                    <a:pt x="568" y="6170"/>
                    <a:pt x="944" y="6678"/>
                  </a:cubicBezTo>
                  <a:cubicBezTo>
                    <a:pt x="1245" y="7081"/>
                    <a:pt x="1735" y="7375"/>
                    <a:pt x="2224" y="7375"/>
                  </a:cubicBezTo>
                  <a:cubicBezTo>
                    <a:pt x="2350" y="7375"/>
                    <a:pt x="2475" y="7356"/>
                    <a:pt x="2598" y="7314"/>
                  </a:cubicBezTo>
                  <a:cubicBezTo>
                    <a:pt x="3046" y="7160"/>
                    <a:pt x="3360" y="6736"/>
                    <a:pt x="3502" y="6285"/>
                  </a:cubicBezTo>
                  <a:cubicBezTo>
                    <a:pt x="3645" y="5834"/>
                    <a:pt x="3646" y="5350"/>
                    <a:pt x="3645" y="4876"/>
                  </a:cubicBezTo>
                  <a:cubicBezTo>
                    <a:pt x="3640" y="3251"/>
                    <a:pt x="3636" y="1627"/>
                    <a:pt x="3631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863;p72"/>
            <p:cNvSpPr/>
            <p:nvPr/>
          </p:nvSpPr>
          <p:spPr>
            <a:xfrm>
              <a:off x="5107400" y="4110425"/>
              <a:ext cx="153675" cy="215875"/>
            </a:xfrm>
            <a:custGeom>
              <a:avLst/>
              <a:gdLst/>
              <a:ahLst/>
              <a:cxnLst/>
              <a:rect l="l" t="t" r="r" b="b"/>
              <a:pathLst>
                <a:path w="6147" h="8635" extrusionOk="0">
                  <a:moveTo>
                    <a:pt x="5633" y="0"/>
                  </a:moveTo>
                  <a:lnTo>
                    <a:pt x="86" y="229"/>
                  </a:lnTo>
                  <a:cubicBezTo>
                    <a:pt x="86" y="229"/>
                    <a:pt x="1" y="6422"/>
                    <a:pt x="657" y="7548"/>
                  </a:cubicBezTo>
                  <a:cubicBezTo>
                    <a:pt x="1058" y="8234"/>
                    <a:pt x="2144" y="8634"/>
                    <a:pt x="3188" y="8634"/>
                  </a:cubicBezTo>
                  <a:cubicBezTo>
                    <a:pt x="4231" y="8634"/>
                    <a:pt x="5232" y="8234"/>
                    <a:pt x="5460" y="7320"/>
                  </a:cubicBezTo>
                  <a:cubicBezTo>
                    <a:pt x="6146" y="4579"/>
                    <a:pt x="5633" y="0"/>
                    <a:pt x="5633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864;p72"/>
            <p:cNvSpPr/>
            <p:nvPr/>
          </p:nvSpPr>
          <p:spPr>
            <a:xfrm>
              <a:off x="5134500" y="4116850"/>
              <a:ext cx="91125" cy="184375"/>
            </a:xfrm>
            <a:custGeom>
              <a:avLst/>
              <a:gdLst/>
              <a:ahLst/>
              <a:cxnLst/>
              <a:rect l="l" t="t" r="r" b="b"/>
              <a:pathLst>
                <a:path w="3645" h="7375" extrusionOk="0">
                  <a:moveTo>
                    <a:pt x="3631" y="1"/>
                  </a:moveTo>
                  <a:lnTo>
                    <a:pt x="89" y="214"/>
                  </a:lnTo>
                  <a:cubicBezTo>
                    <a:pt x="0" y="1781"/>
                    <a:pt x="81" y="3354"/>
                    <a:pt x="329" y="4904"/>
                  </a:cubicBezTo>
                  <a:cubicBezTo>
                    <a:pt x="430" y="5528"/>
                    <a:pt x="567" y="6169"/>
                    <a:pt x="944" y="6677"/>
                  </a:cubicBezTo>
                  <a:cubicBezTo>
                    <a:pt x="1243" y="7080"/>
                    <a:pt x="1733" y="7374"/>
                    <a:pt x="2222" y="7374"/>
                  </a:cubicBezTo>
                  <a:cubicBezTo>
                    <a:pt x="2348" y="7374"/>
                    <a:pt x="2474" y="7355"/>
                    <a:pt x="2596" y="7313"/>
                  </a:cubicBezTo>
                  <a:cubicBezTo>
                    <a:pt x="3044" y="7159"/>
                    <a:pt x="3358" y="6735"/>
                    <a:pt x="3501" y="6284"/>
                  </a:cubicBezTo>
                  <a:cubicBezTo>
                    <a:pt x="3645" y="5833"/>
                    <a:pt x="3645" y="5349"/>
                    <a:pt x="3645" y="4875"/>
                  </a:cubicBezTo>
                  <a:lnTo>
                    <a:pt x="3631" y="1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865;p72"/>
            <p:cNvSpPr/>
            <p:nvPr/>
          </p:nvSpPr>
          <p:spPr>
            <a:xfrm>
              <a:off x="5248425" y="4110425"/>
              <a:ext cx="153700" cy="215875"/>
            </a:xfrm>
            <a:custGeom>
              <a:avLst/>
              <a:gdLst/>
              <a:ahLst/>
              <a:cxnLst/>
              <a:rect l="l" t="t" r="r" b="b"/>
              <a:pathLst>
                <a:path w="6148" h="8635" extrusionOk="0">
                  <a:moveTo>
                    <a:pt x="5633" y="0"/>
                  </a:moveTo>
                  <a:lnTo>
                    <a:pt x="86" y="229"/>
                  </a:lnTo>
                  <a:cubicBezTo>
                    <a:pt x="86" y="229"/>
                    <a:pt x="1" y="6422"/>
                    <a:pt x="658" y="7548"/>
                  </a:cubicBezTo>
                  <a:cubicBezTo>
                    <a:pt x="1058" y="8234"/>
                    <a:pt x="2145" y="8634"/>
                    <a:pt x="3188" y="8634"/>
                  </a:cubicBezTo>
                  <a:cubicBezTo>
                    <a:pt x="4232" y="8634"/>
                    <a:pt x="5233" y="8234"/>
                    <a:pt x="5462" y="7320"/>
                  </a:cubicBezTo>
                  <a:cubicBezTo>
                    <a:pt x="6148" y="4579"/>
                    <a:pt x="5633" y="0"/>
                    <a:pt x="5633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866;p72"/>
            <p:cNvSpPr/>
            <p:nvPr/>
          </p:nvSpPr>
          <p:spPr>
            <a:xfrm>
              <a:off x="5275550" y="4116825"/>
              <a:ext cx="91150" cy="184400"/>
            </a:xfrm>
            <a:custGeom>
              <a:avLst/>
              <a:gdLst/>
              <a:ahLst/>
              <a:cxnLst/>
              <a:rect l="l" t="t" r="r" b="b"/>
              <a:pathLst>
                <a:path w="3646" h="7376" extrusionOk="0">
                  <a:moveTo>
                    <a:pt x="3632" y="0"/>
                  </a:moveTo>
                  <a:lnTo>
                    <a:pt x="89" y="215"/>
                  </a:lnTo>
                  <a:cubicBezTo>
                    <a:pt x="1" y="1782"/>
                    <a:pt x="82" y="3355"/>
                    <a:pt x="330" y="4905"/>
                  </a:cubicBezTo>
                  <a:cubicBezTo>
                    <a:pt x="431" y="5529"/>
                    <a:pt x="568" y="6170"/>
                    <a:pt x="944" y="6678"/>
                  </a:cubicBezTo>
                  <a:cubicBezTo>
                    <a:pt x="1244" y="7081"/>
                    <a:pt x="1734" y="7375"/>
                    <a:pt x="2223" y="7375"/>
                  </a:cubicBezTo>
                  <a:cubicBezTo>
                    <a:pt x="2348" y="7375"/>
                    <a:pt x="2474" y="7356"/>
                    <a:pt x="2597" y="7314"/>
                  </a:cubicBezTo>
                  <a:cubicBezTo>
                    <a:pt x="3045" y="7160"/>
                    <a:pt x="3359" y="6736"/>
                    <a:pt x="3502" y="6285"/>
                  </a:cubicBezTo>
                  <a:cubicBezTo>
                    <a:pt x="3645" y="5834"/>
                    <a:pt x="3645" y="5350"/>
                    <a:pt x="3644" y="4876"/>
                  </a:cubicBezTo>
                  <a:cubicBezTo>
                    <a:pt x="3639" y="3251"/>
                    <a:pt x="3636" y="1627"/>
                    <a:pt x="3632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67;p72"/>
            <p:cNvSpPr/>
            <p:nvPr/>
          </p:nvSpPr>
          <p:spPr>
            <a:xfrm>
              <a:off x="5389500" y="4110425"/>
              <a:ext cx="153700" cy="215875"/>
            </a:xfrm>
            <a:custGeom>
              <a:avLst/>
              <a:gdLst/>
              <a:ahLst/>
              <a:cxnLst/>
              <a:rect l="l" t="t" r="r" b="b"/>
              <a:pathLst>
                <a:path w="6148" h="8635" extrusionOk="0">
                  <a:moveTo>
                    <a:pt x="5633" y="0"/>
                  </a:moveTo>
                  <a:lnTo>
                    <a:pt x="86" y="229"/>
                  </a:lnTo>
                  <a:cubicBezTo>
                    <a:pt x="86" y="229"/>
                    <a:pt x="0" y="6422"/>
                    <a:pt x="657" y="7548"/>
                  </a:cubicBezTo>
                  <a:cubicBezTo>
                    <a:pt x="1058" y="8234"/>
                    <a:pt x="2144" y="8634"/>
                    <a:pt x="3188" y="8634"/>
                  </a:cubicBezTo>
                  <a:cubicBezTo>
                    <a:pt x="4231" y="8634"/>
                    <a:pt x="5232" y="8234"/>
                    <a:pt x="5462" y="7320"/>
                  </a:cubicBezTo>
                  <a:cubicBezTo>
                    <a:pt x="6148" y="4579"/>
                    <a:pt x="5633" y="0"/>
                    <a:pt x="5633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868;p72"/>
            <p:cNvSpPr/>
            <p:nvPr/>
          </p:nvSpPr>
          <p:spPr>
            <a:xfrm>
              <a:off x="5416600" y="4116825"/>
              <a:ext cx="91175" cy="184400"/>
            </a:xfrm>
            <a:custGeom>
              <a:avLst/>
              <a:gdLst/>
              <a:ahLst/>
              <a:cxnLst/>
              <a:rect l="l" t="t" r="r" b="b"/>
              <a:pathLst>
                <a:path w="3647" h="7376" extrusionOk="0">
                  <a:moveTo>
                    <a:pt x="3631" y="0"/>
                  </a:moveTo>
                  <a:lnTo>
                    <a:pt x="90" y="215"/>
                  </a:lnTo>
                  <a:cubicBezTo>
                    <a:pt x="0" y="1782"/>
                    <a:pt x="81" y="3355"/>
                    <a:pt x="331" y="4905"/>
                  </a:cubicBezTo>
                  <a:cubicBezTo>
                    <a:pt x="430" y="5529"/>
                    <a:pt x="567" y="6170"/>
                    <a:pt x="944" y="6678"/>
                  </a:cubicBezTo>
                  <a:cubicBezTo>
                    <a:pt x="1244" y="7081"/>
                    <a:pt x="1735" y="7375"/>
                    <a:pt x="2223" y="7375"/>
                  </a:cubicBezTo>
                  <a:cubicBezTo>
                    <a:pt x="2349" y="7375"/>
                    <a:pt x="2475" y="7356"/>
                    <a:pt x="2597" y="7314"/>
                  </a:cubicBezTo>
                  <a:cubicBezTo>
                    <a:pt x="3046" y="7160"/>
                    <a:pt x="3360" y="6736"/>
                    <a:pt x="3501" y="6285"/>
                  </a:cubicBezTo>
                  <a:cubicBezTo>
                    <a:pt x="3645" y="5834"/>
                    <a:pt x="3646" y="5350"/>
                    <a:pt x="3645" y="4876"/>
                  </a:cubicBezTo>
                  <a:lnTo>
                    <a:pt x="3631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869;p72"/>
            <p:cNvSpPr/>
            <p:nvPr/>
          </p:nvSpPr>
          <p:spPr>
            <a:xfrm>
              <a:off x="5530575" y="4110425"/>
              <a:ext cx="153650" cy="215875"/>
            </a:xfrm>
            <a:custGeom>
              <a:avLst/>
              <a:gdLst/>
              <a:ahLst/>
              <a:cxnLst/>
              <a:rect l="l" t="t" r="r" b="b"/>
              <a:pathLst>
                <a:path w="6146" h="8635" extrusionOk="0">
                  <a:moveTo>
                    <a:pt x="5632" y="0"/>
                  </a:moveTo>
                  <a:lnTo>
                    <a:pt x="86" y="229"/>
                  </a:lnTo>
                  <a:cubicBezTo>
                    <a:pt x="86" y="229"/>
                    <a:pt x="0" y="6422"/>
                    <a:pt x="657" y="7548"/>
                  </a:cubicBezTo>
                  <a:cubicBezTo>
                    <a:pt x="1057" y="8234"/>
                    <a:pt x="2144" y="8634"/>
                    <a:pt x="3187" y="8634"/>
                  </a:cubicBezTo>
                  <a:cubicBezTo>
                    <a:pt x="4231" y="8634"/>
                    <a:pt x="5231" y="8234"/>
                    <a:pt x="5460" y="7320"/>
                  </a:cubicBezTo>
                  <a:cubicBezTo>
                    <a:pt x="6146" y="4579"/>
                    <a:pt x="5632" y="0"/>
                    <a:pt x="5632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870;p72"/>
            <p:cNvSpPr/>
            <p:nvPr/>
          </p:nvSpPr>
          <p:spPr>
            <a:xfrm>
              <a:off x="5557650" y="4116825"/>
              <a:ext cx="91150" cy="184400"/>
            </a:xfrm>
            <a:custGeom>
              <a:avLst/>
              <a:gdLst/>
              <a:ahLst/>
              <a:cxnLst/>
              <a:rect l="l" t="t" r="r" b="b"/>
              <a:pathLst>
                <a:path w="3646" h="7376" extrusionOk="0">
                  <a:moveTo>
                    <a:pt x="3632" y="0"/>
                  </a:moveTo>
                  <a:lnTo>
                    <a:pt x="89" y="215"/>
                  </a:lnTo>
                  <a:cubicBezTo>
                    <a:pt x="1" y="1782"/>
                    <a:pt x="82" y="3355"/>
                    <a:pt x="330" y="4905"/>
                  </a:cubicBezTo>
                  <a:cubicBezTo>
                    <a:pt x="431" y="5529"/>
                    <a:pt x="568" y="6170"/>
                    <a:pt x="944" y="6678"/>
                  </a:cubicBezTo>
                  <a:cubicBezTo>
                    <a:pt x="1244" y="7081"/>
                    <a:pt x="1734" y="7375"/>
                    <a:pt x="2223" y="7375"/>
                  </a:cubicBezTo>
                  <a:cubicBezTo>
                    <a:pt x="2348" y="7375"/>
                    <a:pt x="2474" y="7356"/>
                    <a:pt x="2597" y="7314"/>
                  </a:cubicBezTo>
                  <a:cubicBezTo>
                    <a:pt x="3045" y="7160"/>
                    <a:pt x="3359" y="6736"/>
                    <a:pt x="3502" y="6285"/>
                  </a:cubicBezTo>
                  <a:cubicBezTo>
                    <a:pt x="3645" y="5834"/>
                    <a:pt x="3645" y="5350"/>
                    <a:pt x="3645" y="4876"/>
                  </a:cubicBezTo>
                  <a:lnTo>
                    <a:pt x="3632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871;p72"/>
            <p:cNvSpPr/>
            <p:nvPr/>
          </p:nvSpPr>
          <p:spPr>
            <a:xfrm>
              <a:off x="5671600" y="4110425"/>
              <a:ext cx="153700" cy="215875"/>
            </a:xfrm>
            <a:custGeom>
              <a:avLst/>
              <a:gdLst/>
              <a:ahLst/>
              <a:cxnLst/>
              <a:rect l="l" t="t" r="r" b="b"/>
              <a:pathLst>
                <a:path w="6148" h="8635" extrusionOk="0">
                  <a:moveTo>
                    <a:pt x="5632" y="0"/>
                  </a:moveTo>
                  <a:lnTo>
                    <a:pt x="86" y="229"/>
                  </a:lnTo>
                  <a:cubicBezTo>
                    <a:pt x="86" y="229"/>
                    <a:pt x="0" y="6422"/>
                    <a:pt x="657" y="7548"/>
                  </a:cubicBezTo>
                  <a:cubicBezTo>
                    <a:pt x="1057" y="8234"/>
                    <a:pt x="2144" y="8634"/>
                    <a:pt x="3188" y="8634"/>
                  </a:cubicBezTo>
                  <a:cubicBezTo>
                    <a:pt x="4232" y="8634"/>
                    <a:pt x="5233" y="8234"/>
                    <a:pt x="5462" y="7320"/>
                  </a:cubicBezTo>
                  <a:cubicBezTo>
                    <a:pt x="6148" y="4579"/>
                    <a:pt x="5632" y="0"/>
                    <a:pt x="5632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872;p72"/>
            <p:cNvSpPr/>
            <p:nvPr/>
          </p:nvSpPr>
          <p:spPr>
            <a:xfrm>
              <a:off x="5698725" y="4116825"/>
              <a:ext cx="91150" cy="184400"/>
            </a:xfrm>
            <a:custGeom>
              <a:avLst/>
              <a:gdLst/>
              <a:ahLst/>
              <a:cxnLst/>
              <a:rect l="l" t="t" r="r" b="b"/>
              <a:pathLst>
                <a:path w="3646" h="7376" extrusionOk="0">
                  <a:moveTo>
                    <a:pt x="3631" y="0"/>
                  </a:moveTo>
                  <a:lnTo>
                    <a:pt x="89" y="215"/>
                  </a:lnTo>
                  <a:cubicBezTo>
                    <a:pt x="1" y="1782"/>
                    <a:pt x="81" y="3355"/>
                    <a:pt x="330" y="4905"/>
                  </a:cubicBezTo>
                  <a:cubicBezTo>
                    <a:pt x="430" y="5529"/>
                    <a:pt x="568" y="6170"/>
                    <a:pt x="944" y="6678"/>
                  </a:cubicBezTo>
                  <a:cubicBezTo>
                    <a:pt x="1243" y="7081"/>
                    <a:pt x="1734" y="7375"/>
                    <a:pt x="2222" y="7375"/>
                  </a:cubicBezTo>
                  <a:cubicBezTo>
                    <a:pt x="2348" y="7375"/>
                    <a:pt x="2474" y="7356"/>
                    <a:pt x="2596" y="7314"/>
                  </a:cubicBezTo>
                  <a:cubicBezTo>
                    <a:pt x="3045" y="7160"/>
                    <a:pt x="3359" y="6736"/>
                    <a:pt x="3502" y="6285"/>
                  </a:cubicBezTo>
                  <a:cubicBezTo>
                    <a:pt x="3645" y="5834"/>
                    <a:pt x="3645" y="5350"/>
                    <a:pt x="3644" y="4876"/>
                  </a:cubicBezTo>
                  <a:lnTo>
                    <a:pt x="3631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873;p72"/>
            <p:cNvSpPr/>
            <p:nvPr/>
          </p:nvSpPr>
          <p:spPr>
            <a:xfrm>
              <a:off x="5812675" y="4110425"/>
              <a:ext cx="153700" cy="215875"/>
            </a:xfrm>
            <a:custGeom>
              <a:avLst/>
              <a:gdLst/>
              <a:ahLst/>
              <a:cxnLst/>
              <a:rect l="l" t="t" r="r" b="b"/>
              <a:pathLst>
                <a:path w="6148" h="8635" extrusionOk="0">
                  <a:moveTo>
                    <a:pt x="5632" y="0"/>
                  </a:moveTo>
                  <a:lnTo>
                    <a:pt x="85" y="229"/>
                  </a:lnTo>
                  <a:cubicBezTo>
                    <a:pt x="85" y="229"/>
                    <a:pt x="0" y="6422"/>
                    <a:pt x="657" y="7548"/>
                  </a:cubicBezTo>
                  <a:cubicBezTo>
                    <a:pt x="1057" y="8234"/>
                    <a:pt x="2144" y="8634"/>
                    <a:pt x="3188" y="8634"/>
                  </a:cubicBezTo>
                  <a:cubicBezTo>
                    <a:pt x="4232" y="8634"/>
                    <a:pt x="5233" y="8234"/>
                    <a:pt x="5461" y="7320"/>
                  </a:cubicBezTo>
                  <a:cubicBezTo>
                    <a:pt x="6147" y="4579"/>
                    <a:pt x="5632" y="0"/>
                    <a:pt x="5632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874;p72"/>
            <p:cNvSpPr/>
            <p:nvPr/>
          </p:nvSpPr>
          <p:spPr>
            <a:xfrm>
              <a:off x="5839800" y="4116825"/>
              <a:ext cx="91125" cy="184400"/>
            </a:xfrm>
            <a:custGeom>
              <a:avLst/>
              <a:gdLst/>
              <a:ahLst/>
              <a:cxnLst/>
              <a:rect l="l" t="t" r="r" b="b"/>
              <a:pathLst>
                <a:path w="3645" h="7376" extrusionOk="0">
                  <a:moveTo>
                    <a:pt x="3631" y="0"/>
                  </a:moveTo>
                  <a:lnTo>
                    <a:pt x="89" y="215"/>
                  </a:lnTo>
                  <a:cubicBezTo>
                    <a:pt x="0" y="1782"/>
                    <a:pt x="80" y="3355"/>
                    <a:pt x="330" y="4905"/>
                  </a:cubicBezTo>
                  <a:cubicBezTo>
                    <a:pt x="430" y="5529"/>
                    <a:pt x="567" y="6170"/>
                    <a:pt x="944" y="6678"/>
                  </a:cubicBezTo>
                  <a:cubicBezTo>
                    <a:pt x="1243" y="7081"/>
                    <a:pt x="1733" y="7375"/>
                    <a:pt x="2222" y="7375"/>
                  </a:cubicBezTo>
                  <a:cubicBezTo>
                    <a:pt x="2348" y="7375"/>
                    <a:pt x="2474" y="7356"/>
                    <a:pt x="2596" y="7314"/>
                  </a:cubicBezTo>
                  <a:cubicBezTo>
                    <a:pt x="3044" y="7160"/>
                    <a:pt x="3358" y="6736"/>
                    <a:pt x="3502" y="6285"/>
                  </a:cubicBezTo>
                  <a:cubicBezTo>
                    <a:pt x="3645" y="5834"/>
                    <a:pt x="3645" y="5350"/>
                    <a:pt x="3643" y="4876"/>
                  </a:cubicBezTo>
                  <a:lnTo>
                    <a:pt x="3631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2875;p72"/>
            <p:cNvSpPr/>
            <p:nvPr/>
          </p:nvSpPr>
          <p:spPr>
            <a:xfrm>
              <a:off x="5953725" y="4110425"/>
              <a:ext cx="153675" cy="215875"/>
            </a:xfrm>
            <a:custGeom>
              <a:avLst/>
              <a:gdLst/>
              <a:ahLst/>
              <a:cxnLst/>
              <a:rect l="l" t="t" r="r" b="b"/>
              <a:pathLst>
                <a:path w="6147" h="8635" extrusionOk="0">
                  <a:moveTo>
                    <a:pt x="5633" y="0"/>
                  </a:moveTo>
                  <a:lnTo>
                    <a:pt x="86" y="229"/>
                  </a:lnTo>
                  <a:cubicBezTo>
                    <a:pt x="86" y="229"/>
                    <a:pt x="1" y="6422"/>
                    <a:pt x="658" y="7548"/>
                  </a:cubicBezTo>
                  <a:cubicBezTo>
                    <a:pt x="1058" y="8234"/>
                    <a:pt x="2144" y="8634"/>
                    <a:pt x="3188" y="8634"/>
                  </a:cubicBezTo>
                  <a:cubicBezTo>
                    <a:pt x="4231" y="8634"/>
                    <a:pt x="5232" y="8234"/>
                    <a:pt x="5461" y="7320"/>
                  </a:cubicBezTo>
                  <a:cubicBezTo>
                    <a:pt x="6147" y="4579"/>
                    <a:pt x="5633" y="0"/>
                    <a:pt x="5633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2876;p72"/>
            <p:cNvSpPr/>
            <p:nvPr/>
          </p:nvSpPr>
          <p:spPr>
            <a:xfrm>
              <a:off x="5980825" y="4116825"/>
              <a:ext cx="91175" cy="184400"/>
            </a:xfrm>
            <a:custGeom>
              <a:avLst/>
              <a:gdLst/>
              <a:ahLst/>
              <a:cxnLst/>
              <a:rect l="l" t="t" r="r" b="b"/>
              <a:pathLst>
                <a:path w="3647" h="7376" extrusionOk="0">
                  <a:moveTo>
                    <a:pt x="3631" y="0"/>
                  </a:moveTo>
                  <a:lnTo>
                    <a:pt x="89" y="215"/>
                  </a:lnTo>
                  <a:cubicBezTo>
                    <a:pt x="1" y="1782"/>
                    <a:pt x="81" y="3355"/>
                    <a:pt x="330" y="4905"/>
                  </a:cubicBezTo>
                  <a:cubicBezTo>
                    <a:pt x="430" y="5529"/>
                    <a:pt x="568" y="6170"/>
                    <a:pt x="944" y="6678"/>
                  </a:cubicBezTo>
                  <a:cubicBezTo>
                    <a:pt x="1243" y="7081"/>
                    <a:pt x="1734" y="7375"/>
                    <a:pt x="2222" y="7375"/>
                  </a:cubicBezTo>
                  <a:cubicBezTo>
                    <a:pt x="2348" y="7375"/>
                    <a:pt x="2474" y="7356"/>
                    <a:pt x="2596" y="7314"/>
                  </a:cubicBezTo>
                  <a:cubicBezTo>
                    <a:pt x="3046" y="7160"/>
                    <a:pt x="3358" y="6736"/>
                    <a:pt x="3502" y="6285"/>
                  </a:cubicBezTo>
                  <a:cubicBezTo>
                    <a:pt x="3645" y="5834"/>
                    <a:pt x="3647" y="5350"/>
                    <a:pt x="3645" y="4876"/>
                  </a:cubicBezTo>
                  <a:cubicBezTo>
                    <a:pt x="3640" y="3251"/>
                    <a:pt x="3636" y="1627"/>
                    <a:pt x="3631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877;p72"/>
            <p:cNvSpPr/>
            <p:nvPr/>
          </p:nvSpPr>
          <p:spPr>
            <a:xfrm>
              <a:off x="4379000" y="4076000"/>
              <a:ext cx="1728475" cy="59200"/>
            </a:xfrm>
            <a:custGeom>
              <a:avLst/>
              <a:gdLst/>
              <a:ahLst/>
              <a:cxnLst/>
              <a:rect l="l" t="t" r="r" b="b"/>
              <a:pathLst>
                <a:path w="69139" h="2368" extrusionOk="0">
                  <a:moveTo>
                    <a:pt x="57009" y="1"/>
                  </a:moveTo>
                  <a:cubicBezTo>
                    <a:pt x="37397" y="1"/>
                    <a:pt x="423" y="298"/>
                    <a:pt x="254" y="804"/>
                  </a:cubicBezTo>
                  <a:cubicBezTo>
                    <a:pt x="1" y="1565"/>
                    <a:pt x="482" y="2290"/>
                    <a:pt x="825" y="2290"/>
                  </a:cubicBezTo>
                  <a:cubicBezTo>
                    <a:pt x="985" y="2290"/>
                    <a:pt x="15797" y="2367"/>
                    <a:pt x="31572" y="2367"/>
                  </a:cubicBezTo>
                  <a:cubicBezTo>
                    <a:pt x="49615" y="2367"/>
                    <a:pt x="68917" y="2266"/>
                    <a:pt x="68995" y="1833"/>
                  </a:cubicBezTo>
                  <a:cubicBezTo>
                    <a:pt x="69110" y="1205"/>
                    <a:pt x="69139" y="261"/>
                    <a:pt x="68910" y="118"/>
                  </a:cubicBezTo>
                  <a:cubicBezTo>
                    <a:pt x="68783" y="38"/>
                    <a:pt x="63998" y="1"/>
                    <a:pt x="57009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878;p72"/>
            <p:cNvSpPr/>
            <p:nvPr/>
          </p:nvSpPr>
          <p:spPr>
            <a:xfrm>
              <a:off x="4462575" y="4710575"/>
              <a:ext cx="1672025" cy="88550"/>
            </a:xfrm>
            <a:custGeom>
              <a:avLst/>
              <a:gdLst/>
              <a:ahLst/>
              <a:cxnLst/>
              <a:rect l="l" t="t" r="r" b="b"/>
              <a:pathLst>
                <a:path w="66881" h="3542" extrusionOk="0">
                  <a:moveTo>
                    <a:pt x="34631" y="0"/>
                  </a:moveTo>
                  <a:cubicBezTo>
                    <a:pt x="17884" y="0"/>
                    <a:pt x="674" y="84"/>
                    <a:pt x="99" y="236"/>
                  </a:cubicBezTo>
                  <a:cubicBezTo>
                    <a:pt x="99" y="236"/>
                    <a:pt x="96" y="236"/>
                    <a:pt x="86" y="242"/>
                  </a:cubicBezTo>
                  <a:cubicBezTo>
                    <a:pt x="1" y="543"/>
                    <a:pt x="41" y="3443"/>
                    <a:pt x="340" y="3443"/>
                  </a:cubicBezTo>
                  <a:cubicBezTo>
                    <a:pt x="341" y="3443"/>
                    <a:pt x="342" y="3443"/>
                    <a:pt x="343" y="3443"/>
                  </a:cubicBezTo>
                  <a:cubicBezTo>
                    <a:pt x="621" y="3478"/>
                    <a:pt x="23327" y="3542"/>
                    <a:pt x="42090" y="3542"/>
                  </a:cubicBezTo>
                  <a:cubicBezTo>
                    <a:pt x="55247" y="3542"/>
                    <a:pt x="66465" y="3510"/>
                    <a:pt x="66654" y="3415"/>
                  </a:cubicBezTo>
                  <a:cubicBezTo>
                    <a:pt x="66873" y="3307"/>
                    <a:pt x="66881" y="2578"/>
                    <a:pt x="66808" y="1848"/>
                  </a:cubicBezTo>
                  <a:cubicBezTo>
                    <a:pt x="66730" y="1069"/>
                    <a:pt x="66558" y="288"/>
                    <a:pt x="66456" y="242"/>
                  </a:cubicBezTo>
                  <a:cubicBezTo>
                    <a:pt x="66067" y="76"/>
                    <a:pt x="50558" y="0"/>
                    <a:pt x="34631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879;p72"/>
            <p:cNvSpPr/>
            <p:nvPr/>
          </p:nvSpPr>
          <p:spPr>
            <a:xfrm>
              <a:off x="4462575" y="4716600"/>
              <a:ext cx="1672025" cy="82525"/>
            </a:xfrm>
            <a:custGeom>
              <a:avLst/>
              <a:gdLst/>
              <a:ahLst/>
              <a:cxnLst/>
              <a:rect l="l" t="t" r="r" b="b"/>
              <a:pathLst>
                <a:path w="66881" h="3301" extrusionOk="0">
                  <a:moveTo>
                    <a:pt x="86" y="1"/>
                  </a:moveTo>
                  <a:lnTo>
                    <a:pt x="86" y="1"/>
                  </a:lnTo>
                  <a:cubicBezTo>
                    <a:pt x="1" y="302"/>
                    <a:pt x="41" y="3202"/>
                    <a:pt x="340" y="3202"/>
                  </a:cubicBezTo>
                  <a:cubicBezTo>
                    <a:pt x="341" y="3202"/>
                    <a:pt x="342" y="3202"/>
                    <a:pt x="343" y="3202"/>
                  </a:cubicBezTo>
                  <a:cubicBezTo>
                    <a:pt x="621" y="3237"/>
                    <a:pt x="23327" y="3301"/>
                    <a:pt x="42090" y="3301"/>
                  </a:cubicBezTo>
                  <a:cubicBezTo>
                    <a:pt x="55247" y="3301"/>
                    <a:pt x="66465" y="3269"/>
                    <a:pt x="66654" y="3174"/>
                  </a:cubicBezTo>
                  <a:cubicBezTo>
                    <a:pt x="66873" y="3066"/>
                    <a:pt x="66881" y="2337"/>
                    <a:pt x="66808" y="1607"/>
                  </a:cubicBezTo>
                  <a:cubicBezTo>
                    <a:pt x="66357" y="1597"/>
                    <a:pt x="65544" y="1593"/>
                    <a:pt x="64430" y="1593"/>
                  </a:cubicBezTo>
                  <a:cubicBezTo>
                    <a:pt x="53789" y="1593"/>
                    <a:pt x="15709" y="2013"/>
                    <a:pt x="4381" y="2013"/>
                  </a:cubicBezTo>
                  <a:cubicBezTo>
                    <a:pt x="2508" y="2013"/>
                    <a:pt x="1367" y="2002"/>
                    <a:pt x="1201" y="1975"/>
                  </a:cubicBezTo>
                  <a:cubicBezTo>
                    <a:pt x="857" y="1802"/>
                    <a:pt x="86" y="1"/>
                    <a:pt x="86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880;p72"/>
            <p:cNvSpPr/>
            <p:nvPr/>
          </p:nvSpPr>
          <p:spPr>
            <a:xfrm>
              <a:off x="3987925" y="4892325"/>
              <a:ext cx="3159725" cy="425425"/>
            </a:xfrm>
            <a:custGeom>
              <a:avLst/>
              <a:gdLst/>
              <a:ahLst/>
              <a:cxnLst/>
              <a:rect l="l" t="t" r="r" b="b"/>
              <a:pathLst>
                <a:path w="126389" h="17017" extrusionOk="0">
                  <a:moveTo>
                    <a:pt x="107068" y="0"/>
                  </a:moveTo>
                  <a:cubicBezTo>
                    <a:pt x="102146" y="0"/>
                    <a:pt x="96331" y="221"/>
                    <a:pt x="95735" y="520"/>
                  </a:cubicBezTo>
                  <a:cubicBezTo>
                    <a:pt x="94706" y="1035"/>
                    <a:pt x="92991" y="8525"/>
                    <a:pt x="92991" y="8525"/>
                  </a:cubicBezTo>
                  <a:lnTo>
                    <a:pt x="42777" y="8182"/>
                  </a:lnTo>
                  <a:cubicBezTo>
                    <a:pt x="42777" y="8182"/>
                    <a:pt x="41291" y="3436"/>
                    <a:pt x="40089" y="1721"/>
                  </a:cubicBezTo>
                  <a:cubicBezTo>
                    <a:pt x="39515" y="901"/>
                    <a:pt x="35018" y="669"/>
                    <a:pt x="30349" y="669"/>
                  </a:cubicBezTo>
                  <a:cubicBezTo>
                    <a:pt x="25255" y="669"/>
                    <a:pt x="19957" y="945"/>
                    <a:pt x="19329" y="1035"/>
                  </a:cubicBezTo>
                  <a:cubicBezTo>
                    <a:pt x="18128" y="1207"/>
                    <a:pt x="16584" y="9271"/>
                    <a:pt x="16584" y="9271"/>
                  </a:cubicBezTo>
                  <a:cubicBezTo>
                    <a:pt x="16584" y="9271"/>
                    <a:pt x="13036" y="9206"/>
                    <a:pt x="9267" y="9206"/>
                  </a:cubicBezTo>
                  <a:cubicBezTo>
                    <a:pt x="5116" y="9206"/>
                    <a:pt x="697" y="9284"/>
                    <a:pt x="458" y="9614"/>
                  </a:cubicBezTo>
                  <a:cubicBezTo>
                    <a:pt x="0" y="10242"/>
                    <a:pt x="228" y="16535"/>
                    <a:pt x="571" y="16878"/>
                  </a:cubicBezTo>
                  <a:cubicBezTo>
                    <a:pt x="673" y="16981"/>
                    <a:pt x="2352" y="17017"/>
                    <a:pt x="4653" y="17017"/>
                  </a:cubicBezTo>
                  <a:cubicBezTo>
                    <a:pt x="10034" y="17017"/>
                    <a:pt x="18816" y="16820"/>
                    <a:pt x="18816" y="16820"/>
                  </a:cubicBezTo>
                  <a:cubicBezTo>
                    <a:pt x="18816" y="16820"/>
                    <a:pt x="20187" y="5666"/>
                    <a:pt x="21044" y="3780"/>
                  </a:cubicBezTo>
                  <a:cubicBezTo>
                    <a:pt x="21408" y="2980"/>
                    <a:pt x="23993" y="2704"/>
                    <a:pt x="26994" y="2704"/>
                  </a:cubicBezTo>
                  <a:cubicBezTo>
                    <a:pt x="31070" y="2704"/>
                    <a:pt x="35913" y="3213"/>
                    <a:pt x="37000" y="3608"/>
                  </a:cubicBezTo>
                  <a:cubicBezTo>
                    <a:pt x="38888" y="4295"/>
                    <a:pt x="41976" y="15790"/>
                    <a:pt x="41976" y="15790"/>
                  </a:cubicBezTo>
                  <a:lnTo>
                    <a:pt x="93619" y="15790"/>
                  </a:lnTo>
                  <a:cubicBezTo>
                    <a:pt x="94477" y="11158"/>
                    <a:pt x="96078" y="4294"/>
                    <a:pt x="97451" y="3265"/>
                  </a:cubicBezTo>
                  <a:cubicBezTo>
                    <a:pt x="98321" y="2613"/>
                    <a:pt x="99858" y="2374"/>
                    <a:pt x="103445" y="2374"/>
                  </a:cubicBezTo>
                  <a:cubicBezTo>
                    <a:pt x="105517" y="2374"/>
                    <a:pt x="108272" y="2454"/>
                    <a:pt x="111977" y="2579"/>
                  </a:cubicBezTo>
                  <a:cubicBezTo>
                    <a:pt x="114379" y="5839"/>
                    <a:pt x="115579" y="16220"/>
                    <a:pt x="115579" y="16220"/>
                  </a:cubicBezTo>
                  <a:cubicBezTo>
                    <a:pt x="115579" y="16220"/>
                    <a:pt x="119926" y="16295"/>
                    <a:pt x="122976" y="16295"/>
                  </a:cubicBezTo>
                  <a:cubicBezTo>
                    <a:pt x="124501" y="16295"/>
                    <a:pt x="125702" y="16276"/>
                    <a:pt x="125874" y="16220"/>
                  </a:cubicBezTo>
                  <a:cubicBezTo>
                    <a:pt x="126389" y="16047"/>
                    <a:pt x="126217" y="7839"/>
                    <a:pt x="125589" y="7496"/>
                  </a:cubicBezTo>
                  <a:cubicBezTo>
                    <a:pt x="125275" y="7325"/>
                    <a:pt x="124333" y="7265"/>
                    <a:pt x="123161" y="7265"/>
                  </a:cubicBezTo>
                  <a:cubicBezTo>
                    <a:pt x="120349" y="7265"/>
                    <a:pt x="116207" y="7612"/>
                    <a:pt x="116207" y="7612"/>
                  </a:cubicBezTo>
                  <a:cubicBezTo>
                    <a:pt x="116207" y="7612"/>
                    <a:pt x="114721" y="1091"/>
                    <a:pt x="114035" y="406"/>
                  </a:cubicBezTo>
                  <a:cubicBezTo>
                    <a:pt x="113746" y="117"/>
                    <a:pt x="110643" y="0"/>
                    <a:pt x="107068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881;p72"/>
            <p:cNvSpPr/>
            <p:nvPr/>
          </p:nvSpPr>
          <p:spPr>
            <a:xfrm>
              <a:off x="6964875" y="4728175"/>
              <a:ext cx="118950" cy="269400"/>
            </a:xfrm>
            <a:custGeom>
              <a:avLst/>
              <a:gdLst/>
              <a:ahLst/>
              <a:cxnLst/>
              <a:rect l="l" t="t" r="r" b="b"/>
              <a:pathLst>
                <a:path w="4758" h="10776" extrusionOk="0">
                  <a:moveTo>
                    <a:pt x="3520" y="1"/>
                  </a:moveTo>
                  <a:cubicBezTo>
                    <a:pt x="2436" y="1"/>
                    <a:pt x="889" y="96"/>
                    <a:pt x="647" y="710"/>
                  </a:cubicBezTo>
                  <a:cubicBezTo>
                    <a:pt x="1" y="2356"/>
                    <a:pt x="104" y="9746"/>
                    <a:pt x="1133" y="10261"/>
                  </a:cubicBezTo>
                  <a:cubicBezTo>
                    <a:pt x="1674" y="10530"/>
                    <a:pt x="2686" y="10776"/>
                    <a:pt x="3637" y="10776"/>
                  </a:cubicBezTo>
                  <a:cubicBezTo>
                    <a:pt x="4034" y="10776"/>
                    <a:pt x="4420" y="10733"/>
                    <a:pt x="4758" y="10631"/>
                  </a:cubicBezTo>
                  <a:cubicBezTo>
                    <a:pt x="4701" y="8067"/>
                    <a:pt x="4619" y="5409"/>
                    <a:pt x="4517" y="3161"/>
                  </a:cubicBezTo>
                  <a:cubicBezTo>
                    <a:pt x="4489" y="2585"/>
                    <a:pt x="4462" y="2036"/>
                    <a:pt x="4431" y="1524"/>
                  </a:cubicBezTo>
                  <a:cubicBezTo>
                    <a:pt x="4396" y="975"/>
                    <a:pt x="4363" y="472"/>
                    <a:pt x="4328" y="15"/>
                  </a:cubicBezTo>
                  <a:cubicBezTo>
                    <a:pt x="4133" y="9"/>
                    <a:pt x="3848" y="1"/>
                    <a:pt x="3520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882;p72"/>
            <p:cNvSpPr/>
            <p:nvPr/>
          </p:nvSpPr>
          <p:spPr>
            <a:xfrm>
              <a:off x="4193800" y="3891000"/>
              <a:ext cx="2673200" cy="166825"/>
            </a:xfrm>
            <a:custGeom>
              <a:avLst/>
              <a:gdLst/>
              <a:ahLst/>
              <a:cxnLst/>
              <a:rect l="l" t="t" r="r" b="b"/>
              <a:pathLst>
                <a:path w="106928" h="6673" extrusionOk="0">
                  <a:moveTo>
                    <a:pt x="76398" y="1"/>
                  </a:moveTo>
                  <a:cubicBezTo>
                    <a:pt x="46520" y="1"/>
                    <a:pt x="2847" y="724"/>
                    <a:pt x="1487" y="1971"/>
                  </a:cubicBezTo>
                  <a:cubicBezTo>
                    <a:pt x="934" y="2476"/>
                    <a:pt x="432" y="3360"/>
                    <a:pt x="1" y="4610"/>
                  </a:cubicBezTo>
                  <a:cubicBezTo>
                    <a:pt x="16961" y="4183"/>
                    <a:pt x="88038" y="3584"/>
                    <a:pt x="98292" y="3584"/>
                  </a:cubicBezTo>
                  <a:cubicBezTo>
                    <a:pt x="99025" y="3584"/>
                    <a:pt x="99447" y="3587"/>
                    <a:pt x="99517" y="3593"/>
                  </a:cubicBezTo>
                  <a:cubicBezTo>
                    <a:pt x="100285" y="3662"/>
                    <a:pt x="101373" y="5389"/>
                    <a:pt x="102053" y="6672"/>
                  </a:cubicBezTo>
                  <a:cubicBezTo>
                    <a:pt x="103171" y="6636"/>
                    <a:pt x="104402" y="6608"/>
                    <a:pt x="105523" y="6608"/>
                  </a:cubicBezTo>
                  <a:cubicBezTo>
                    <a:pt x="106019" y="6608"/>
                    <a:pt x="106493" y="6614"/>
                    <a:pt x="106928" y="6626"/>
                  </a:cubicBezTo>
                  <a:cubicBezTo>
                    <a:pt x="106908" y="6565"/>
                    <a:pt x="106884" y="6503"/>
                    <a:pt x="106861" y="6447"/>
                  </a:cubicBezTo>
                  <a:cubicBezTo>
                    <a:pt x="105693" y="3461"/>
                    <a:pt x="104643" y="1237"/>
                    <a:pt x="103913" y="600"/>
                  </a:cubicBezTo>
                  <a:cubicBezTo>
                    <a:pt x="103447" y="192"/>
                    <a:pt x="91742" y="1"/>
                    <a:pt x="76398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883;p72"/>
            <p:cNvSpPr/>
            <p:nvPr/>
          </p:nvSpPr>
          <p:spPr>
            <a:xfrm>
              <a:off x="5057325" y="5096900"/>
              <a:ext cx="1255350" cy="135150"/>
            </a:xfrm>
            <a:custGeom>
              <a:avLst/>
              <a:gdLst/>
              <a:ahLst/>
              <a:cxnLst/>
              <a:rect l="l" t="t" r="r" b="b"/>
              <a:pathLst>
                <a:path w="50214" h="540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312" y="4791"/>
                    <a:pt x="2100" y="5107"/>
                  </a:cubicBezTo>
                  <a:cubicBezTo>
                    <a:pt x="2533" y="5280"/>
                    <a:pt x="16325" y="5406"/>
                    <a:pt x="28788" y="5406"/>
                  </a:cubicBezTo>
                  <a:cubicBezTo>
                    <a:pt x="39037" y="5406"/>
                    <a:pt x="48386" y="5321"/>
                    <a:pt x="48671" y="5107"/>
                  </a:cubicBezTo>
                  <a:cubicBezTo>
                    <a:pt x="49301" y="4633"/>
                    <a:pt x="50214" y="344"/>
                    <a:pt x="50214" y="3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884;p72"/>
            <p:cNvSpPr/>
            <p:nvPr/>
          </p:nvSpPr>
          <p:spPr>
            <a:xfrm>
              <a:off x="6652225" y="4056100"/>
              <a:ext cx="408050" cy="596700"/>
            </a:xfrm>
            <a:custGeom>
              <a:avLst/>
              <a:gdLst/>
              <a:ahLst/>
              <a:cxnLst/>
              <a:rect l="l" t="t" r="r" b="b"/>
              <a:pathLst>
                <a:path w="16322" h="23868" extrusionOk="0">
                  <a:moveTo>
                    <a:pt x="6873" y="0"/>
                  </a:moveTo>
                  <a:cubicBezTo>
                    <a:pt x="3770" y="0"/>
                    <a:pt x="0" y="170"/>
                    <a:pt x="0" y="170"/>
                  </a:cubicBezTo>
                  <a:lnTo>
                    <a:pt x="6091" y="23788"/>
                  </a:lnTo>
                  <a:cubicBezTo>
                    <a:pt x="6091" y="23788"/>
                    <a:pt x="12380" y="23820"/>
                    <a:pt x="16322" y="23868"/>
                  </a:cubicBezTo>
                  <a:cubicBezTo>
                    <a:pt x="16302" y="23796"/>
                    <a:pt x="16281" y="23723"/>
                    <a:pt x="16262" y="23645"/>
                  </a:cubicBezTo>
                  <a:cubicBezTo>
                    <a:pt x="15140" y="19713"/>
                    <a:pt x="11517" y="7549"/>
                    <a:pt x="8594" y="22"/>
                  </a:cubicBezTo>
                  <a:cubicBezTo>
                    <a:pt x="8069" y="7"/>
                    <a:pt x="7484" y="0"/>
                    <a:pt x="6873" y="0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885;p72"/>
            <p:cNvSpPr/>
            <p:nvPr/>
          </p:nvSpPr>
          <p:spPr>
            <a:xfrm>
              <a:off x="6371025" y="4691325"/>
              <a:ext cx="143225" cy="45875"/>
            </a:xfrm>
            <a:custGeom>
              <a:avLst/>
              <a:gdLst/>
              <a:ahLst/>
              <a:cxnLst/>
              <a:rect l="l" t="t" r="r" b="b"/>
              <a:pathLst>
                <a:path w="5729" h="1835" extrusionOk="0">
                  <a:moveTo>
                    <a:pt x="1636" y="1"/>
                  </a:moveTo>
                  <a:cubicBezTo>
                    <a:pt x="883" y="1"/>
                    <a:pt x="324" y="10"/>
                    <a:pt x="324" y="10"/>
                  </a:cubicBezTo>
                  <a:cubicBezTo>
                    <a:pt x="314" y="8"/>
                    <a:pt x="305" y="7"/>
                    <a:pt x="296" y="7"/>
                  </a:cubicBezTo>
                  <a:cubicBezTo>
                    <a:pt x="1" y="7"/>
                    <a:pt x="338" y="1387"/>
                    <a:pt x="754" y="1554"/>
                  </a:cubicBezTo>
                  <a:cubicBezTo>
                    <a:pt x="1105" y="1694"/>
                    <a:pt x="2952" y="1834"/>
                    <a:pt x="3986" y="1834"/>
                  </a:cubicBezTo>
                  <a:cubicBezTo>
                    <a:pt x="4215" y="1834"/>
                    <a:pt x="4404" y="1827"/>
                    <a:pt x="4528" y="1812"/>
                  </a:cubicBezTo>
                  <a:cubicBezTo>
                    <a:pt x="5214" y="1727"/>
                    <a:pt x="5729" y="611"/>
                    <a:pt x="5557" y="268"/>
                  </a:cubicBezTo>
                  <a:cubicBezTo>
                    <a:pt x="5443" y="39"/>
                    <a:pt x="3148" y="1"/>
                    <a:pt x="1636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886;p72"/>
            <p:cNvSpPr/>
            <p:nvPr/>
          </p:nvSpPr>
          <p:spPr>
            <a:xfrm>
              <a:off x="4253225" y="4422675"/>
              <a:ext cx="122250" cy="9200"/>
            </a:xfrm>
            <a:custGeom>
              <a:avLst/>
              <a:gdLst/>
              <a:ahLst/>
              <a:cxnLst/>
              <a:rect l="l" t="t" r="r" b="b"/>
              <a:pathLst>
                <a:path w="4890" h="368" extrusionOk="0">
                  <a:moveTo>
                    <a:pt x="1538" y="1"/>
                  </a:moveTo>
                  <a:cubicBezTo>
                    <a:pt x="921" y="1"/>
                    <a:pt x="365" y="27"/>
                    <a:pt x="0" y="84"/>
                  </a:cubicBezTo>
                  <a:cubicBezTo>
                    <a:pt x="647" y="299"/>
                    <a:pt x="1694" y="367"/>
                    <a:pt x="2716" y="367"/>
                  </a:cubicBezTo>
                  <a:cubicBezTo>
                    <a:pt x="3527" y="367"/>
                    <a:pt x="4321" y="324"/>
                    <a:pt x="4890" y="277"/>
                  </a:cubicBezTo>
                  <a:cubicBezTo>
                    <a:pt x="4246" y="105"/>
                    <a:pt x="2773" y="1"/>
                    <a:pt x="1538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887;p72"/>
            <p:cNvSpPr/>
            <p:nvPr/>
          </p:nvSpPr>
          <p:spPr>
            <a:xfrm>
              <a:off x="4253225" y="4451100"/>
              <a:ext cx="122250" cy="9200"/>
            </a:xfrm>
            <a:custGeom>
              <a:avLst/>
              <a:gdLst/>
              <a:ahLst/>
              <a:cxnLst/>
              <a:rect l="l" t="t" r="r" b="b"/>
              <a:pathLst>
                <a:path w="4890" h="368" extrusionOk="0">
                  <a:moveTo>
                    <a:pt x="1540" y="0"/>
                  </a:moveTo>
                  <a:cubicBezTo>
                    <a:pt x="923" y="0"/>
                    <a:pt x="365" y="26"/>
                    <a:pt x="0" y="84"/>
                  </a:cubicBezTo>
                  <a:cubicBezTo>
                    <a:pt x="645" y="299"/>
                    <a:pt x="1690" y="367"/>
                    <a:pt x="2711" y="367"/>
                  </a:cubicBezTo>
                  <a:cubicBezTo>
                    <a:pt x="3523" y="367"/>
                    <a:pt x="4320" y="324"/>
                    <a:pt x="4890" y="276"/>
                  </a:cubicBezTo>
                  <a:cubicBezTo>
                    <a:pt x="4247" y="105"/>
                    <a:pt x="2774" y="0"/>
                    <a:pt x="1540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888;p72"/>
            <p:cNvSpPr/>
            <p:nvPr/>
          </p:nvSpPr>
          <p:spPr>
            <a:xfrm>
              <a:off x="4253225" y="4479500"/>
              <a:ext cx="122250" cy="9225"/>
            </a:xfrm>
            <a:custGeom>
              <a:avLst/>
              <a:gdLst/>
              <a:ahLst/>
              <a:cxnLst/>
              <a:rect l="l" t="t" r="r" b="b"/>
              <a:pathLst>
                <a:path w="4890" h="369" extrusionOk="0">
                  <a:moveTo>
                    <a:pt x="1546" y="1"/>
                  </a:moveTo>
                  <a:cubicBezTo>
                    <a:pt x="926" y="1"/>
                    <a:pt x="366" y="27"/>
                    <a:pt x="0" y="85"/>
                  </a:cubicBezTo>
                  <a:cubicBezTo>
                    <a:pt x="645" y="300"/>
                    <a:pt x="1690" y="368"/>
                    <a:pt x="2711" y="368"/>
                  </a:cubicBezTo>
                  <a:cubicBezTo>
                    <a:pt x="3523" y="368"/>
                    <a:pt x="4320" y="325"/>
                    <a:pt x="4890" y="277"/>
                  </a:cubicBezTo>
                  <a:cubicBezTo>
                    <a:pt x="4248" y="105"/>
                    <a:pt x="2779" y="1"/>
                    <a:pt x="1546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889;p72"/>
            <p:cNvSpPr/>
            <p:nvPr/>
          </p:nvSpPr>
          <p:spPr>
            <a:xfrm>
              <a:off x="4253225" y="4507925"/>
              <a:ext cx="122250" cy="9200"/>
            </a:xfrm>
            <a:custGeom>
              <a:avLst/>
              <a:gdLst/>
              <a:ahLst/>
              <a:cxnLst/>
              <a:rect l="l" t="t" r="r" b="b"/>
              <a:pathLst>
                <a:path w="4890" h="368" extrusionOk="0">
                  <a:moveTo>
                    <a:pt x="1538" y="0"/>
                  </a:moveTo>
                  <a:cubicBezTo>
                    <a:pt x="921" y="0"/>
                    <a:pt x="365" y="27"/>
                    <a:pt x="0" y="83"/>
                  </a:cubicBezTo>
                  <a:cubicBezTo>
                    <a:pt x="645" y="299"/>
                    <a:pt x="1690" y="368"/>
                    <a:pt x="2711" y="368"/>
                  </a:cubicBezTo>
                  <a:cubicBezTo>
                    <a:pt x="3523" y="368"/>
                    <a:pt x="4320" y="324"/>
                    <a:pt x="4890" y="277"/>
                  </a:cubicBezTo>
                  <a:cubicBezTo>
                    <a:pt x="4246" y="105"/>
                    <a:pt x="2773" y="0"/>
                    <a:pt x="1538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890;p72"/>
            <p:cNvSpPr/>
            <p:nvPr/>
          </p:nvSpPr>
          <p:spPr>
            <a:xfrm>
              <a:off x="4253225" y="4536325"/>
              <a:ext cx="122250" cy="9200"/>
            </a:xfrm>
            <a:custGeom>
              <a:avLst/>
              <a:gdLst/>
              <a:ahLst/>
              <a:cxnLst/>
              <a:rect l="l" t="t" r="r" b="b"/>
              <a:pathLst>
                <a:path w="4890" h="368" extrusionOk="0">
                  <a:moveTo>
                    <a:pt x="1540" y="1"/>
                  </a:moveTo>
                  <a:cubicBezTo>
                    <a:pt x="923" y="1"/>
                    <a:pt x="365" y="27"/>
                    <a:pt x="0" y="84"/>
                  </a:cubicBezTo>
                  <a:cubicBezTo>
                    <a:pt x="645" y="299"/>
                    <a:pt x="1690" y="368"/>
                    <a:pt x="2711" y="368"/>
                  </a:cubicBezTo>
                  <a:cubicBezTo>
                    <a:pt x="3523" y="368"/>
                    <a:pt x="4320" y="324"/>
                    <a:pt x="4890" y="277"/>
                  </a:cubicBezTo>
                  <a:cubicBezTo>
                    <a:pt x="4247" y="106"/>
                    <a:pt x="2774" y="1"/>
                    <a:pt x="1540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891;p72"/>
            <p:cNvSpPr/>
            <p:nvPr/>
          </p:nvSpPr>
          <p:spPr>
            <a:xfrm>
              <a:off x="4253225" y="4564750"/>
              <a:ext cx="122250" cy="9200"/>
            </a:xfrm>
            <a:custGeom>
              <a:avLst/>
              <a:gdLst/>
              <a:ahLst/>
              <a:cxnLst/>
              <a:rect l="l" t="t" r="r" b="b"/>
              <a:pathLst>
                <a:path w="4890" h="368" extrusionOk="0">
                  <a:moveTo>
                    <a:pt x="1546" y="1"/>
                  </a:moveTo>
                  <a:cubicBezTo>
                    <a:pt x="926" y="1"/>
                    <a:pt x="366" y="27"/>
                    <a:pt x="0" y="85"/>
                  </a:cubicBezTo>
                  <a:cubicBezTo>
                    <a:pt x="645" y="299"/>
                    <a:pt x="1690" y="368"/>
                    <a:pt x="2711" y="368"/>
                  </a:cubicBezTo>
                  <a:cubicBezTo>
                    <a:pt x="3523" y="368"/>
                    <a:pt x="4320" y="325"/>
                    <a:pt x="4890" y="277"/>
                  </a:cubicBezTo>
                  <a:cubicBezTo>
                    <a:pt x="4248" y="105"/>
                    <a:pt x="2779" y="1"/>
                    <a:pt x="1546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892;p72"/>
            <p:cNvSpPr/>
            <p:nvPr/>
          </p:nvSpPr>
          <p:spPr>
            <a:xfrm>
              <a:off x="4253225" y="4593175"/>
              <a:ext cx="122250" cy="9200"/>
            </a:xfrm>
            <a:custGeom>
              <a:avLst/>
              <a:gdLst/>
              <a:ahLst/>
              <a:cxnLst/>
              <a:rect l="l" t="t" r="r" b="b"/>
              <a:pathLst>
                <a:path w="4890" h="368" extrusionOk="0">
                  <a:moveTo>
                    <a:pt x="1538" y="0"/>
                  </a:moveTo>
                  <a:cubicBezTo>
                    <a:pt x="921" y="0"/>
                    <a:pt x="365" y="26"/>
                    <a:pt x="0" y="83"/>
                  </a:cubicBezTo>
                  <a:cubicBezTo>
                    <a:pt x="645" y="299"/>
                    <a:pt x="1690" y="367"/>
                    <a:pt x="2711" y="367"/>
                  </a:cubicBezTo>
                  <a:cubicBezTo>
                    <a:pt x="3523" y="367"/>
                    <a:pt x="4320" y="324"/>
                    <a:pt x="4890" y="277"/>
                  </a:cubicBezTo>
                  <a:cubicBezTo>
                    <a:pt x="4246" y="105"/>
                    <a:pt x="2773" y="0"/>
                    <a:pt x="1538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893;p72"/>
            <p:cNvSpPr/>
            <p:nvPr/>
          </p:nvSpPr>
          <p:spPr>
            <a:xfrm>
              <a:off x="4499675" y="3339775"/>
              <a:ext cx="1538500" cy="478975"/>
            </a:xfrm>
            <a:custGeom>
              <a:avLst/>
              <a:gdLst/>
              <a:ahLst/>
              <a:cxnLst/>
              <a:rect l="l" t="t" r="r" b="b"/>
              <a:pathLst>
                <a:path w="61540" h="19159" extrusionOk="0">
                  <a:moveTo>
                    <a:pt x="30168" y="1"/>
                  </a:moveTo>
                  <a:cubicBezTo>
                    <a:pt x="27159" y="1"/>
                    <a:pt x="23990" y="332"/>
                    <a:pt x="20706" y="1088"/>
                  </a:cubicBezTo>
                  <a:cubicBezTo>
                    <a:pt x="6295" y="4402"/>
                    <a:pt x="1" y="19158"/>
                    <a:pt x="1" y="19158"/>
                  </a:cubicBezTo>
                  <a:cubicBezTo>
                    <a:pt x="1" y="19158"/>
                    <a:pt x="1179" y="19137"/>
                    <a:pt x="3234" y="19103"/>
                  </a:cubicBezTo>
                  <a:cubicBezTo>
                    <a:pt x="13208" y="18942"/>
                    <a:pt x="43902" y="18471"/>
                    <a:pt x="61539" y="18471"/>
                  </a:cubicBezTo>
                  <a:cubicBezTo>
                    <a:pt x="60966" y="16642"/>
                    <a:pt x="56915" y="10487"/>
                    <a:pt x="53532" y="7720"/>
                  </a:cubicBezTo>
                  <a:cubicBezTo>
                    <a:pt x="51657" y="6190"/>
                    <a:pt x="49241" y="4681"/>
                    <a:pt x="46387" y="3408"/>
                  </a:cubicBezTo>
                  <a:cubicBezTo>
                    <a:pt x="41923" y="1414"/>
                    <a:pt x="36387" y="1"/>
                    <a:pt x="30168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894;p72"/>
            <p:cNvSpPr/>
            <p:nvPr/>
          </p:nvSpPr>
          <p:spPr>
            <a:xfrm>
              <a:off x="4495925" y="4995175"/>
              <a:ext cx="490475" cy="470400"/>
            </a:xfrm>
            <a:custGeom>
              <a:avLst/>
              <a:gdLst/>
              <a:ahLst/>
              <a:cxnLst/>
              <a:rect l="l" t="t" r="r" b="b"/>
              <a:pathLst>
                <a:path w="19619" h="18816" extrusionOk="0">
                  <a:moveTo>
                    <a:pt x="9834" y="1"/>
                  </a:moveTo>
                  <a:cubicBezTo>
                    <a:pt x="9797" y="1"/>
                    <a:pt x="9760" y="1"/>
                    <a:pt x="9723" y="2"/>
                  </a:cubicBezTo>
                  <a:cubicBezTo>
                    <a:pt x="4330" y="59"/>
                    <a:pt x="0" y="4318"/>
                    <a:pt x="55" y="9511"/>
                  </a:cubicBezTo>
                  <a:cubicBezTo>
                    <a:pt x="76" y="11500"/>
                    <a:pt x="736" y="13339"/>
                    <a:pt x="1847" y="14846"/>
                  </a:cubicBezTo>
                  <a:cubicBezTo>
                    <a:pt x="3620" y="17252"/>
                    <a:pt x="6534" y="18816"/>
                    <a:pt x="9815" y="18816"/>
                  </a:cubicBezTo>
                  <a:cubicBezTo>
                    <a:pt x="9852" y="18816"/>
                    <a:pt x="9888" y="18816"/>
                    <a:pt x="9924" y="18815"/>
                  </a:cubicBezTo>
                  <a:cubicBezTo>
                    <a:pt x="13256" y="18779"/>
                    <a:pt x="16184" y="17143"/>
                    <a:pt x="17919" y="14669"/>
                  </a:cubicBezTo>
                  <a:cubicBezTo>
                    <a:pt x="18995" y="13142"/>
                    <a:pt x="19619" y="11290"/>
                    <a:pt x="19597" y="9301"/>
                  </a:cubicBezTo>
                  <a:cubicBezTo>
                    <a:pt x="19541" y="4144"/>
                    <a:pt x="15180" y="1"/>
                    <a:pt x="9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895;p72"/>
            <p:cNvSpPr/>
            <p:nvPr/>
          </p:nvSpPr>
          <p:spPr>
            <a:xfrm>
              <a:off x="4584500" y="5245300"/>
              <a:ext cx="97325" cy="102225"/>
            </a:xfrm>
            <a:custGeom>
              <a:avLst/>
              <a:gdLst/>
              <a:ahLst/>
              <a:cxnLst/>
              <a:rect l="l" t="t" r="r" b="b"/>
              <a:pathLst>
                <a:path w="3893" h="4089" extrusionOk="0">
                  <a:moveTo>
                    <a:pt x="548" y="0"/>
                  </a:moveTo>
                  <a:cubicBezTo>
                    <a:pt x="293" y="0"/>
                    <a:pt x="97" y="10"/>
                    <a:pt x="1" y="23"/>
                  </a:cubicBezTo>
                  <a:cubicBezTo>
                    <a:pt x="28" y="282"/>
                    <a:pt x="74" y="538"/>
                    <a:pt x="137" y="791"/>
                  </a:cubicBezTo>
                  <a:cubicBezTo>
                    <a:pt x="452" y="2110"/>
                    <a:pt x="1222" y="3257"/>
                    <a:pt x="2263" y="4088"/>
                  </a:cubicBezTo>
                  <a:cubicBezTo>
                    <a:pt x="2863" y="3265"/>
                    <a:pt x="3892" y="1716"/>
                    <a:pt x="3783" y="930"/>
                  </a:cubicBezTo>
                  <a:cubicBezTo>
                    <a:pt x="3769" y="839"/>
                    <a:pt x="3735" y="750"/>
                    <a:pt x="3682" y="674"/>
                  </a:cubicBezTo>
                  <a:cubicBezTo>
                    <a:pt x="3288" y="132"/>
                    <a:pt x="1506" y="0"/>
                    <a:pt x="548" y="0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896;p72"/>
            <p:cNvSpPr/>
            <p:nvPr/>
          </p:nvSpPr>
          <p:spPr>
            <a:xfrm>
              <a:off x="4596525" y="5090800"/>
              <a:ext cx="106300" cy="110450"/>
            </a:xfrm>
            <a:custGeom>
              <a:avLst/>
              <a:gdLst/>
              <a:ahLst/>
              <a:cxnLst/>
              <a:rect l="l" t="t" r="r" b="b"/>
              <a:pathLst>
                <a:path w="4252" h="4418" extrusionOk="0">
                  <a:moveTo>
                    <a:pt x="3302" y="1"/>
                  </a:moveTo>
                  <a:cubicBezTo>
                    <a:pt x="3154" y="62"/>
                    <a:pt x="3007" y="130"/>
                    <a:pt x="2864" y="204"/>
                  </a:cubicBezTo>
                  <a:cubicBezTo>
                    <a:pt x="1588" y="853"/>
                    <a:pt x="575" y="1909"/>
                    <a:pt x="0" y="3190"/>
                  </a:cubicBezTo>
                  <a:cubicBezTo>
                    <a:pt x="764" y="3623"/>
                    <a:pt x="2293" y="4418"/>
                    <a:pt x="3180" y="4418"/>
                  </a:cubicBezTo>
                  <a:cubicBezTo>
                    <a:pt x="3397" y="4418"/>
                    <a:pt x="3575" y="4370"/>
                    <a:pt x="3695" y="4258"/>
                  </a:cubicBezTo>
                  <a:lnTo>
                    <a:pt x="3699" y="4255"/>
                  </a:lnTo>
                  <a:cubicBezTo>
                    <a:pt x="4251" y="3719"/>
                    <a:pt x="3591" y="923"/>
                    <a:pt x="3302" y="1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897;p72"/>
            <p:cNvSpPr/>
            <p:nvPr/>
          </p:nvSpPr>
          <p:spPr>
            <a:xfrm>
              <a:off x="4787650" y="5207150"/>
              <a:ext cx="112100" cy="115950"/>
            </a:xfrm>
            <a:custGeom>
              <a:avLst/>
              <a:gdLst/>
              <a:ahLst/>
              <a:cxnLst/>
              <a:rect l="l" t="t" r="r" b="b"/>
              <a:pathLst>
                <a:path w="4484" h="4638" extrusionOk="0">
                  <a:moveTo>
                    <a:pt x="4397" y="0"/>
                  </a:moveTo>
                  <a:cubicBezTo>
                    <a:pt x="3941" y="31"/>
                    <a:pt x="1339" y="584"/>
                    <a:pt x="551" y="1266"/>
                  </a:cubicBezTo>
                  <a:cubicBezTo>
                    <a:pt x="446" y="1360"/>
                    <a:pt x="374" y="1453"/>
                    <a:pt x="342" y="1548"/>
                  </a:cubicBezTo>
                  <a:cubicBezTo>
                    <a:pt x="1" y="2567"/>
                    <a:pt x="2180" y="4038"/>
                    <a:pt x="3151" y="4637"/>
                  </a:cubicBezTo>
                  <a:cubicBezTo>
                    <a:pt x="3240" y="4530"/>
                    <a:pt x="3323" y="4415"/>
                    <a:pt x="3403" y="4303"/>
                  </a:cubicBezTo>
                  <a:cubicBezTo>
                    <a:pt x="4110" y="3296"/>
                    <a:pt x="4483" y="2090"/>
                    <a:pt x="4470" y="860"/>
                  </a:cubicBezTo>
                  <a:cubicBezTo>
                    <a:pt x="4467" y="572"/>
                    <a:pt x="4442" y="285"/>
                    <a:pt x="4397" y="0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898;p72"/>
            <p:cNvSpPr/>
            <p:nvPr/>
          </p:nvSpPr>
          <p:spPr>
            <a:xfrm>
              <a:off x="4758575" y="5079725"/>
              <a:ext cx="107875" cy="110125"/>
            </a:xfrm>
            <a:custGeom>
              <a:avLst/>
              <a:gdLst/>
              <a:ahLst/>
              <a:cxnLst/>
              <a:rect l="l" t="t" r="r" b="b"/>
              <a:pathLst>
                <a:path w="4315" h="4405" extrusionOk="0">
                  <a:moveTo>
                    <a:pt x="124" y="0"/>
                  </a:moveTo>
                  <a:lnTo>
                    <a:pt x="124" y="0"/>
                  </a:lnTo>
                  <a:cubicBezTo>
                    <a:pt x="54" y="424"/>
                    <a:pt x="1" y="2622"/>
                    <a:pt x="351" y="3719"/>
                  </a:cubicBezTo>
                  <a:cubicBezTo>
                    <a:pt x="438" y="3997"/>
                    <a:pt x="551" y="4204"/>
                    <a:pt x="696" y="4296"/>
                  </a:cubicBezTo>
                  <a:cubicBezTo>
                    <a:pt x="817" y="4371"/>
                    <a:pt x="956" y="4404"/>
                    <a:pt x="1109" y="4404"/>
                  </a:cubicBezTo>
                  <a:cubicBezTo>
                    <a:pt x="2088" y="4404"/>
                    <a:pt x="3605" y="3020"/>
                    <a:pt x="4314" y="2310"/>
                  </a:cubicBezTo>
                  <a:cubicBezTo>
                    <a:pt x="4221" y="2192"/>
                    <a:pt x="4127" y="2082"/>
                    <a:pt x="4023" y="1973"/>
                  </a:cubicBezTo>
                  <a:cubicBezTo>
                    <a:pt x="3034" y="909"/>
                    <a:pt x="1668" y="186"/>
                    <a:pt x="124" y="0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899;p72"/>
            <p:cNvSpPr/>
            <p:nvPr/>
          </p:nvSpPr>
          <p:spPr>
            <a:xfrm>
              <a:off x="4693225" y="5283075"/>
              <a:ext cx="119725" cy="99250"/>
            </a:xfrm>
            <a:custGeom>
              <a:avLst/>
              <a:gdLst/>
              <a:ahLst/>
              <a:cxnLst/>
              <a:rect l="l" t="t" r="r" b="b"/>
              <a:pathLst>
                <a:path w="4789" h="3970" extrusionOk="0">
                  <a:moveTo>
                    <a:pt x="1971" y="1"/>
                  </a:moveTo>
                  <a:cubicBezTo>
                    <a:pt x="1914" y="1"/>
                    <a:pt x="1858" y="7"/>
                    <a:pt x="1802" y="21"/>
                  </a:cubicBezTo>
                  <a:cubicBezTo>
                    <a:pt x="1313" y="141"/>
                    <a:pt x="783" y="1294"/>
                    <a:pt x="414" y="2330"/>
                  </a:cubicBezTo>
                  <a:cubicBezTo>
                    <a:pt x="225" y="2862"/>
                    <a:pt x="77" y="3364"/>
                    <a:pt x="1" y="3678"/>
                  </a:cubicBezTo>
                  <a:cubicBezTo>
                    <a:pt x="162" y="3726"/>
                    <a:pt x="327" y="3771"/>
                    <a:pt x="497" y="3812"/>
                  </a:cubicBezTo>
                  <a:cubicBezTo>
                    <a:pt x="969" y="3917"/>
                    <a:pt x="1447" y="3969"/>
                    <a:pt x="1924" y="3969"/>
                  </a:cubicBezTo>
                  <a:cubicBezTo>
                    <a:pt x="2910" y="3969"/>
                    <a:pt x="3890" y="3746"/>
                    <a:pt x="4788" y="3309"/>
                  </a:cubicBezTo>
                  <a:cubicBezTo>
                    <a:pt x="4662" y="3047"/>
                    <a:pt x="4421" y="2574"/>
                    <a:pt x="4114" y="2067"/>
                  </a:cubicBezTo>
                  <a:cubicBezTo>
                    <a:pt x="3610" y="1234"/>
                    <a:pt x="2936" y="315"/>
                    <a:pt x="2295" y="67"/>
                  </a:cubicBezTo>
                  <a:cubicBezTo>
                    <a:pt x="2186" y="24"/>
                    <a:pt x="2078" y="1"/>
                    <a:pt x="1971" y="1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900;p72"/>
            <p:cNvSpPr/>
            <p:nvPr/>
          </p:nvSpPr>
          <p:spPr>
            <a:xfrm>
              <a:off x="4584500" y="5245300"/>
              <a:ext cx="94575" cy="23300"/>
            </a:xfrm>
            <a:custGeom>
              <a:avLst/>
              <a:gdLst/>
              <a:ahLst/>
              <a:cxnLst/>
              <a:rect l="l" t="t" r="r" b="b"/>
              <a:pathLst>
                <a:path w="3783" h="932" extrusionOk="0">
                  <a:moveTo>
                    <a:pt x="544" y="0"/>
                  </a:moveTo>
                  <a:cubicBezTo>
                    <a:pt x="291" y="0"/>
                    <a:pt x="97" y="10"/>
                    <a:pt x="1" y="23"/>
                  </a:cubicBezTo>
                  <a:cubicBezTo>
                    <a:pt x="28" y="282"/>
                    <a:pt x="74" y="540"/>
                    <a:pt x="137" y="793"/>
                  </a:cubicBezTo>
                  <a:cubicBezTo>
                    <a:pt x="549" y="727"/>
                    <a:pt x="1226" y="637"/>
                    <a:pt x="1942" y="637"/>
                  </a:cubicBezTo>
                  <a:cubicBezTo>
                    <a:pt x="2577" y="637"/>
                    <a:pt x="3243" y="708"/>
                    <a:pt x="3783" y="931"/>
                  </a:cubicBezTo>
                  <a:cubicBezTo>
                    <a:pt x="3769" y="839"/>
                    <a:pt x="3735" y="750"/>
                    <a:pt x="3682" y="674"/>
                  </a:cubicBezTo>
                  <a:cubicBezTo>
                    <a:pt x="3288" y="133"/>
                    <a:pt x="1501" y="0"/>
                    <a:pt x="544" y="0"/>
                  </a:cubicBezTo>
                  <a:close/>
                </a:path>
              </a:pathLst>
            </a:custGeom>
            <a:solidFill>
              <a:srgbClr val="161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901;p72"/>
            <p:cNvSpPr/>
            <p:nvPr/>
          </p:nvSpPr>
          <p:spPr>
            <a:xfrm>
              <a:off x="4693225" y="5283075"/>
              <a:ext cx="57375" cy="95275"/>
            </a:xfrm>
            <a:custGeom>
              <a:avLst/>
              <a:gdLst/>
              <a:ahLst/>
              <a:cxnLst/>
              <a:rect l="l" t="t" r="r" b="b"/>
              <a:pathLst>
                <a:path w="2295" h="3811" extrusionOk="0">
                  <a:moveTo>
                    <a:pt x="1973" y="0"/>
                  </a:moveTo>
                  <a:cubicBezTo>
                    <a:pt x="1916" y="0"/>
                    <a:pt x="1859" y="7"/>
                    <a:pt x="1802" y="21"/>
                  </a:cubicBezTo>
                  <a:cubicBezTo>
                    <a:pt x="1313" y="140"/>
                    <a:pt x="783" y="1294"/>
                    <a:pt x="414" y="2330"/>
                  </a:cubicBezTo>
                  <a:cubicBezTo>
                    <a:pt x="225" y="2861"/>
                    <a:pt x="77" y="3362"/>
                    <a:pt x="1" y="3676"/>
                  </a:cubicBezTo>
                  <a:cubicBezTo>
                    <a:pt x="162" y="3725"/>
                    <a:pt x="327" y="3771"/>
                    <a:pt x="497" y="3810"/>
                  </a:cubicBezTo>
                  <a:cubicBezTo>
                    <a:pt x="1135" y="1268"/>
                    <a:pt x="1798" y="364"/>
                    <a:pt x="2295" y="67"/>
                  </a:cubicBezTo>
                  <a:cubicBezTo>
                    <a:pt x="2187" y="23"/>
                    <a:pt x="2079" y="0"/>
                    <a:pt x="1973" y="0"/>
                  </a:cubicBezTo>
                  <a:close/>
                </a:path>
              </a:pathLst>
            </a:custGeom>
            <a:solidFill>
              <a:srgbClr val="161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902;p72"/>
            <p:cNvSpPr/>
            <p:nvPr/>
          </p:nvSpPr>
          <p:spPr>
            <a:xfrm>
              <a:off x="6359900" y="4995175"/>
              <a:ext cx="490500" cy="470400"/>
            </a:xfrm>
            <a:custGeom>
              <a:avLst/>
              <a:gdLst/>
              <a:ahLst/>
              <a:cxnLst/>
              <a:rect l="l" t="t" r="r" b="b"/>
              <a:pathLst>
                <a:path w="19620" h="18816" extrusionOk="0">
                  <a:moveTo>
                    <a:pt x="9835" y="1"/>
                  </a:moveTo>
                  <a:cubicBezTo>
                    <a:pt x="9798" y="1"/>
                    <a:pt x="9761" y="1"/>
                    <a:pt x="9724" y="2"/>
                  </a:cubicBezTo>
                  <a:cubicBezTo>
                    <a:pt x="4333" y="59"/>
                    <a:pt x="1" y="4318"/>
                    <a:pt x="57" y="9511"/>
                  </a:cubicBezTo>
                  <a:cubicBezTo>
                    <a:pt x="77" y="11500"/>
                    <a:pt x="737" y="13339"/>
                    <a:pt x="1850" y="14846"/>
                  </a:cubicBezTo>
                  <a:cubicBezTo>
                    <a:pt x="3621" y="17252"/>
                    <a:pt x="6535" y="18816"/>
                    <a:pt x="9818" y="18816"/>
                  </a:cubicBezTo>
                  <a:cubicBezTo>
                    <a:pt x="9854" y="18816"/>
                    <a:pt x="9890" y="18816"/>
                    <a:pt x="9927" y="18815"/>
                  </a:cubicBezTo>
                  <a:cubicBezTo>
                    <a:pt x="13257" y="18779"/>
                    <a:pt x="16187" y="17143"/>
                    <a:pt x="17920" y="14669"/>
                  </a:cubicBezTo>
                  <a:cubicBezTo>
                    <a:pt x="18996" y="13142"/>
                    <a:pt x="19619" y="11290"/>
                    <a:pt x="19598" y="9301"/>
                  </a:cubicBezTo>
                  <a:cubicBezTo>
                    <a:pt x="19542" y="4144"/>
                    <a:pt x="15182" y="1"/>
                    <a:pt x="98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903;p72"/>
            <p:cNvSpPr/>
            <p:nvPr/>
          </p:nvSpPr>
          <p:spPr>
            <a:xfrm>
              <a:off x="6448550" y="5245300"/>
              <a:ext cx="97300" cy="102225"/>
            </a:xfrm>
            <a:custGeom>
              <a:avLst/>
              <a:gdLst/>
              <a:ahLst/>
              <a:cxnLst/>
              <a:rect l="l" t="t" r="r" b="b"/>
              <a:pathLst>
                <a:path w="3892" h="4089" extrusionOk="0">
                  <a:moveTo>
                    <a:pt x="547" y="0"/>
                  </a:moveTo>
                  <a:cubicBezTo>
                    <a:pt x="293" y="0"/>
                    <a:pt x="96" y="10"/>
                    <a:pt x="0" y="23"/>
                  </a:cubicBezTo>
                  <a:cubicBezTo>
                    <a:pt x="28" y="282"/>
                    <a:pt x="73" y="538"/>
                    <a:pt x="134" y="791"/>
                  </a:cubicBezTo>
                  <a:cubicBezTo>
                    <a:pt x="450" y="2110"/>
                    <a:pt x="1219" y="3257"/>
                    <a:pt x="2262" y="4088"/>
                  </a:cubicBezTo>
                  <a:cubicBezTo>
                    <a:pt x="2863" y="3265"/>
                    <a:pt x="3891" y="1716"/>
                    <a:pt x="3782" y="930"/>
                  </a:cubicBezTo>
                  <a:cubicBezTo>
                    <a:pt x="3768" y="839"/>
                    <a:pt x="3733" y="750"/>
                    <a:pt x="3681" y="674"/>
                  </a:cubicBezTo>
                  <a:cubicBezTo>
                    <a:pt x="3287" y="132"/>
                    <a:pt x="1505" y="0"/>
                    <a:pt x="547" y="0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2904;p72"/>
            <p:cNvSpPr/>
            <p:nvPr/>
          </p:nvSpPr>
          <p:spPr>
            <a:xfrm>
              <a:off x="6460550" y="5090800"/>
              <a:ext cx="106300" cy="110450"/>
            </a:xfrm>
            <a:custGeom>
              <a:avLst/>
              <a:gdLst/>
              <a:ahLst/>
              <a:cxnLst/>
              <a:rect l="l" t="t" r="r" b="b"/>
              <a:pathLst>
                <a:path w="4252" h="4418" extrusionOk="0">
                  <a:moveTo>
                    <a:pt x="3302" y="1"/>
                  </a:moveTo>
                  <a:cubicBezTo>
                    <a:pt x="3154" y="62"/>
                    <a:pt x="3006" y="130"/>
                    <a:pt x="2863" y="204"/>
                  </a:cubicBezTo>
                  <a:cubicBezTo>
                    <a:pt x="1587" y="853"/>
                    <a:pt x="575" y="1909"/>
                    <a:pt x="0" y="3190"/>
                  </a:cubicBezTo>
                  <a:cubicBezTo>
                    <a:pt x="763" y="3623"/>
                    <a:pt x="2293" y="4418"/>
                    <a:pt x="3179" y="4418"/>
                  </a:cubicBezTo>
                  <a:cubicBezTo>
                    <a:pt x="3396" y="4418"/>
                    <a:pt x="3574" y="4370"/>
                    <a:pt x="3693" y="4258"/>
                  </a:cubicBezTo>
                  <a:lnTo>
                    <a:pt x="3698" y="4255"/>
                  </a:lnTo>
                  <a:cubicBezTo>
                    <a:pt x="4251" y="3719"/>
                    <a:pt x="3591" y="923"/>
                    <a:pt x="3302" y="1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2905;p72"/>
            <p:cNvSpPr/>
            <p:nvPr/>
          </p:nvSpPr>
          <p:spPr>
            <a:xfrm>
              <a:off x="6651675" y="5207150"/>
              <a:ext cx="112100" cy="115950"/>
            </a:xfrm>
            <a:custGeom>
              <a:avLst/>
              <a:gdLst/>
              <a:ahLst/>
              <a:cxnLst/>
              <a:rect l="l" t="t" r="r" b="b"/>
              <a:pathLst>
                <a:path w="4484" h="4638" extrusionOk="0">
                  <a:moveTo>
                    <a:pt x="4397" y="0"/>
                  </a:moveTo>
                  <a:cubicBezTo>
                    <a:pt x="3941" y="31"/>
                    <a:pt x="1339" y="584"/>
                    <a:pt x="550" y="1266"/>
                  </a:cubicBezTo>
                  <a:cubicBezTo>
                    <a:pt x="446" y="1360"/>
                    <a:pt x="374" y="1453"/>
                    <a:pt x="342" y="1548"/>
                  </a:cubicBezTo>
                  <a:cubicBezTo>
                    <a:pt x="1" y="2567"/>
                    <a:pt x="2180" y="4038"/>
                    <a:pt x="3151" y="4637"/>
                  </a:cubicBezTo>
                  <a:cubicBezTo>
                    <a:pt x="3240" y="4530"/>
                    <a:pt x="3322" y="4415"/>
                    <a:pt x="3401" y="4303"/>
                  </a:cubicBezTo>
                  <a:cubicBezTo>
                    <a:pt x="4110" y="3296"/>
                    <a:pt x="4484" y="2090"/>
                    <a:pt x="4468" y="860"/>
                  </a:cubicBezTo>
                  <a:cubicBezTo>
                    <a:pt x="4467" y="572"/>
                    <a:pt x="4442" y="285"/>
                    <a:pt x="4397" y="0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2906;p72"/>
            <p:cNvSpPr/>
            <p:nvPr/>
          </p:nvSpPr>
          <p:spPr>
            <a:xfrm>
              <a:off x="6622600" y="5079725"/>
              <a:ext cx="107875" cy="110125"/>
            </a:xfrm>
            <a:custGeom>
              <a:avLst/>
              <a:gdLst/>
              <a:ahLst/>
              <a:cxnLst/>
              <a:rect l="l" t="t" r="r" b="b"/>
              <a:pathLst>
                <a:path w="4315" h="4405" extrusionOk="0">
                  <a:moveTo>
                    <a:pt x="124" y="0"/>
                  </a:moveTo>
                  <a:lnTo>
                    <a:pt x="124" y="0"/>
                  </a:lnTo>
                  <a:cubicBezTo>
                    <a:pt x="53" y="424"/>
                    <a:pt x="1" y="2622"/>
                    <a:pt x="351" y="3719"/>
                  </a:cubicBezTo>
                  <a:cubicBezTo>
                    <a:pt x="438" y="3997"/>
                    <a:pt x="551" y="4204"/>
                    <a:pt x="696" y="4296"/>
                  </a:cubicBezTo>
                  <a:cubicBezTo>
                    <a:pt x="817" y="4371"/>
                    <a:pt x="957" y="4404"/>
                    <a:pt x="1109" y="4404"/>
                  </a:cubicBezTo>
                  <a:cubicBezTo>
                    <a:pt x="2088" y="4404"/>
                    <a:pt x="3605" y="3020"/>
                    <a:pt x="4314" y="2310"/>
                  </a:cubicBezTo>
                  <a:cubicBezTo>
                    <a:pt x="4220" y="2192"/>
                    <a:pt x="4125" y="2082"/>
                    <a:pt x="4023" y="1973"/>
                  </a:cubicBezTo>
                  <a:cubicBezTo>
                    <a:pt x="3034" y="909"/>
                    <a:pt x="1668" y="186"/>
                    <a:pt x="124" y="0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2907;p72"/>
            <p:cNvSpPr/>
            <p:nvPr/>
          </p:nvSpPr>
          <p:spPr>
            <a:xfrm>
              <a:off x="6557225" y="5283075"/>
              <a:ext cx="119700" cy="99250"/>
            </a:xfrm>
            <a:custGeom>
              <a:avLst/>
              <a:gdLst/>
              <a:ahLst/>
              <a:cxnLst/>
              <a:rect l="l" t="t" r="r" b="b"/>
              <a:pathLst>
                <a:path w="4788" h="3970" extrusionOk="0">
                  <a:moveTo>
                    <a:pt x="1972" y="1"/>
                  </a:moveTo>
                  <a:cubicBezTo>
                    <a:pt x="1915" y="1"/>
                    <a:pt x="1859" y="7"/>
                    <a:pt x="1803" y="21"/>
                  </a:cubicBezTo>
                  <a:cubicBezTo>
                    <a:pt x="1313" y="141"/>
                    <a:pt x="784" y="1294"/>
                    <a:pt x="413" y="2330"/>
                  </a:cubicBezTo>
                  <a:cubicBezTo>
                    <a:pt x="224" y="2862"/>
                    <a:pt x="76" y="3364"/>
                    <a:pt x="0" y="3678"/>
                  </a:cubicBezTo>
                  <a:cubicBezTo>
                    <a:pt x="162" y="3726"/>
                    <a:pt x="328" y="3771"/>
                    <a:pt x="497" y="3812"/>
                  </a:cubicBezTo>
                  <a:cubicBezTo>
                    <a:pt x="969" y="3917"/>
                    <a:pt x="1448" y="3969"/>
                    <a:pt x="1925" y="3969"/>
                  </a:cubicBezTo>
                  <a:cubicBezTo>
                    <a:pt x="2911" y="3969"/>
                    <a:pt x="3891" y="3746"/>
                    <a:pt x="4788" y="3309"/>
                  </a:cubicBezTo>
                  <a:cubicBezTo>
                    <a:pt x="4663" y="3047"/>
                    <a:pt x="4421" y="2574"/>
                    <a:pt x="4114" y="2067"/>
                  </a:cubicBezTo>
                  <a:cubicBezTo>
                    <a:pt x="3611" y="1234"/>
                    <a:pt x="2936" y="315"/>
                    <a:pt x="2294" y="67"/>
                  </a:cubicBezTo>
                  <a:cubicBezTo>
                    <a:pt x="2186" y="24"/>
                    <a:pt x="2078" y="1"/>
                    <a:pt x="1972" y="1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15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371;p32"/>
          <p:cNvSpPr txBox="1">
            <a:spLocks/>
          </p:cNvSpPr>
          <p:nvPr/>
        </p:nvSpPr>
        <p:spPr>
          <a:xfrm>
            <a:off x="449881" y="291249"/>
            <a:ext cx="7729385" cy="96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명세 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구상도</a:t>
            </a:r>
          </a:p>
        </p:txBody>
      </p:sp>
      <p:pic>
        <p:nvPicPr>
          <p:cNvPr id="45" name="내용 개체 틀 5">
            <a:extLst>
              <a:ext uri="{FF2B5EF4-FFF2-40B4-BE49-F238E27FC236}">
                <a16:creationId xmlns:a16="http://schemas.microsoft.com/office/drawing/2014/main" id="{95504935-0F27-4D48-ADD8-3A7B6A46F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07" y="1767840"/>
            <a:ext cx="8012358" cy="4096544"/>
          </a:xfrm>
          <a:prstGeom prst="rect">
            <a:avLst/>
          </a:prstGeom>
          <a:ln w="2540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49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371;p32"/>
          <p:cNvSpPr txBox="1">
            <a:spLocks/>
          </p:cNvSpPr>
          <p:nvPr/>
        </p:nvSpPr>
        <p:spPr>
          <a:xfrm>
            <a:off x="449881" y="291249"/>
            <a:ext cx="7596839" cy="96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명세 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플랫폼</a:t>
            </a:r>
          </a:p>
        </p:txBody>
      </p:sp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2C29FCA1-240A-4FF0-A7F5-8F2A96FBAF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10418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73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1084</TotalTime>
  <Words>256</Words>
  <Application>Microsoft Office PowerPoint</Application>
  <PresentationFormat>와이드스크린</PresentationFormat>
  <Paragraphs>98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Calibri</vt:lpstr>
      <vt:lpstr>Wingdings</vt:lpstr>
      <vt:lpstr>배달의민족 주아</vt:lpstr>
      <vt:lpstr>맑은 고딕</vt:lpstr>
      <vt:lpstr>Arial</vt:lpstr>
      <vt:lpstr>Aharoni</vt:lpstr>
      <vt:lpstr>Calibri Light</vt:lpstr>
      <vt:lpstr>Office Theme</vt:lpstr>
      <vt:lpstr>트럭의 민족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트럭의 민족</dc:title>
  <dc:creator>이 희수</dc:creator>
  <cp:lastModifiedBy>이 희수</cp:lastModifiedBy>
  <cp:revision>103</cp:revision>
  <dcterms:created xsi:type="dcterms:W3CDTF">2020-05-13T03:30:52Z</dcterms:created>
  <dcterms:modified xsi:type="dcterms:W3CDTF">2020-05-15T12:46:30Z</dcterms:modified>
</cp:coreProperties>
</file>