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4" y="2392424"/>
            <a:ext cx="6815669" cy="1515533"/>
          </a:xfrm>
        </p:spPr>
        <p:txBody>
          <a:bodyPr/>
          <a:lstStyle/>
          <a:p>
            <a:r>
              <a:rPr lang="en-US" dirty="0" smtClean="0"/>
              <a:t>ESPRESSO</a:t>
            </a:r>
            <a:br>
              <a:rPr lang="en-US" dirty="0" smtClean="0"/>
            </a:br>
            <a:r>
              <a:rPr lang="en-US" sz="2000" dirty="0"/>
              <a:t>UI TESTING FRAMEWORK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428" y="3332857"/>
            <a:ext cx="6995603" cy="1683524"/>
          </a:xfrm>
        </p:spPr>
        <p:txBody>
          <a:bodyPr>
            <a:no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Aqsa Zia</a:t>
            </a:r>
          </a:p>
          <a:p>
            <a:r>
              <a:rPr lang="en-US" sz="1600" dirty="0" smtClean="0"/>
              <a:t>Myra Arshad</a:t>
            </a:r>
          </a:p>
          <a:p>
            <a:r>
              <a:rPr lang="en-US" sz="1600" dirty="0" err="1" smtClean="0"/>
              <a:t>Hamda</a:t>
            </a:r>
            <a:r>
              <a:rPr lang="en-US" sz="1600" dirty="0" smtClean="0"/>
              <a:t> </a:t>
            </a:r>
            <a:r>
              <a:rPr lang="en-US" sz="1600" dirty="0" err="1" smtClean="0"/>
              <a:t>Naeem</a:t>
            </a:r>
            <a:endParaRPr lang="en-US" sz="1600" dirty="0" smtClean="0"/>
          </a:p>
          <a:p>
            <a:r>
              <a:rPr lang="en-US" sz="1600" dirty="0" err="1" smtClean="0"/>
              <a:t>Tazeen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608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8082" y="1016950"/>
            <a:ext cx="7810856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ESPRESSO</a:t>
            </a:r>
          </a:p>
          <a:p>
            <a:pPr algn="ctr"/>
            <a:endParaRPr lang="en-US" sz="32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UI Testing Framework by Google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</a:t>
            </a:r>
            <a:r>
              <a:rPr lang="en-US" dirty="0"/>
              <a:t> </a:t>
            </a:r>
            <a:r>
              <a:rPr lang="en-US" b="1" dirty="0"/>
              <a:t>Espresso</a:t>
            </a:r>
            <a:r>
              <a:rPr lang="en-US" dirty="0"/>
              <a:t> testing framework provides a set of APIs to build UI tests to test user flows within an </a:t>
            </a:r>
            <a:r>
              <a:rPr lang="en-US" dirty="0" smtClean="0"/>
              <a:t>app.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 Espresso automatically synchronizes your test actions with the user interface of your application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It can </a:t>
            </a:r>
            <a:r>
              <a:rPr lang="en-US" dirty="0"/>
              <a:t>be used to test across applications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dirty="0" smtClean="0"/>
              <a:t>This </a:t>
            </a:r>
            <a:r>
              <a:rPr lang="en-US" dirty="0"/>
              <a:t>framework also ensures that your activity is started before the tests </a:t>
            </a:r>
            <a:r>
              <a:rPr lang="en-US" dirty="0" smtClean="0"/>
              <a:t>run.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087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3163" y="828943"/>
            <a:ext cx="857997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WHY ESPRESSO?</a:t>
            </a:r>
          </a:p>
          <a:p>
            <a:pPr algn="ctr"/>
            <a:endParaRPr lang="en-US" sz="28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It support </a:t>
            </a:r>
            <a:r>
              <a:rPr lang="en-US" sz="2000" dirty="0"/>
              <a:t>synchronization, </a:t>
            </a:r>
            <a:r>
              <a:rPr lang="en-US" sz="2000" dirty="0" smtClean="0"/>
              <a:t>you </a:t>
            </a:r>
            <a:r>
              <a:rPr lang="en-US" sz="2000" dirty="0"/>
              <a:t>don’t need to write additional code for waiting until </a:t>
            </a:r>
            <a:r>
              <a:rPr lang="en-US" sz="2000" dirty="0" smtClean="0"/>
              <a:t>activity </a:t>
            </a:r>
            <a:r>
              <a:rPr lang="en-US" sz="2000" dirty="0"/>
              <a:t>will be loaded or </a:t>
            </a:r>
            <a:r>
              <a:rPr lang="en-US" sz="2000" dirty="0" smtClean="0"/>
              <a:t>finished.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Comparatively faster and </a:t>
            </a:r>
            <a:r>
              <a:rPr lang="en-US" sz="2000" dirty="0" err="1" smtClean="0"/>
              <a:t>Relaible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Simple to write test cases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Efficient Testing.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Up gradation </a:t>
            </a:r>
            <a:r>
              <a:rPr lang="en-US" sz="2000" dirty="0"/>
              <a:t>and Reusability.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Consistency.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Vastly </a:t>
            </a:r>
            <a:r>
              <a:rPr lang="en-US" sz="2000" dirty="0"/>
              <a:t>Increases Your Test Coverage.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Automation Does What Manual Testing Cannot.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030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6628" y="905854"/>
            <a:ext cx="839197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MAJOR COMPONENTS</a:t>
            </a:r>
          </a:p>
          <a:p>
            <a:pPr algn="ctr"/>
            <a:endParaRPr lang="en-US" sz="2800" b="1" dirty="0" smtClean="0"/>
          </a:p>
          <a:p>
            <a:pPr algn="ctr"/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View </a:t>
            </a:r>
            <a:r>
              <a:rPr lang="en-US" sz="2400" b="1" dirty="0" smtClean="0"/>
              <a:t>Matchers</a:t>
            </a:r>
            <a:r>
              <a:rPr lang="en-US" sz="2400" dirty="0" smtClean="0"/>
              <a:t>: Allows </a:t>
            </a:r>
            <a:r>
              <a:rPr lang="en-US" sz="2400" dirty="0"/>
              <a:t>to find view in the current view hierarchy</a:t>
            </a:r>
            <a:r>
              <a:rPr lang="en-US" sz="2400" dirty="0" smtClean="0"/>
              <a:t>.</a:t>
            </a:r>
          </a:p>
          <a:p>
            <a:r>
              <a:rPr lang="en-US" sz="2400" i="1" dirty="0" smtClean="0"/>
              <a:t>	</a:t>
            </a:r>
            <a:r>
              <a:rPr lang="en-US" sz="2400" i="1" dirty="0" err="1" smtClean="0"/>
              <a:t>onView</a:t>
            </a:r>
            <a:r>
              <a:rPr lang="en-US" sz="2400" dirty="0"/>
              <a:t>((</a:t>
            </a:r>
            <a:r>
              <a:rPr lang="en-US" sz="2400" i="1" dirty="0"/>
              <a:t>withId</a:t>
            </a:r>
            <a:r>
              <a:rPr lang="en-US" sz="2400" dirty="0"/>
              <a:t>(</a:t>
            </a:r>
            <a:r>
              <a:rPr lang="en-US" sz="2400" dirty="0" err="1"/>
              <a:t>R.id.</a:t>
            </a:r>
            <a:r>
              <a:rPr lang="en-US" sz="2400" i="1" dirty="0" err="1"/>
              <a:t>button</a:t>
            </a:r>
            <a:r>
              <a:rPr lang="en-US" sz="2400" dirty="0"/>
              <a:t>)));</a:t>
            </a:r>
            <a:endParaRPr lang="en-US" sz="2400" dirty="0" smtClean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View Actions: </a:t>
            </a:r>
            <a:r>
              <a:rPr lang="en-US" sz="2400" dirty="0"/>
              <a:t>Which allows to perform actions on the views</a:t>
            </a:r>
            <a:r>
              <a:rPr lang="en-US" sz="2400" dirty="0" smtClean="0"/>
              <a:t>.</a:t>
            </a:r>
          </a:p>
          <a:p>
            <a:r>
              <a:rPr lang="en-US" sz="2400" i="1" dirty="0" smtClean="0"/>
              <a:t>       </a:t>
            </a:r>
            <a:r>
              <a:rPr lang="en-US" sz="2400" i="1" dirty="0" err="1" smtClean="0"/>
              <a:t>onView</a:t>
            </a:r>
            <a:r>
              <a:rPr lang="en-US" sz="2400" dirty="0"/>
              <a:t>((</a:t>
            </a:r>
            <a:r>
              <a:rPr lang="en-US" sz="2400" i="1" dirty="0" err="1"/>
              <a:t>withId</a:t>
            </a:r>
            <a:r>
              <a:rPr lang="en-US" sz="2400" dirty="0"/>
              <a:t>(</a:t>
            </a:r>
            <a:r>
              <a:rPr lang="en-US" sz="2400" dirty="0" err="1"/>
              <a:t>R.id.</a:t>
            </a:r>
            <a:r>
              <a:rPr lang="en-US" sz="2400" i="1" dirty="0" err="1"/>
              <a:t>button</a:t>
            </a:r>
            <a:r>
              <a:rPr lang="en-US" sz="2400" dirty="0"/>
              <a:t>))).perform(</a:t>
            </a:r>
            <a:r>
              <a:rPr lang="en-US" sz="2400" i="1" dirty="0"/>
              <a:t>click</a:t>
            </a:r>
            <a:r>
              <a:rPr lang="en-US" sz="2400" dirty="0"/>
              <a:t>());</a:t>
            </a:r>
            <a:endParaRPr lang="en-US" sz="2400" dirty="0" smtClean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View Assertions: </a:t>
            </a:r>
            <a:r>
              <a:rPr lang="en-US" sz="2400" dirty="0"/>
              <a:t>Which allows to assert state of a view</a:t>
            </a:r>
            <a:r>
              <a:rPr lang="en-US" sz="2400" dirty="0" smtClean="0"/>
              <a:t>.</a:t>
            </a:r>
          </a:p>
          <a:p>
            <a:r>
              <a:rPr lang="en-US" sz="2400" i="1" dirty="0" smtClean="0"/>
              <a:t>	</a:t>
            </a:r>
            <a:r>
              <a:rPr lang="en-US" sz="2400" i="1" dirty="0" err="1" smtClean="0"/>
              <a:t>onView</a:t>
            </a:r>
            <a:r>
              <a:rPr lang="en-US" sz="2400" dirty="0"/>
              <a:t>((</a:t>
            </a:r>
            <a:r>
              <a:rPr lang="en-US" sz="2400" i="1" dirty="0"/>
              <a:t>withId</a:t>
            </a:r>
            <a:r>
              <a:rPr lang="en-US" sz="2400" dirty="0"/>
              <a:t>(</a:t>
            </a:r>
            <a:r>
              <a:rPr lang="en-US" sz="2400" dirty="0" err="1"/>
              <a:t>R.id.</a:t>
            </a:r>
            <a:r>
              <a:rPr lang="en-US" sz="2400" i="1" dirty="0" err="1"/>
              <a:t>layout</a:t>
            </a:r>
            <a:r>
              <a:rPr lang="en-US" sz="2400" dirty="0"/>
              <a:t>))).check(</a:t>
            </a:r>
            <a:r>
              <a:rPr lang="en-US" sz="2400" i="1" dirty="0"/>
              <a:t>matches</a:t>
            </a:r>
            <a:r>
              <a:rPr lang="en-US" sz="2400" dirty="0"/>
              <a:t>(</a:t>
            </a:r>
            <a:r>
              <a:rPr lang="en-US" sz="2400" i="1" dirty="0" err="1"/>
              <a:t>isDisplayed</a:t>
            </a:r>
            <a:r>
              <a:rPr lang="en-US" sz="2400" dirty="0"/>
              <a:t>()));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95380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3" y="658027"/>
            <a:ext cx="7460288" cy="55034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853" y="658027"/>
            <a:ext cx="4186336" cy="237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5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0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1963" y="2170632"/>
            <a:ext cx="4477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THANK YOU!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41534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</TotalTime>
  <Words>90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ESPRESSO UI TESTING FRAMEWORK 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ESPRESSO</dc:title>
  <dc:creator>Windows User</dc:creator>
  <cp:lastModifiedBy>Windows User</cp:lastModifiedBy>
  <cp:revision>9</cp:revision>
  <dcterms:created xsi:type="dcterms:W3CDTF">2019-11-26T17:45:05Z</dcterms:created>
  <dcterms:modified xsi:type="dcterms:W3CDTF">2019-11-26T18:28:57Z</dcterms:modified>
</cp:coreProperties>
</file>