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AE7EC-DD8E-491D-9F3E-60D97153C014}" type="doc">
      <dgm:prSet loTypeId="urn:microsoft.com/office/officeart/2005/8/layout/bProcess4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BF04DFA-AD0E-4C3B-B50C-059C8616C752}">
      <dgm:prSet phldrT="[Text]"/>
      <dgm:spPr>
        <a:xfrm>
          <a:off x="256939" y="770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Spotify Developer account to get a Client ID and a Secret ID to acess the API</a:t>
          </a:r>
        </a:p>
      </dgm:t>
    </dgm:pt>
    <dgm:pt modelId="{AD5B301A-D99A-4EBE-ABD1-D0F83E4A56E2}" type="parTrans" cxnId="{9AF42DB8-D1E5-46A2-9EF1-3FE140EB2A96}">
      <dgm:prSet/>
      <dgm:spPr/>
      <dgm:t>
        <a:bodyPr/>
        <a:lstStyle/>
        <a:p>
          <a:endParaRPr lang="en-GB"/>
        </a:p>
      </dgm:t>
    </dgm:pt>
    <dgm:pt modelId="{7B09FFCE-702A-4A70-BAD9-5DC30614BD1D}" type="sibTrans" cxnId="{9AF42DB8-D1E5-46A2-9EF1-3FE140EB2A96}">
      <dgm:prSet/>
      <dgm:spPr>
        <a:xfrm rot="5400000">
          <a:off x="36083" y="628797"/>
          <a:ext cx="975721" cy="118152"/>
        </a:xfrm>
        <a:prstGeom prst="rect">
          <a:avLst/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E290CEA0-03E7-43CD-A5DE-49ECA7F4178E}">
      <dgm:prSet phldrT="[Text]"/>
      <dgm:spPr>
        <a:xfrm>
          <a:off x="256939" y="985377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Client which will generate tokens using the Spotify IDs which will allow acess to the API</a:t>
          </a:r>
        </a:p>
      </dgm:t>
    </dgm:pt>
    <dgm:pt modelId="{B4067DED-4E3D-4EDF-8C77-1DED23C727EE}" type="parTrans" cxnId="{72179CB6-5175-4D66-9A78-3A1C99E50B43}">
      <dgm:prSet/>
      <dgm:spPr/>
      <dgm:t>
        <a:bodyPr/>
        <a:lstStyle/>
        <a:p>
          <a:endParaRPr lang="en-GB"/>
        </a:p>
      </dgm:t>
    </dgm:pt>
    <dgm:pt modelId="{450306EB-4B0D-4F96-B451-8D63ACCC4239}" type="sibTrans" cxnId="{72179CB6-5175-4D66-9A78-3A1C99E50B43}">
      <dgm:prSet/>
      <dgm:spPr>
        <a:xfrm rot="5400000">
          <a:off x="36083" y="1613404"/>
          <a:ext cx="975721" cy="118152"/>
        </a:xfrm>
        <a:prstGeom prst="rect">
          <a:avLst/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50AB529D-C19D-4445-AE1A-D3AD9DBBD166}">
      <dgm:prSet phldrT="[Text]"/>
      <dgm:spPr>
        <a:xfrm>
          <a:off x="256939" y="1969984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Client which will extract the information of a specific playlist </a:t>
          </a:r>
        </a:p>
      </dgm:t>
    </dgm:pt>
    <dgm:pt modelId="{7435BC9A-1855-45FB-84FA-AAB5ACF555FF}" type="parTrans" cxnId="{CC6FE8BB-A229-40DE-89A9-D096874E3D2C}">
      <dgm:prSet/>
      <dgm:spPr/>
      <dgm:t>
        <a:bodyPr/>
        <a:lstStyle/>
        <a:p>
          <a:endParaRPr lang="en-GB"/>
        </a:p>
      </dgm:t>
    </dgm:pt>
    <dgm:pt modelId="{135B87C4-3D51-48C5-96D3-ECDFE7BF6833}" type="sibTrans" cxnId="{CC6FE8BB-A229-40DE-89A9-D096874E3D2C}">
      <dgm:prSet/>
      <dgm:spPr>
        <a:xfrm>
          <a:off x="528386" y="2105707"/>
          <a:ext cx="1737150" cy="118152"/>
        </a:xfrm>
        <a:prstGeom prst="rect">
          <a:avLst/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FCD603C7-6036-4E4D-93E6-D93B8F3740BD}">
      <dgm:prSet phldrT="[Text]"/>
      <dgm:spPr>
        <a:xfrm>
          <a:off x="2002975" y="1969984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Researched the best playlists to provide the information we wanted to analyse </a:t>
          </a:r>
        </a:p>
      </dgm:t>
    </dgm:pt>
    <dgm:pt modelId="{40F432B8-6402-4662-B0C0-D6DD8214EDC6}" type="parTrans" cxnId="{A3812A22-387B-4479-85D8-267A2AFFF79C}">
      <dgm:prSet/>
      <dgm:spPr/>
      <dgm:t>
        <a:bodyPr/>
        <a:lstStyle/>
        <a:p>
          <a:endParaRPr lang="en-GB"/>
        </a:p>
      </dgm:t>
    </dgm:pt>
    <dgm:pt modelId="{F9BA08AC-EF25-4980-9F3B-A2CA8A83CE23}" type="sibTrans" cxnId="{A3812A22-387B-4479-85D8-267A2AFFF79C}">
      <dgm:prSet/>
      <dgm:spPr>
        <a:xfrm rot="16200000">
          <a:off x="1782119" y="1613404"/>
          <a:ext cx="975721" cy="118152"/>
        </a:xfrm>
        <a:prstGeom prst="rect">
          <a:avLst/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C61DEC85-DC61-4CAB-B78D-D57E7F113A57}">
      <dgm:prSet phldrT="[Text]"/>
      <dgm:spPr>
        <a:xfrm>
          <a:off x="2002975" y="985377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F818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F818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F818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the relevent play lists data </a:t>
          </a:r>
        </a:p>
      </dgm:t>
    </dgm:pt>
    <dgm:pt modelId="{A09C67B9-A837-4A5F-B8D1-A2D5007EC54B}" type="parTrans" cxnId="{7CE98158-1747-427C-A4E9-D6BAE184472B}">
      <dgm:prSet/>
      <dgm:spPr/>
      <dgm:t>
        <a:bodyPr/>
        <a:lstStyle/>
        <a:p>
          <a:endParaRPr lang="en-GB"/>
        </a:p>
      </dgm:t>
    </dgm:pt>
    <dgm:pt modelId="{9394BEE3-348D-438F-BEFF-5DA6C11234A5}" type="sibTrans" cxnId="{7CE98158-1747-427C-A4E9-D6BAE184472B}">
      <dgm:prSet/>
      <dgm:spPr>
        <a:xfrm rot="16200000">
          <a:off x="1782119" y="628797"/>
          <a:ext cx="975721" cy="118152"/>
        </a:xfrm>
        <a:prstGeom prst="rect">
          <a:avLst/>
        </a:prstGeom>
        <a:gradFill rotWithShape="0">
          <a:gsLst>
            <a:gs pos="0">
              <a:srgbClr val="6F818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F818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F818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55328ECB-24AE-4F37-B648-30CA350FC28F}">
      <dgm:prSet phldrT="[Text]"/>
      <dgm:spPr>
        <a:xfrm>
          <a:off x="2002975" y="770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additional information relating to each song on the play lists and added to the inital extract </a:t>
          </a:r>
        </a:p>
      </dgm:t>
    </dgm:pt>
    <dgm:pt modelId="{2454AAC8-038F-405E-A3CC-9A6F7AE508B2}" type="parTrans" cxnId="{8FC022C7-3008-494E-9948-B5BEE7A7F579}">
      <dgm:prSet/>
      <dgm:spPr/>
      <dgm:t>
        <a:bodyPr/>
        <a:lstStyle/>
        <a:p>
          <a:endParaRPr lang="en-GB"/>
        </a:p>
      </dgm:t>
    </dgm:pt>
    <dgm:pt modelId="{BCF7B68C-FF19-4A54-BD05-AEB655244648}" type="sibTrans" cxnId="{8FC022C7-3008-494E-9948-B5BEE7A7F579}">
      <dgm:prSet/>
      <dgm:spPr>
        <a:xfrm>
          <a:off x="2274422" y="136494"/>
          <a:ext cx="1737150" cy="118152"/>
        </a:xfrm>
        <a:prstGeom prst="rect">
          <a:avLst/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9907C692-D402-41C3-A69D-69640C8A6CA2}">
      <dgm:prSet phldrT="[Text]"/>
      <dgm:spPr>
        <a:xfrm>
          <a:off x="3749011" y="770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additional information for each artists on the play lists and added to the play lists data frame</a:t>
          </a:r>
        </a:p>
      </dgm:t>
    </dgm:pt>
    <dgm:pt modelId="{43D6DEA1-0BDE-48D7-A899-F8DFF05F9788}" type="parTrans" cxnId="{FB8BE2F6-6589-4ADF-AAFF-D044E54E1898}">
      <dgm:prSet/>
      <dgm:spPr/>
      <dgm:t>
        <a:bodyPr/>
        <a:lstStyle/>
        <a:p>
          <a:endParaRPr lang="en-GB"/>
        </a:p>
      </dgm:t>
    </dgm:pt>
    <dgm:pt modelId="{B376CAEA-9FC2-43A7-9400-D228FCD64046}" type="sibTrans" cxnId="{FB8BE2F6-6589-4ADF-AAFF-D044E54E1898}">
      <dgm:prSet/>
      <dgm:spPr>
        <a:xfrm rot="5400000">
          <a:off x="3528155" y="628797"/>
          <a:ext cx="975721" cy="118152"/>
        </a:xfrm>
        <a:prstGeom prst="rect">
          <a:avLst/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689EF03C-1EF1-4C4A-AF65-AD379BBF9AB0}">
      <dgm:prSet phldrT="[Text]"/>
      <dgm:spPr>
        <a:xfrm>
          <a:off x="3749011" y="985377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Added a label which showed which year the tracks were from and the poistion there were in each list</a:t>
          </a:r>
        </a:p>
      </dgm:t>
    </dgm:pt>
    <dgm:pt modelId="{5E83AF3B-01F0-428A-B5DD-A323CCAFFB5D}" type="parTrans" cxnId="{399A4DD3-63F7-400E-8897-9DF517D905FF}">
      <dgm:prSet/>
      <dgm:spPr/>
      <dgm:t>
        <a:bodyPr/>
        <a:lstStyle/>
        <a:p>
          <a:endParaRPr lang="en-GB"/>
        </a:p>
      </dgm:t>
    </dgm:pt>
    <dgm:pt modelId="{8F10F139-2DBB-46F7-8FCC-5B3B9FF8EBFA}" type="sibTrans" cxnId="{399A4DD3-63F7-400E-8897-9DF517D905FF}">
      <dgm:prSet/>
      <dgm:spPr>
        <a:xfrm rot="5400000">
          <a:off x="3528155" y="1613404"/>
          <a:ext cx="975721" cy="118152"/>
        </a:xfrm>
        <a:prstGeom prst="rect">
          <a:avLst/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GB"/>
        </a:p>
      </dgm:t>
    </dgm:pt>
    <dgm:pt modelId="{01558833-F938-44B5-9A22-A0B6F09CBE77}">
      <dgm:prSet phldrT="[Text]"/>
      <dgm:spPr>
        <a:xfrm>
          <a:off x="3749011" y="1969984"/>
          <a:ext cx="1312809" cy="78768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GB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Mereged each play list into a final data frame</a:t>
          </a:r>
        </a:p>
      </dgm:t>
    </dgm:pt>
    <dgm:pt modelId="{42BAF633-6DFD-4EA5-AFCB-178F42BC3A1B}" type="parTrans" cxnId="{E75FF19B-888B-4482-A1C3-C6073D3CB3EE}">
      <dgm:prSet/>
      <dgm:spPr/>
      <dgm:t>
        <a:bodyPr/>
        <a:lstStyle/>
        <a:p>
          <a:endParaRPr lang="en-GB"/>
        </a:p>
      </dgm:t>
    </dgm:pt>
    <dgm:pt modelId="{F012794A-20EA-4A3E-83A4-A97FCF15C0C4}" type="sibTrans" cxnId="{E75FF19B-888B-4482-A1C3-C6073D3CB3EE}">
      <dgm:prSet/>
      <dgm:spPr/>
      <dgm:t>
        <a:bodyPr/>
        <a:lstStyle/>
        <a:p>
          <a:endParaRPr lang="en-GB"/>
        </a:p>
      </dgm:t>
    </dgm:pt>
    <dgm:pt modelId="{F8F25E8C-9F6E-4FCC-A997-C55E72482B84}" type="pres">
      <dgm:prSet presAssocID="{BB2AE7EC-DD8E-491D-9F3E-60D97153C014}" presName="Name0" presStyleCnt="0">
        <dgm:presLayoutVars>
          <dgm:dir/>
          <dgm:resizeHandles/>
        </dgm:presLayoutVars>
      </dgm:prSet>
      <dgm:spPr/>
    </dgm:pt>
    <dgm:pt modelId="{647B9984-2956-44E8-ACFB-70142AD28C22}" type="pres">
      <dgm:prSet presAssocID="{3BF04DFA-AD0E-4C3B-B50C-059C8616C752}" presName="compNode" presStyleCnt="0"/>
      <dgm:spPr/>
    </dgm:pt>
    <dgm:pt modelId="{30C0BFBB-F944-4702-97CE-172A351669AC}" type="pres">
      <dgm:prSet presAssocID="{3BF04DFA-AD0E-4C3B-B50C-059C8616C752}" presName="dummyConnPt" presStyleCnt="0"/>
      <dgm:spPr/>
    </dgm:pt>
    <dgm:pt modelId="{5F809A6D-CDCA-4E28-A7BB-B9760AD57892}" type="pres">
      <dgm:prSet presAssocID="{3BF04DFA-AD0E-4C3B-B50C-059C8616C752}" presName="node" presStyleLbl="node1" presStyleIdx="0" presStyleCnt="9">
        <dgm:presLayoutVars>
          <dgm:bulletEnabled val="1"/>
        </dgm:presLayoutVars>
      </dgm:prSet>
      <dgm:spPr/>
    </dgm:pt>
    <dgm:pt modelId="{E2F7BA7C-EE20-4A9A-A51C-73F72E24085A}" type="pres">
      <dgm:prSet presAssocID="{7B09FFCE-702A-4A70-BAD9-5DC30614BD1D}" presName="sibTrans" presStyleLbl="bgSibTrans2D1" presStyleIdx="0" presStyleCnt="8"/>
      <dgm:spPr/>
    </dgm:pt>
    <dgm:pt modelId="{E22A9E27-3EA8-4CC2-BBD8-05C8DD683FCC}" type="pres">
      <dgm:prSet presAssocID="{E290CEA0-03E7-43CD-A5DE-49ECA7F4178E}" presName="compNode" presStyleCnt="0"/>
      <dgm:spPr/>
    </dgm:pt>
    <dgm:pt modelId="{345EB5CC-3D33-4425-8CAE-E3D3C79AEF54}" type="pres">
      <dgm:prSet presAssocID="{E290CEA0-03E7-43CD-A5DE-49ECA7F4178E}" presName="dummyConnPt" presStyleCnt="0"/>
      <dgm:spPr/>
    </dgm:pt>
    <dgm:pt modelId="{7810B157-E476-4F9A-8525-42CCE1259E77}" type="pres">
      <dgm:prSet presAssocID="{E290CEA0-03E7-43CD-A5DE-49ECA7F4178E}" presName="node" presStyleLbl="node1" presStyleIdx="1" presStyleCnt="9">
        <dgm:presLayoutVars>
          <dgm:bulletEnabled val="1"/>
        </dgm:presLayoutVars>
      </dgm:prSet>
      <dgm:spPr/>
    </dgm:pt>
    <dgm:pt modelId="{C32220D3-5A9D-4EF6-9FBF-7A8D34DA7098}" type="pres">
      <dgm:prSet presAssocID="{450306EB-4B0D-4F96-B451-8D63ACCC4239}" presName="sibTrans" presStyleLbl="bgSibTrans2D1" presStyleIdx="1" presStyleCnt="8"/>
      <dgm:spPr/>
    </dgm:pt>
    <dgm:pt modelId="{CD3DF216-421C-4B11-B006-F409A7713105}" type="pres">
      <dgm:prSet presAssocID="{50AB529D-C19D-4445-AE1A-D3AD9DBBD166}" presName="compNode" presStyleCnt="0"/>
      <dgm:spPr/>
    </dgm:pt>
    <dgm:pt modelId="{83208D93-26FE-4EC6-AAC1-B3F0C2A620AD}" type="pres">
      <dgm:prSet presAssocID="{50AB529D-C19D-4445-AE1A-D3AD9DBBD166}" presName="dummyConnPt" presStyleCnt="0"/>
      <dgm:spPr/>
    </dgm:pt>
    <dgm:pt modelId="{59506BA2-65C4-4707-970A-8C00113974A4}" type="pres">
      <dgm:prSet presAssocID="{50AB529D-C19D-4445-AE1A-D3AD9DBBD166}" presName="node" presStyleLbl="node1" presStyleIdx="2" presStyleCnt="9">
        <dgm:presLayoutVars>
          <dgm:bulletEnabled val="1"/>
        </dgm:presLayoutVars>
      </dgm:prSet>
      <dgm:spPr/>
    </dgm:pt>
    <dgm:pt modelId="{5B7C3187-1584-4B46-94E3-E07440FF2B80}" type="pres">
      <dgm:prSet presAssocID="{135B87C4-3D51-48C5-96D3-ECDFE7BF6833}" presName="sibTrans" presStyleLbl="bgSibTrans2D1" presStyleIdx="2" presStyleCnt="8"/>
      <dgm:spPr/>
    </dgm:pt>
    <dgm:pt modelId="{DDE4875E-E2F6-4D01-8A1D-1C1C1FF3F10B}" type="pres">
      <dgm:prSet presAssocID="{FCD603C7-6036-4E4D-93E6-D93B8F3740BD}" presName="compNode" presStyleCnt="0"/>
      <dgm:spPr/>
    </dgm:pt>
    <dgm:pt modelId="{1BC58439-A6BA-453A-8866-EF5E757ED525}" type="pres">
      <dgm:prSet presAssocID="{FCD603C7-6036-4E4D-93E6-D93B8F3740BD}" presName="dummyConnPt" presStyleCnt="0"/>
      <dgm:spPr/>
    </dgm:pt>
    <dgm:pt modelId="{13411FCB-9B20-47B2-9661-5490E0DA82D0}" type="pres">
      <dgm:prSet presAssocID="{FCD603C7-6036-4E4D-93E6-D93B8F3740BD}" presName="node" presStyleLbl="node1" presStyleIdx="3" presStyleCnt="9">
        <dgm:presLayoutVars>
          <dgm:bulletEnabled val="1"/>
        </dgm:presLayoutVars>
      </dgm:prSet>
      <dgm:spPr/>
    </dgm:pt>
    <dgm:pt modelId="{101C7F54-A899-461E-9515-04ABC36B400A}" type="pres">
      <dgm:prSet presAssocID="{F9BA08AC-EF25-4980-9F3B-A2CA8A83CE23}" presName="sibTrans" presStyleLbl="bgSibTrans2D1" presStyleIdx="3" presStyleCnt="8"/>
      <dgm:spPr/>
    </dgm:pt>
    <dgm:pt modelId="{80F5B0CF-3672-4624-9B37-6A1A137F4168}" type="pres">
      <dgm:prSet presAssocID="{C61DEC85-DC61-4CAB-B78D-D57E7F113A57}" presName="compNode" presStyleCnt="0"/>
      <dgm:spPr/>
    </dgm:pt>
    <dgm:pt modelId="{0D9191E5-7D80-4088-990C-D6AE06F7E35E}" type="pres">
      <dgm:prSet presAssocID="{C61DEC85-DC61-4CAB-B78D-D57E7F113A57}" presName="dummyConnPt" presStyleCnt="0"/>
      <dgm:spPr/>
    </dgm:pt>
    <dgm:pt modelId="{994F52E1-2204-4496-9DB1-93C87FA216E8}" type="pres">
      <dgm:prSet presAssocID="{C61DEC85-DC61-4CAB-B78D-D57E7F113A57}" presName="node" presStyleLbl="node1" presStyleIdx="4" presStyleCnt="9">
        <dgm:presLayoutVars>
          <dgm:bulletEnabled val="1"/>
        </dgm:presLayoutVars>
      </dgm:prSet>
      <dgm:spPr/>
    </dgm:pt>
    <dgm:pt modelId="{D7BF60B9-ECB5-408B-8F76-C3291B07B519}" type="pres">
      <dgm:prSet presAssocID="{9394BEE3-348D-438F-BEFF-5DA6C11234A5}" presName="sibTrans" presStyleLbl="bgSibTrans2D1" presStyleIdx="4" presStyleCnt="8"/>
      <dgm:spPr/>
    </dgm:pt>
    <dgm:pt modelId="{FE929E50-ADBA-4D66-B56A-657351B43ECA}" type="pres">
      <dgm:prSet presAssocID="{55328ECB-24AE-4F37-B648-30CA350FC28F}" presName="compNode" presStyleCnt="0"/>
      <dgm:spPr/>
    </dgm:pt>
    <dgm:pt modelId="{93A2C48E-CBA4-46AE-BC89-2BB0E3E85B05}" type="pres">
      <dgm:prSet presAssocID="{55328ECB-24AE-4F37-B648-30CA350FC28F}" presName="dummyConnPt" presStyleCnt="0"/>
      <dgm:spPr/>
    </dgm:pt>
    <dgm:pt modelId="{C2BD85A4-53D0-4298-8A91-638660B5A592}" type="pres">
      <dgm:prSet presAssocID="{55328ECB-24AE-4F37-B648-30CA350FC28F}" presName="node" presStyleLbl="node1" presStyleIdx="5" presStyleCnt="9">
        <dgm:presLayoutVars>
          <dgm:bulletEnabled val="1"/>
        </dgm:presLayoutVars>
      </dgm:prSet>
      <dgm:spPr/>
    </dgm:pt>
    <dgm:pt modelId="{B2241918-9B1C-4B09-AFF6-2F339539BBBF}" type="pres">
      <dgm:prSet presAssocID="{BCF7B68C-FF19-4A54-BD05-AEB655244648}" presName="sibTrans" presStyleLbl="bgSibTrans2D1" presStyleIdx="5" presStyleCnt="8"/>
      <dgm:spPr/>
    </dgm:pt>
    <dgm:pt modelId="{A38E02D8-6008-4C61-A0BA-596F97ADF3EC}" type="pres">
      <dgm:prSet presAssocID="{9907C692-D402-41C3-A69D-69640C8A6CA2}" presName="compNode" presStyleCnt="0"/>
      <dgm:spPr/>
    </dgm:pt>
    <dgm:pt modelId="{30E0BE3C-1FC6-44E6-B5A1-C334B6E43AF5}" type="pres">
      <dgm:prSet presAssocID="{9907C692-D402-41C3-A69D-69640C8A6CA2}" presName="dummyConnPt" presStyleCnt="0"/>
      <dgm:spPr/>
    </dgm:pt>
    <dgm:pt modelId="{6641AE1C-D7AB-4493-BB38-88C061BFAEB9}" type="pres">
      <dgm:prSet presAssocID="{9907C692-D402-41C3-A69D-69640C8A6CA2}" presName="node" presStyleLbl="node1" presStyleIdx="6" presStyleCnt="9">
        <dgm:presLayoutVars>
          <dgm:bulletEnabled val="1"/>
        </dgm:presLayoutVars>
      </dgm:prSet>
      <dgm:spPr/>
    </dgm:pt>
    <dgm:pt modelId="{4633EE30-694A-42F1-8C46-390E632461DE}" type="pres">
      <dgm:prSet presAssocID="{B376CAEA-9FC2-43A7-9400-D228FCD64046}" presName="sibTrans" presStyleLbl="bgSibTrans2D1" presStyleIdx="6" presStyleCnt="8"/>
      <dgm:spPr/>
    </dgm:pt>
    <dgm:pt modelId="{F148B894-8EF2-4237-8CAE-6315EC482A94}" type="pres">
      <dgm:prSet presAssocID="{689EF03C-1EF1-4C4A-AF65-AD379BBF9AB0}" presName="compNode" presStyleCnt="0"/>
      <dgm:spPr/>
    </dgm:pt>
    <dgm:pt modelId="{564E233A-7AB0-46A1-A421-86ABFB3AD8E3}" type="pres">
      <dgm:prSet presAssocID="{689EF03C-1EF1-4C4A-AF65-AD379BBF9AB0}" presName="dummyConnPt" presStyleCnt="0"/>
      <dgm:spPr/>
    </dgm:pt>
    <dgm:pt modelId="{E5CF37E8-FD18-4373-9FEF-66CC219DA50A}" type="pres">
      <dgm:prSet presAssocID="{689EF03C-1EF1-4C4A-AF65-AD379BBF9AB0}" presName="node" presStyleLbl="node1" presStyleIdx="7" presStyleCnt="9">
        <dgm:presLayoutVars>
          <dgm:bulletEnabled val="1"/>
        </dgm:presLayoutVars>
      </dgm:prSet>
      <dgm:spPr/>
    </dgm:pt>
    <dgm:pt modelId="{4E14D6A6-6D43-4D91-B3BB-DE6097138F3C}" type="pres">
      <dgm:prSet presAssocID="{8F10F139-2DBB-46F7-8FCC-5B3B9FF8EBFA}" presName="sibTrans" presStyleLbl="bgSibTrans2D1" presStyleIdx="7" presStyleCnt="8"/>
      <dgm:spPr/>
    </dgm:pt>
    <dgm:pt modelId="{88B6E3B8-3BD0-42C5-9BFD-1B950F2C01A3}" type="pres">
      <dgm:prSet presAssocID="{01558833-F938-44B5-9A22-A0B6F09CBE77}" presName="compNode" presStyleCnt="0"/>
      <dgm:spPr/>
    </dgm:pt>
    <dgm:pt modelId="{51D6AFBB-5BE5-4CB0-A1BA-A8BA8718049A}" type="pres">
      <dgm:prSet presAssocID="{01558833-F938-44B5-9A22-A0B6F09CBE77}" presName="dummyConnPt" presStyleCnt="0"/>
      <dgm:spPr/>
    </dgm:pt>
    <dgm:pt modelId="{85EC2650-BDA5-448B-A7F2-D7CE505C6B78}" type="pres">
      <dgm:prSet presAssocID="{01558833-F938-44B5-9A22-A0B6F09CBE77}" presName="node" presStyleLbl="node1" presStyleIdx="8" presStyleCnt="9">
        <dgm:presLayoutVars>
          <dgm:bulletEnabled val="1"/>
        </dgm:presLayoutVars>
      </dgm:prSet>
      <dgm:spPr/>
    </dgm:pt>
  </dgm:ptLst>
  <dgm:cxnLst>
    <dgm:cxn modelId="{A1F1EE12-95DB-43AB-B57F-477C045EF46D}" type="presOf" srcId="{E290CEA0-03E7-43CD-A5DE-49ECA7F4178E}" destId="{7810B157-E476-4F9A-8525-42CCE1259E77}" srcOrd="0" destOrd="0" presId="urn:microsoft.com/office/officeart/2005/8/layout/bProcess4"/>
    <dgm:cxn modelId="{2ADD1E13-B49A-4514-A2C5-010442F613D9}" type="presOf" srcId="{BCF7B68C-FF19-4A54-BD05-AEB655244648}" destId="{B2241918-9B1C-4B09-AFF6-2F339539BBBF}" srcOrd="0" destOrd="0" presId="urn:microsoft.com/office/officeart/2005/8/layout/bProcess4"/>
    <dgm:cxn modelId="{A3812A22-387B-4479-85D8-267A2AFFF79C}" srcId="{BB2AE7EC-DD8E-491D-9F3E-60D97153C014}" destId="{FCD603C7-6036-4E4D-93E6-D93B8F3740BD}" srcOrd="3" destOrd="0" parTransId="{40F432B8-6402-4662-B0C0-D6DD8214EDC6}" sibTransId="{F9BA08AC-EF25-4980-9F3B-A2CA8A83CE23}"/>
    <dgm:cxn modelId="{8669C12A-86F4-46C4-8F50-D49C427E1201}" type="presOf" srcId="{F9BA08AC-EF25-4980-9F3B-A2CA8A83CE23}" destId="{101C7F54-A899-461E-9515-04ABC36B400A}" srcOrd="0" destOrd="0" presId="urn:microsoft.com/office/officeart/2005/8/layout/bProcess4"/>
    <dgm:cxn modelId="{899AF431-3DE6-422F-A219-D1CDCB2077EE}" type="presOf" srcId="{01558833-F938-44B5-9A22-A0B6F09CBE77}" destId="{85EC2650-BDA5-448B-A7F2-D7CE505C6B78}" srcOrd="0" destOrd="0" presId="urn:microsoft.com/office/officeart/2005/8/layout/bProcess4"/>
    <dgm:cxn modelId="{6C7A0735-34C2-4EAF-B497-27395173B579}" type="presOf" srcId="{50AB529D-C19D-4445-AE1A-D3AD9DBBD166}" destId="{59506BA2-65C4-4707-970A-8C00113974A4}" srcOrd="0" destOrd="0" presId="urn:microsoft.com/office/officeart/2005/8/layout/bProcess4"/>
    <dgm:cxn modelId="{C30C4135-7BD6-4380-AF0B-05F7D8F2B626}" type="presOf" srcId="{9394BEE3-348D-438F-BEFF-5DA6C11234A5}" destId="{D7BF60B9-ECB5-408B-8F76-C3291B07B519}" srcOrd="0" destOrd="0" presId="urn:microsoft.com/office/officeart/2005/8/layout/bProcess4"/>
    <dgm:cxn modelId="{7D7FD137-72B4-4A11-8E54-E360CF6F0DB6}" type="presOf" srcId="{FCD603C7-6036-4E4D-93E6-D93B8F3740BD}" destId="{13411FCB-9B20-47B2-9661-5490E0DA82D0}" srcOrd="0" destOrd="0" presId="urn:microsoft.com/office/officeart/2005/8/layout/bProcess4"/>
    <dgm:cxn modelId="{CF74513E-9E6E-4A92-A876-833A69794644}" type="presOf" srcId="{135B87C4-3D51-48C5-96D3-ECDFE7BF6833}" destId="{5B7C3187-1584-4B46-94E3-E07440FF2B80}" srcOrd="0" destOrd="0" presId="urn:microsoft.com/office/officeart/2005/8/layout/bProcess4"/>
    <dgm:cxn modelId="{B7E92640-3DD6-47BA-8296-94D2A55F5BA0}" type="presOf" srcId="{55328ECB-24AE-4F37-B648-30CA350FC28F}" destId="{C2BD85A4-53D0-4298-8A91-638660B5A592}" srcOrd="0" destOrd="0" presId="urn:microsoft.com/office/officeart/2005/8/layout/bProcess4"/>
    <dgm:cxn modelId="{7CE98158-1747-427C-A4E9-D6BAE184472B}" srcId="{BB2AE7EC-DD8E-491D-9F3E-60D97153C014}" destId="{C61DEC85-DC61-4CAB-B78D-D57E7F113A57}" srcOrd="4" destOrd="0" parTransId="{A09C67B9-A837-4A5F-B8D1-A2D5007EC54B}" sibTransId="{9394BEE3-348D-438F-BEFF-5DA6C11234A5}"/>
    <dgm:cxn modelId="{E75FF19B-888B-4482-A1C3-C6073D3CB3EE}" srcId="{BB2AE7EC-DD8E-491D-9F3E-60D97153C014}" destId="{01558833-F938-44B5-9A22-A0B6F09CBE77}" srcOrd="8" destOrd="0" parTransId="{42BAF633-6DFD-4EA5-AFCB-178F42BC3A1B}" sibTransId="{F012794A-20EA-4A3E-83A4-A97FCF15C0C4}"/>
    <dgm:cxn modelId="{4EC18FA3-9129-4C15-8F60-6DF493DEB668}" type="presOf" srcId="{9907C692-D402-41C3-A69D-69640C8A6CA2}" destId="{6641AE1C-D7AB-4493-BB38-88C061BFAEB9}" srcOrd="0" destOrd="0" presId="urn:microsoft.com/office/officeart/2005/8/layout/bProcess4"/>
    <dgm:cxn modelId="{B491C4A3-3D92-47BB-96F4-0BD43A852A28}" type="presOf" srcId="{8F10F139-2DBB-46F7-8FCC-5B3B9FF8EBFA}" destId="{4E14D6A6-6D43-4D91-B3BB-DE6097138F3C}" srcOrd="0" destOrd="0" presId="urn:microsoft.com/office/officeart/2005/8/layout/bProcess4"/>
    <dgm:cxn modelId="{C97649AB-033E-4F9C-86AE-BF55F2733086}" type="presOf" srcId="{689EF03C-1EF1-4C4A-AF65-AD379BBF9AB0}" destId="{E5CF37E8-FD18-4373-9FEF-66CC219DA50A}" srcOrd="0" destOrd="0" presId="urn:microsoft.com/office/officeart/2005/8/layout/bProcess4"/>
    <dgm:cxn modelId="{C636CEB3-260F-43FC-A7AC-B24853366873}" type="presOf" srcId="{BB2AE7EC-DD8E-491D-9F3E-60D97153C014}" destId="{F8F25E8C-9F6E-4FCC-A997-C55E72482B84}" srcOrd="0" destOrd="0" presId="urn:microsoft.com/office/officeart/2005/8/layout/bProcess4"/>
    <dgm:cxn modelId="{72179CB6-5175-4D66-9A78-3A1C99E50B43}" srcId="{BB2AE7EC-DD8E-491D-9F3E-60D97153C014}" destId="{E290CEA0-03E7-43CD-A5DE-49ECA7F4178E}" srcOrd="1" destOrd="0" parTransId="{B4067DED-4E3D-4EDF-8C77-1DED23C727EE}" sibTransId="{450306EB-4B0D-4F96-B451-8D63ACCC4239}"/>
    <dgm:cxn modelId="{9AF42DB8-D1E5-46A2-9EF1-3FE140EB2A96}" srcId="{BB2AE7EC-DD8E-491D-9F3E-60D97153C014}" destId="{3BF04DFA-AD0E-4C3B-B50C-059C8616C752}" srcOrd="0" destOrd="0" parTransId="{AD5B301A-D99A-4EBE-ABD1-D0F83E4A56E2}" sibTransId="{7B09FFCE-702A-4A70-BAD9-5DC30614BD1D}"/>
    <dgm:cxn modelId="{6B6A98BB-115B-4B49-8049-8185FBC8E209}" type="presOf" srcId="{C61DEC85-DC61-4CAB-B78D-D57E7F113A57}" destId="{994F52E1-2204-4496-9DB1-93C87FA216E8}" srcOrd="0" destOrd="0" presId="urn:microsoft.com/office/officeart/2005/8/layout/bProcess4"/>
    <dgm:cxn modelId="{CC6FE8BB-A229-40DE-89A9-D096874E3D2C}" srcId="{BB2AE7EC-DD8E-491D-9F3E-60D97153C014}" destId="{50AB529D-C19D-4445-AE1A-D3AD9DBBD166}" srcOrd="2" destOrd="0" parTransId="{7435BC9A-1855-45FB-84FA-AAB5ACF555FF}" sibTransId="{135B87C4-3D51-48C5-96D3-ECDFE7BF6833}"/>
    <dgm:cxn modelId="{8FC022C7-3008-494E-9948-B5BEE7A7F579}" srcId="{BB2AE7EC-DD8E-491D-9F3E-60D97153C014}" destId="{55328ECB-24AE-4F37-B648-30CA350FC28F}" srcOrd="5" destOrd="0" parTransId="{2454AAC8-038F-405E-A3CC-9A6F7AE508B2}" sibTransId="{BCF7B68C-FF19-4A54-BD05-AEB655244648}"/>
    <dgm:cxn modelId="{399A4DD3-63F7-400E-8897-9DF517D905FF}" srcId="{BB2AE7EC-DD8E-491D-9F3E-60D97153C014}" destId="{689EF03C-1EF1-4C4A-AF65-AD379BBF9AB0}" srcOrd="7" destOrd="0" parTransId="{5E83AF3B-01F0-428A-B5DD-A323CCAFFB5D}" sibTransId="{8F10F139-2DBB-46F7-8FCC-5B3B9FF8EBFA}"/>
    <dgm:cxn modelId="{981462DD-3649-48EA-B011-532F59CF16CD}" type="presOf" srcId="{B376CAEA-9FC2-43A7-9400-D228FCD64046}" destId="{4633EE30-694A-42F1-8C46-390E632461DE}" srcOrd="0" destOrd="0" presId="urn:microsoft.com/office/officeart/2005/8/layout/bProcess4"/>
    <dgm:cxn modelId="{1182FBED-A63A-4E97-8461-5EB9DA261C32}" type="presOf" srcId="{7B09FFCE-702A-4A70-BAD9-5DC30614BD1D}" destId="{E2F7BA7C-EE20-4A9A-A51C-73F72E24085A}" srcOrd="0" destOrd="0" presId="urn:microsoft.com/office/officeart/2005/8/layout/bProcess4"/>
    <dgm:cxn modelId="{E9966BEE-BA6B-4901-AE21-B144A12250EA}" type="presOf" srcId="{3BF04DFA-AD0E-4C3B-B50C-059C8616C752}" destId="{5F809A6D-CDCA-4E28-A7BB-B9760AD57892}" srcOrd="0" destOrd="0" presId="urn:microsoft.com/office/officeart/2005/8/layout/bProcess4"/>
    <dgm:cxn modelId="{D9AD0FF5-326E-4321-BBFE-61E7DF2CC012}" type="presOf" srcId="{450306EB-4B0D-4F96-B451-8D63ACCC4239}" destId="{C32220D3-5A9D-4EF6-9FBF-7A8D34DA7098}" srcOrd="0" destOrd="0" presId="urn:microsoft.com/office/officeart/2005/8/layout/bProcess4"/>
    <dgm:cxn modelId="{FB8BE2F6-6589-4ADF-AAFF-D044E54E1898}" srcId="{BB2AE7EC-DD8E-491D-9F3E-60D97153C014}" destId="{9907C692-D402-41C3-A69D-69640C8A6CA2}" srcOrd="6" destOrd="0" parTransId="{43D6DEA1-0BDE-48D7-A899-F8DFF05F9788}" sibTransId="{B376CAEA-9FC2-43A7-9400-D228FCD64046}"/>
    <dgm:cxn modelId="{7DE2B2AE-65FE-4E3B-A2E9-9538FB5DC98B}" type="presParOf" srcId="{F8F25E8C-9F6E-4FCC-A997-C55E72482B84}" destId="{647B9984-2956-44E8-ACFB-70142AD28C22}" srcOrd="0" destOrd="0" presId="urn:microsoft.com/office/officeart/2005/8/layout/bProcess4"/>
    <dgm:cxn modelId="{700851E3-9158-4CC4-828E-4D343F3EF79E}" type="presParOf" srcId="{647B9984-2956-44E8-ACFB-70142AD28C22}" destId="{30C0BFBB-F944-4702-97CE-172A351669AC}" srcOrd="0" destOrd="0" presId="urn:microsoft.com/office/officeart/2005/8/layout/bProcess4"/>
    <dgm:cxn modelId="{65375B78-505C-455B-836D-EF4D899352FA}" type="presParOf" srcId="{647B9984-2956-44E8-ACFB-70142AD28C22}" destId="{5F809A6D-CDCA-4E28-A7BB-B9760AD57892}" srcOrd="1" destOrd="0" presId="urn:microsoft.com/office/officeart/2005/8/layout/bProcess4"/>
    <dgm:cxn modelId="{73574442-81A5-42F6-88D5-D2F9799A4DE9}" type="presParOf" srcId="{F8F25E8C-9F6E-4FCC-A997-C55E72482B84}" destId="{E2F7BA7C-EE20-4A9A-A51C-73F72E24085A}" srcOrd="1" destOrd="0" presId="urn:microsoft.com/office/officeart/2005/8/layout/bProcess4"/>
    <dgm:cxn modelId="{8BA87421-55E6-4F3D-BEB9-1285145F413D}" type="presParOf" srcId="{F8F25E8C-9F6E-4FCC-A997-C55E72482B84}" destId="{E22A9E27-3EA8-4CC2-BBD8-05C8DD683FCC}" srcOrd="2" destOrd="0" presId="urn:microsoft.com/office/officeart/2005/8/layout/bProcess4"/>
    <dgm:cxn modelId="{434DC868-CB9E-4879-8D26-A82C56193668}" type="presParOf" srcId="{E22A9E27-3EA8-4CC2-BBD8-05C8DD683FCC}" destId="{345EB5CC-3D33-4425-8CAE-E3D3C79AEF54}" srcOrd="0" destOrd="0" presId="urn:microsoft.com/office/officeart/2005/8/layout/bProcess4"/>
    <dgm:cxn modelId="{BC5B7A99-FD96-4C47-AEA0-0A2190BC1ED0}" type="presParOf" srcId="{E22A9E27-3EA8-4CC2-BBD8-05C8DD683FCC}" destId="{7810B157-E476-4F9A-8525-42CCE1259E77}" srcOrd="1" destOrd="0" presId="urn:microsoft.com/office/officeart/2005/8/layout/bProcess4"/>
    <dgm:cxn modelId="{8259440B-CB1D-4798-A584-69EA7B5CBCD2}" type="presParOf" srcId="{F8F25E8C-9F6E-4FCC-A997-C55E72482B84}" destId="{C32220D3-5A9D-4EF6-9FBF-7A8D34DA7098}" srcOrd="3" destOrd="0" presId="urn:microsoft.com/office/officeart/2005/8/layout/bProcess4"/>
    <dgm:cxn modelId="{569BDF5B-EC04-40C1-85D1-F4B4EC4E2907}" type="presParOf" srcId="{F8F25E8C-9F6E-4FCC-A997-C55E72482B84}" destId="{CD3DF216-421C-4B11-B006-F409A7713105}" srcOrd="4" destOrd="0" presId="urn:microsoft.com/office/officeart/2005/8/layout/bProcess4"/>
    <dgm:cxn modelId="{A09987A1-FD66-431F-AE13-65025CD36BCA}" type="presParOf" srcId="{CD3DF216-421C-4B11-B006-F409A7713105}" destId="{83208D93-26FE-4EC6-AAC1-B3F0C2A620AD}" srcOrd="0" destOrd="0" presId="urn:microsoft.com/office/officeart/2005/8/layout/bProcess4"/>
    <dgm:cxn modelId="{781E9DC8-FEC6-4561-8995-4969640D8406}" type="presParOf" srcId="{CD3DF216-421C-4B11-B006-F409A7713105}" destId="{59506BA2-65C4-4707-970A-8C00113974A4}" srcOrd="1" destOrd="0" presId="urn:microsoft.com/office/officeart/2005/8/layout/bProcess4"/>
    <dgm:cxn modelId="{DA399DF7-6165-44FD-B4DE-CF85B39035CE}" type="presParOf" srcId="{F8F25E8C-9F6E-4FCC-A997-C55E72482B84}" destId="{5B7C3187-1584-4B46-94E3-E07440FF2B80}" srcOrd="5" destOrd="0" presId="urn:microsoft.com/office/officeart/2005/8/layout/bProcess4"/>
    <dgm:cxn modelId="{066D5BA1-E653-4838-A0EF-C08BC62EA875}" type="presParOf" srcId="{F8F25E8C-9F6E-4FCC-A997-C55E72482B84}" destId="{DDE4875E-E2F6-4D01-8A1D-1C1C1FF3F10B}" srcOrd="6" destOrd="0" presId="urn:microsoft.com/office/officeart/2005/8/layout/bProcess4"/>
    <dgm:cxn modelId="{1B1D9BC3-D951-48DE-BC23-5AE95750BA6D}" type="presParOf" srcId="{DDE4875E-E2F6-4D01-8A1D-1C1C1FF3F10B}" destId="{1BC58439-A6BA-453A-8866-EF5E757ED525}" srcOrd="0" destOrd="0" presId="urn:microsoft.com/office/officeart/2005/8/layout/bProcess4"/>
    <dgm:cxn modelId="{3562B349-6D0B-4EEA-845C-9B3F24E1578B}" type="presParOf" srcId="{DDE4875E-E2F6-4D01-8A1D-1C1C1FF3F10B}" destId="{13411FCB-9B20-47B2-9661-5490E0DA82D0}" srcOrd="1" destOrd="0" presId="urn:microsoft.com/office/officeart/2005/8/layout/bProcess4"/>
    <dgm:cxn modelId="{07F7BB00-422D-4A38-9689-B23419FD1AEA}" type="presParOf" srcId="{F8F25E8C-9F6E-4FCC-A997-C55E72482B84}" destId="{101C7F54-A899-461E-9515-04ABC36B400A}" srcOrd="7" destOrd="0" presId="urn:microsoft.com/office/officeart/2005/8/layout/bProcess4"/>
    <dgm:cxn modelId="{21D8DDE2-4868-4B77-BFA8-18C8EAB01860}" type="presParOf" srcId="{F8F25E8C-9F6E-4FCC-A997-C55E72482B84}" destId="{80F5B0CF-3672-4624-9B37-6A1A137F4168}" srcOrd="8" destOrd="0" presId="urn:microsoft.com/office/officeart/2005/8/layout/bProcess4"/>
    <dgm:cxn modelId="{91339707-0527-4E3B-90AA-BC0B40E77B94}" type="presParOf" srcId="{80F5B0CF-3672-4624-9B37-6A1A137F4168}" destId="{0D9191E5-7D80-4088-990C-D6AE06F7E35E}" srcOrd="0" destOrd="0" presId="urn:microsoft.com/office/officeart/2005/8/layout/bProcess4"/>
    <dgm:cxn modelId="{997AC5CF-F24E-44D0-BC8B-C3BAC458AA7E}" type="presParOf" srcId="{80F5B0CF-3672-4624-9B37-6A1A137F4168}" destId="{994F52E1-2204-4496-9DB1-93C87FA216E8}" srcOrd="1" destOrd="0" presId="urn:microsoft.com/office/officeart/2005/8/layout/bProcess4"/>
    <dgm:cxn modelId="{A2F16093-919F-4195-9F3C-E82FAFF4D6E3}" type="presParOf" srcId="{F8F25E8C-9F6E-4FCC-A997-C55E72482B84}" destId="{D7BF60B9-ECB5-408B-8F76-C3291B07B519}" srcOrd="9" destOrd="0" presId="urn:microsoft.com/office/officeart/2005/8/layout/bProcess4"/>
    <dgm:cxn modelId="{E190C095-107A-4336-ADFA-1699EA9ED1A0}" type="presParOf" srcId="{F8F25E8C-9F6E-4FCC-A997-C55E72482B84}" destId="{FE929E50-ADBA-4D66-B56A-657351B43ECA}" srcOrd="10" destOrd="0" presId="urn:microsoft.com/office/officeart/2005/8/layout/bProcess4"/>
    <dgm:cxn modelId="{BE26A1A9-974F-4C9E-A40A-C7E985B3E5C2}" type="presParOf" srcId="{FE929E50-ADBA-4D66-B56A-657351B43ECA}" destId="{93A2C48E-CBA4-46AE-BC89-2BB0E3E85B05}" srcOrd="0" destOrd="0" presId="urn:microsoft.com/office/officeart/2005/8/layout/bProcess4"/>
    <dgm:cxn modelId="{76C542DA-4A16-4615-B441-4E3A7E5AC1CC}" type="presParOf" srcId="{FE929E50-ADBA-4D66-B56A-657351B43ECA}" destId="{C2BD85A4-53D0-4298-8A91-638660B5A592}" srcOrd="1" destOrd="0" presId="urn:microsoft.com/office/officeart/2005/8/layout/bProcess4"/>
    <dgm:cxn modelId="{9AE3845D-6900-4F4B-B08D-5451F3D134D6}" type="presParOf" srcId="{F8F25E8C-9F6E-4FCC-A997-C55E72482B84}" destId="{B2241918-9B1C-4B09-AFF6-2F339539BBBF}" srcOrd="11" destOrd="0" presId="urn:microsoft.com/office/officeart/2005/8/layout/bProcess4"/>
    <dgm:cxn modelId="{BE776EC3-E49F-4383-9FCD-83C40D713C35}" type="presParOf" srcId="{F8F25E8C-9F6E-4FCC-A997-C55E72482B84}" destId="{A38E02D8-6008-4C61-A0BA-596F97ADF3EC}" srcOrd="12" destOrd="0" presId="urn:microsoft.com/office/officeart/2005/8/layout/bProcess4"/>
    <dgm:cxn modelId="{89A75B87-51BC-4520-8262-23372F560715}" type="presParOf" srcId="{A38E02D8-6008-4C61-A0BA-596F97ADF3EC}" destId="{30E0BE3C-1FC6-44E6-B5A1-C334B6E43AF5}" srcOrd="0" destOrd="0" presId="urn:microsoft.com/office/officeart/2005/8/layout/bProcess4"/>
    <dgm:cxn modelId="{7F91EC91-FB7E-4336-9F99-630044060576}" type="presParOf" srcId="{A38E02D8-6008-4C61-A0BA-596F97ADF3EC}" destId="{6641AE1C-D7AB-4493-BB38-88C061BFAEB9}" srcOrd="1" destOrd="0" presId="urn:microsoft.com/office/officeart/2005/8/layout/bProcess4"/>
    <dgm:cxn modelId="{A48AE69C-9027-438C-BA47-D4AE3FD395F2}" type="presParOf" srcId="{F8F25E8C-9F6E-4FCC-A997-C55E72482B84}" destId="{4633EE30-694A-42F1-8C46-390E632461DE}" srcOrd="13" destOrd="0" presId="urn:microsoft.com/office/officeart/2005/8/layout/bProcess4"/>
    <dgm:cxn modelId="{0415E5C4-0535-4EEB-B462-F5FC66E5CDC6}" type="presParOf" srcId="{F8F25E8C-9F6E-4FCC-A997-C55E72482B84}" destId="{F148B894-8EF2-4237-8CAE-6315EC482A94}" srcOrd="14" destOrd="0" presId="urn:microsoft.com/office/officeart/2005/8/layout/bProcess4"/>
    <dgm:cxn modelId="{5CA31A35-2B69-40E6-B593-5E18EF2DC4AE}" type="presParOf" srcId="{F148B894-8EF2-4237-8CAE-6315EC482A94}" destId="{564E233A-7AB0-46A1-A421-86ABFB3AD8E3}" srcOrd="0" destOrd="0" presId="urn:microsoft.com/office/officeart/2005/8/layout/bProcess4"/>
    <dgm:cxn modelId="{1FA3477F-FB30-4DE2-943A-08927B464AAC}" type="presParOf" srcId="{F148B894-8EF2-4237-8CAE-6315EC482A94}" destId="{E5CF37E8-FD18-4373-9FEF-66CC219DA50A}" srcOrd="1" destOrd="0" presId="urn:microsoft.com/office/officeart/2005/8/layout/bProcess4"/>
    <dgm:cxn modelId="{6090A773-07B2-46EC-A2EB-0BF427B7D39F}" type="presParOf" srcId="{F8F25E8C-9F6E-4FCC-A997-C55E72482B84}" destId="{4E14D6A6-6D43-4D91-B3BB-DE6097138F3C}" srcOrd="15" destOrd="0" presId="urn:microsoft.com/office/officeart/2005/8/layout/bProcess4"/>
    <dgm:cxn modelId="{0B63BF7C-CA1D-4A54-85CE-FAB9F116A0C5}" type="presParOf" srcId="{F8F25E8C-9F6E-4FCC-A997-C55E72482B84}" destId="{88B6E3B8-3BD0-42C5-9BFD-1B950F2C01A3}" srcOrd="16" destOrd="0" presId="urn:microsoft.com/office/officeart/2005/8/layout/bProcess4"/>
    <dgm:cxn modelId="{C79C3D75-FCF2-46EB-8F70-A1D2733EC477}" type="presParOf" srcId="{88B6E3B8-3BD0-42C5-9BFD-1B950F2C01A3}" destId="{51D6AFBB-5BE5-4CB0-A1BA-A8BA8718049A}" srcOrd="0" destOrd="0" presId="urn:microsoft.com/office/officeart/2005/8/layout/bProcess4"/>
    <dgm:cxn modelId="{A8CC6A21-2F6D-4F9D-BC37-F4B6D478752D}" type="presParOf" srcId="{88B6E3B8-3BD0-42C5-9BFD-1B950F2C01A3}" destId="{85EC2650-BDA5-448B-A7F2-D7CE505C6B7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7BA7C-EE20-4A9A-A51C-73F72E24085A}">
      <dsp:nvSpPr>
        <dsp:cNvPr id="0" name=""/>
        <dsp:cNvSpPr/>
      </dsp:nvSpPr>
      <dsp:spPr>
        <a:xfrm rot="5400000">
          <a:off x="-306433" y="1165957"/>
          <a:ext cx="1820101" cy="219563"/>
        </a:xfrm>
        <a:prstGeom prst="rect">
          <a:avLst/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809A6D-CDCA-4E28-A7BB-B9760AD57892}">
      <dsp:nvSpPr>
        <dsp:cNvPr id="0" name=""/>
        <dsp:cNvSpPr/>
      </dsp:nvSpPr>
      <dsp:spPr>
        <a:xfrm>
          <a:off x="110898" y="2348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Spotify Developer account to get a Client ID and a Secret ID to acess the API</a:t>
          </a:r>
        </a:p>
      </dsp:txBody>
      <dsp:txXfrm>
        <a:off x="153770" y="45220"/>
        <a:ext cx="2353854" cy="1378015"/>
      </dsp:txXfrm>
    </dsp:sp>
    <dsp:sp modelId="{C32220D3-5A9D-4EF6-9FBF-7A8D34DA7098}">
      <dsp:nvSpPr>
        <dsp:cNvPr id="0" name=""/>
        <dsp:cNvSpPr/>
      </dsp:nvSpPr>
      <dsp:spPr>
        <a:xfrm rot="5400000">
          <a:off x="-306433" y="2995656"/>
          <a:ext cx="1820101" cy="219563"/>
        </a:xfrm>
        <a:prstGeom prst="rect">
          <a:avLst/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10B157-E476-4F9A-8525-42CCE1259E77}">
      <dsp:nvSpPr>
        <dsp:cNvPr id="0" name=""/>
        <dsp:cNvSpPr/>
      </dsp:nvSpPr>
      <dsp:spPr>
        <a:xfrm>
          <a:off x="110898" y="1832047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Client which will generate tokens using the Spotify IDs which will allow acess to the API</a:t>
          </a:r>
        </a:p>
      </dsp:txBody>
      <dsp:txXfrm>
        <a:off x="153770" y="1874919"/>
        <a:ext cx="2353854" cy="1378015"/>
      </dsp:txXfrm>
    </dsp:sp>
    <dsp:sp modelId="{5B7C3187-1584-4B46-94E3-E07440FF2B80}">
      <dsp:nvSpPr>
        <dsp:cNvPr id="0" name=""/>
        <dsp:cNvSpPr/>
      </dsp:nvSpPr>
      <dsp:spPr>
        <a:xfrm>
          <a:off x="608416" y="3910505"/>
          <a:ext cx="3235068" cy="219563"/>
        </a:xfrm>
        <a:prstGeom prst="rect">
          <a:avLst/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506BA2-65C4-4707-970A-8C00113974A4}">
      <dsp:nvSpPr>
        <dsp:cNvPr id="0" name=""/>
        <dsp:cNvSpPr/>
      </dsp:nvSpPr>
      <dsp:spPr>
        <a:xfrm>
          <a:off x="110898" y="3661746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Created a Client which will extract the information of a specific playlist </a:t>
          </a:r>
        </a:p>
      </dsp:txBody>
      <dsp:txXfrm>
        <a:off x="153770" y="3704618"/>
        <a:ext cx="2353854" cy="1378015"/>
      </dsp:txXfrm>
    </dsp:sp>
    <dsp:sp modelId="{101C7F54-A899-461E-9515-04ABC36B400A}">
      <dsp:nvSpPr>
        <dsp:cNvPr id="0" name=""/>
        <dsp:cNvSpPr/>
      </dsp:nvSpPr>
      <dsp:spPr>
        <a:xfrm rot="16200000">
          <a:off x="2938233" y="2995656"/>
          <a:ext cx="1820101" cy="219563"/>
        </a:xfrm>
        <a:prstGeom prst="rect">
          <a:avLst/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11FCB-9B20-47B2-9661-5490E0DA82D0}">
      <dsp:nvSpPr>
        <dsp:cNvPr id="0" name=""/>
        <dsp:cNvSpPr/>
      </dsp:nvSpPr>
      <dsp:spPr>
        <a:xfrm>
          <a:off x="3355565" y="3661746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Researched the best playlists to provide the information we wanted to analyse </a:t>
          </a:r>
        </a:p>
      </dsp:txBody>
      <dsp:txXfrm>
        <a:off x="3398437" y="3704618"/>
        <a:ext cx="2353854" cy="1378015"/>
      </dsp:txXfrm>
    </dsp:sp>
    <dsp:sp modelId="{D7BF60B9-ECB5-408B-8F76-C3291B07B519}">
      <dsp:nvSpPr>
        <dsp:cNvPr id="0" name=""/>
        <dsp:cNvSpPr/>
      </dsp:nvSpPr>
      <dsp:spPr>
        <a:xfrm rot="16200000">
          <a:off x="2938233" y="1165957"/>
          <a:ext cx="1820101" cy="219563"/>
        </a:xfrm>
        <a:prstGeom prst="rect">
          <a:avLst/>
        </a:prstGeom>
        <a:gradFill rotWithShape="0">
          <a:gsLst>
            <a:gs pos="0">
              <a:srgbClr val="6F818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F818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F818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4F52E1-2204-4496-9DB1-93C87FA216E8}">
      <dsp:nvSpPr>
        <dsp:cNvPr id="0" name=""/>
        <dsp:cNvSpPr/>
      </dsp:nvSpPr>
      <dsp:spPr>
        <a:xfrm>
          <a:off x="3355565" y="1832047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F818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F818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F818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the relevent play lists data </a:t>
          </a:r>
        </a:p>
      </dsp:txBody>
      <dsp:txXfrm>
        <a:off x="3398437" y="1874919"/>
        <a:ext cx="2353854" cy="1378015"/>
      </dsp:txXfrm>
    </dsp:sp>
    <dsp:sp modelId="{B2241918-9B1C-4B09-AFF6-2F339539BBBF}">
      <dsp:nvSpPr>
        <dsp:cNvPr id="0" name=""/>
        <dsp:cNvSpPr/>
      </dsp:nvSpPr>
      <dsp:spPr>
        <a:xfrm>
          <a:off x="3853082" y="251107"/>
          <a:ext cx="3235068" cy="219563"/>
        </a:xfrm>
        <a:prstGeom prst="rect">
          <a:avLst/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BD85A4-53D0-4298-8A91-638660B5A592}">
      <dsp:nvSpPr>
        <dsp:cNvPr id="0" name=""/>
        <dsp:cNvSpPr/>
      </dsp:nvSpPr>
      <dsp:spPr>
        <a:xfrm>
          <a:off x="3355565" y="2348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84C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784C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784C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additional information relating to each song on the play lists and added to the inital extract </a:t>
          </a:r>
        </a:p>
      </dsp:txBody>
      <dsp:txXfrm>
        <a:off x="3398437" y="45220"/>
        <a:ext cx="2353854" cy="1378015"/>
      </dsp:txXfrm>
    </dsp:sp>
    <dsp:sp modelId="{4633EE30-694A-42F1-8C46-390E632461DE}">
      <dsp:nvSpPr>
        <dsp:cNvPr id="0" name=""/>
        <dsp:cNvSpPr/>
      </dsp:nvSpPr>
      <dsp:spPr>
        <a:xfrm rot="5400000">
          <a:off x="6182899" y="1165957"/>
          <a:ext cx="1820101" cy="219563"/>
        </a:xfrm>
        <a:prstGeom prst="rect">
          <a:avLst/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41AE1C-D7AB-4493-BB38-88C061BFAEB9}">
      <dsp:nvSpPr>
        <dsp:cNvPr id="0" name=""/>
        <dsp:cNvSpPr/>
      </dsp:nvSpPr>
      <dsp:spPr>
        <a:xfrm>
          <a:off x="6600231" y="2348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D739A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D739A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D739A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Extracted additional information for each artists on the play lists and added to the play lists data frame</a:t>
          </a:r>
        </a:p>
      </dsp:txBody>
      <dsp:txXfrm>
        <a:off x="6643103" y="45220"/>
        <a:ext cx="2353854" cy="1378015"/>
      </dsp:txXfrm>
    </dsp:sp>
    <dsp:sp modelId="{4E14D6A6-6D43-4D91-B3BB-DE6097138F3C}">
      <dsp:nvSpPr>
        <dsp:cNvPr id="0" name=""/>
        <dsp:cNvSpPr/>
      </dsp:nvSpPr>
      <dsp:spPr>
        <a:xfrm rot="5400000">
          <a:off x="6182899" y="2995656"/>
          <a:ext cx="1820101" cy="219563"/>
        </a:xfrm>
        <a:prstGeom prst="rect">
          <a:avLst/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CF37E8-FD18-4373-9FEF-66CC219DA50A}">
      <dsp:nvSpPr>
        <dsp:cNvPr id="0" name=""/>
        <dsp:cNvSpPr/>
      </dsp:nvSpPr>
      <dsp:spPr>
        <a:xfrm>
          <a:off x="6600231" y="1832047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997AF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6997AF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6997AF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Added a label which showed which year the tracks were from and the poistion there were in each list</a:t>
          </a:r>
        </a:p>
      </dsp:txBody>
      <dsp:txXfrm>
        <a:off x="6643103" y="1874919"/>
        <a:ext cx="2353854" cy="1378015"/>
      </dsp:txXfrm>
    </dsp:sp>
    <dsp:sp modelId="{85EC2650-BDA5-448B-A7F2-D7CE505C6B78}">
      <dsp:nvSpPr>
        <dsp:cNvPr id="0" name=""/>
        <dsp:cNvSpPr/>
      </dsp:nvSpPr>
      <dsp:spPr>
        <a:xfrm>
          <a:off x="6600231" y="3661746"/>
          <a:ext cx="2439598" cy="14637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ACB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84ACB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84ACB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ysClr val="windowText" lastClr="000000"/>
              </a:solidFill>
              <a:latin typeface="Abadi Extra Light"/>
              <a:ea typeface="+mn-ea"/>
              <a:cs typeface="+mn-cs"/>
            </a:rPr>
            <a:t>Mereged each play list into a final data frame</a:t>
          </a:r>
        </a:p>
      </dsp:txBody>
      <dsp:txXfrm>
        <a:off x="6643103" y="3704618"/>
        <a:ext cx="2353854" cy="1378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hamdamoha/project1_spotify/blob/main/Spotify%20Extraction/Spotify_extraction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FB0F23-3B45-4057-92D7-60A17599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BB64-95D5-C22D-48E3-6999468E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670830"/>
            <a:ext cx="10658121" cy="985152"/>
          </a:xfrm>
        </p:spPr>
        <p:txBody>
          <a:bodyPr anchor="b">
            <a:normAutofit/>
          </a:bodyPr>
          <a:lstStyle/>
          <a:p>
            <a:r>
              <a:rPr lang="en-GB" dirty="0"/>
              <a:t>The Road to Spotify Wrapped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77AE-AE0D-A126-6842-D26DFE962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329" y="5655981"/>
            <a:ext cx="9014214" cy="725661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Project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953613-5A5A-4383-B8C2-6A20294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291217"/>
          </a:xfrm>
          <a:custGeom>
            <a:avLst/>
            <a:gdLst>
              <a:gd name="connsiteX0" fmla="*/ 11939278 w 12192000"/>
              <a:gd name="connsiteY0" fmla="*/ 4505678 h 4505788"/>
              <a:gd name="connsiteX1" fmla="*/ 11424827 w 12192000"/>
              <a:gd name="connsiteY1" fmla="*/ 4495007 h 4505788"/>
              <a:gd name="connsiteX2" fmla="*/ 10611484 w 12192000"/>
              <a:gd name="connsiteY2" fmla="*/ 4501297 h 4505788"/>
              <a:gd name="connsiteX3" fmla="*/ 1537138 w 12192000"/>
              <a:gd name="connsiteY3" fmla="*/ 4479019 h 4505788"/>
              <a:gd name="connsiteX4" fmla="*/ 113174 w 12192000"/>
              <a:gd name="connsiteY4" fmla="*/ 4461702 h 4505788"/>
              <a:gd name="connsiteX5" fmla="*/ 0 w 12192000"/>
              <a:gd name="connsiteY5" fmla="*/ 4459468 h 4505788"/>
              <a:gd name="connsiteX6" fmla="*/ 0 w 12192000"/>
              <a:gd name="connsiteY6" fmla="*/ 0 h 4505788"/>
              <a:gd name="connsiteX7" fmla="*/ 12192000 w 12192000"/>
              <a:gd name="connsiteY7" fmla="*/ 0 h 4505788"/>
              <a:gd name="connsiteX8" fmla="*/ 12192000 w 12192000"/>
              <a:gd name="connsiteY8" fmla="*/ 4499412 h 4505788"/>
              <a:gd name="connsiteX9" fmla="*/ 12183330 w 12192000"/>
              <a:gd name="connsiteY9" fmla="*/ 4500309 h 4505788"/>
              <a:gd name="connsiteX10" fmla="*/ 11983621 w 12192000"/>
              <a:gd name="connsiteY10" fmla="*/ 4505604 h 4505788"/>
              <a:gd name="connsiteX11" fmla="*/ 11939278 w 12192000"/>
              <a:gd name="connsiteY11" fmla="*/ 4505678 h 45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05788">
                <a:moveTo>
                  <a:pt x="11939278" y="4505678"/>
                </a:moveTo>
                <a:cubicBezTo>
                  <a:pt x="11817135" y="4504551"/>
                  <a:pt x="11574433" y="4495156"/>
                  <a:pt x="11424827" y="4495007"/>
                </a:cubicBezTo>
                <a:cubicBezTo>
                  <a:pt x="11139862" y="4494723"/>
                  <a:pt x="10930345" y="4504998"/>
                  <a:pt x="10611484" y="4501297"/>
                </a:cubicBezTo>
                <a:cubicBezTo>
                  <a:pt x="8176893" y="4532664"/>
                  <a:pt x="4168459" y="4370065"/>
                  <a:pt x="1537138" y="4479019"/>
                </a:cubicBezTo>
                <a:cubicBezTo>
                  <a:pt x="755355" y="4495523"/>
                  <a:pt x="519578" y="4472425"/>
                  <a:pt x="113174" y="4461702"/>
                </a:cubicBezTo>
                <a:lnTo>
                  <a:pt x="0" y="445946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499412"/>
                </a:lnTo>
                <a:lnTo>
                  <a:pt x="12183330" y="4500309"/>
                </a:lnTo>
                <a:cubicBezTo>
                  <a:pt x="12145326" y="4501926"/>
                  <a:pt x="12084089" y="4500034"/>
                  <a:pt x="11983621" y="4505604"/>
                </a:cubicBezTo>
                <a:cubicBezTo>
                  <a:pt x="11971715" y="4505831"/>
                  <a:pt x="11956727" y="4505839"/>
                  <a:pt x="11939278" y="4505678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A86FE-91BC-0352-6835-2DD6762E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97" y="479603"/>
            <a:ext cx="8366299" cy="3283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BF4C0-0E34-7A23-AB05-D64CE4BD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568" y="5816607"/>
            <a:ext cx="1917444" cy="8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CA59-4127-14D9-7CAB-7B18D013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But What Else make a hit song….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D845-EAC8-22BB-38E4-A49DB8B3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200" dirty="0"/>
              <a:t>Hypothesis 1: Recent years have a greater energy difference than later years.</a:t>
            </a:r>
          </a:p>
          <a:p>
            <a:pPr algn="ctr">
              <a:lnSpc>
                <a:spcPct val="90000"/>
              </a:lnSpc>
            </a:pPr>
            <a:r>
              <a:rPr lang="en-GB" sz="2200" dirty="0"/>
              <a:t>Hypothesis 2: </a:t>
            </a:r>
            <a:r>
              <a:rPr lang="en-GB" sz="2200" dirty="0" err="1"/>
              <a:t>Speechiness</a:t>
            </a:r>
            <a:r>
              <a:rPr lang="en-GB" sz="2200" dirty="0"/>
              <a:t> does not influence the popularity of a song. </a:t>
            </a:r>
          </a:p>
          <a:p>
            <a:pPr algn="ctr">
              <a:lnSpc>
                <a:spcPct val="90000"/>
              </a:lnSpc>
            </a:pPr>
            <a:r>
              <a:rPr lang="en-GB" sz="2200" dirty="0"/>
              <a:t>Hypothesis 3: There is a direct correlation between “energy” and “danceability” features.</a:t>
            </a:r>
          </a:p>
          <a:p>
            <a:pPr algn="ctr">
              <a:lnSpc>
                <a:spcPct val="90000"/>
              </a:lnSpc>
            </a:pPr>
            <a:r>
              <a:rPr lang="en-GB" sz="2200" dirty="0"/>
              <a:t>Hypothesis 4: The number of followers an artist has an impact on their position in the top 50 (2022 only)</a:t>
            </a:r>
          </a:p>
          <a:p>
            <a:pPr algn="ctr">
              <a:lnSpc>
                <a:spcPct val="90000"/>
              </a:lnSpc>
            </a:pPr>
            <a:r>
              <a:rPr lang="en-GB" sz="2200" dirty="0"/>
              <a:t>Hypothesis 5: Tbc (</a:t>
            </a:r>
            <a:r>
              <a:rPr lang="en-GB" sz="2200" dirty="0" err="1"/>
              <a:t>Itai</a:t>
            </a:r>
            <a:r>
              <a:rPr lang="en-GB" sz="2200" dirty="0"/>
              <a:t>)</a:t>
            </a:r>
          </a:p>
          <a:p>
            <a:pPr algn="ctr">
              <a:lnSpc>
                <a:spcPct val="90000"/>
              </a:lnSpc>
            </a:pPr>
            <a:endParaRPr lang="en-GB" sz="2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D3EE0-9C39-EA0D-EB1C-2B690859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83" y="1398840"/>
            <a:ext cx="3976204" cy="3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7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831-81A7-D229-2BF8-069AB04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Spotify Wrapped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10248-C012-8FEF-545D-59BC3BEE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090" y="2089298"/>
            <a:ext cx="6083710" cy="3827722"/>
          </a:xfrm>
        </p:spPr>
        <p:txBody>
          <a:bodyPr anchor="ctr">
            <a:normAutofit/>
          </a:bodyPr>
          <a:lstStyle/>
          <a:p>
            <a:r>
              <a:rPr lang="en-GB" sz="4800" dirty="0"/>
              <a:t>Every year Spotify release their data analysis regarding the most played, highest trending songs for the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A0BBF-F618-4664-2D35-555060FB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4" y="1972340"/>
            <a:ext cx="3934734" cy="38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7FF329-CA33-4304-B33D-1E52A8B67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521311" y="500515"/>
            <a:ext cx="7414380" cy="5844178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  <a:gd name="connsiteX0" fmla="*/ 0 w 822918"/>
              <a:gd name="connsiteY0" fmla="*/ 732965 h 778427"/>
              <a:gd name="connsiteX1" fmla="*/ 166906 w 822918"/>
              <a:gd name="connsiteY1" fmla="*/ 738136 h 778427"/>
              <a:gd name="connsiteX2" fmla="*/ 391312 w 822918"/>
              <a:gd name="connsiteY2" fmla="*/ 778241 h 778427"/>
              <a:gd name="connsiteX3" fmla="*/ 683508 w 822918"/>
              <a:gd name="connsiteY3" fmla="*/ 718916 h 778427"/>
              <a:gd name="connsiteX4" fmla="*/ 820887 w 822918"/>
              <a:gd name="connsiteY4" fmla="*/ 469955 h 778427"/>
              <a:gd name="connsiteX5" fmla="*/ 588282 w 822918"/>
              <a:gd name="connsiteY5" fmla="*/ 4600 h 778427"/>
              <a:gd name="connsiteX6" fmla="*/ 31572 w 822918"/>
              <a:gd name="connsiteY6" fmla="*/ 311368 h 778427"/>
              <a:gd name="connsiteX7" fmla="*/ 51617 w 822918"/>
              <a:gd name="connsiteY7" fmla="*/ 628415 h 778427"/>
              <a:gd name="connsiteX8" fmla="*/ 0 w 822918"/>
              <a:gd name="connsiteY8" fmla="*/ 732965 h 778427"/>
              <a:gd name="connsiteX0" fmla="*/ 0 w 816045"/>
              <a:gd name="connsiteY0" fmla="*/ 732965 h 778427"/>
              <a:gd name="connsiteX1" fmla="*/ 166906 w 816045"/>
              <a:gd name="connsiteY1" fmla="*/ 738136 h 778427"/>
              <a:gd name="connsiteX2" fmla="*/ 391312 w 816045"/>
              <a:gd name="connsiteY2" fmla="*/ 778241 h 778427"/>
              <a:gd name="connsiteX3" fmla="*/ 683508 w 816045"/>
              <a:gd name="connsiteY3" fmla="*/ 718916 h 778427"/>
              <a:gd name="connsiteX4" fmla="*/ 813918 w 816045"/>
              <a:gd name="connsiteY4" fmla="*/ 433548 h 778427"/>
              <a:gd name="connsiteX5" fmla="*/ 588282 w 816045"/>
              <a:gd name="connsiteY5" fmla="*/ 4600 h 778427"/>
              <a:gd name="connsiteX6" fmla="*/ 31572 w 816045"/>
              <a:gd name="connsiteY6" fmla="*/ 311368 h 778427"/>
              <a:gd name="connsiteX7" fmla="*/ 51617 w 816045"/>
              <a:gd name="connsiteY7" fmla="*/ 628415 h 778427"/>
              <a:gd name="connsiteX8" fmla="*/ 0 w 816045"/>
              <a:gd name="connsiteY8" fmla="*/ 732965 h 778427"/>
              <a:gd name="connsiteX0" fmla="*/ 0 w 816045"/>
              <a:gd name="connsiteY0" fmla="*/ 732965 h 778315"/>
              <a:gd name="connsiteX1" fmla="*/ 166906 w 816045"/>
              <a:gd name="connsiteY1" fmla="*/ 738136 h 778315"/>
              <a:gd name="connsiteX2" fmla="*/ 391312 w 816045"/>
              <a:gd name="connsiteY2" fmla="*/ 778241 h 778315"/>
              <a:gd name="connsiteX3" fmla="*/ 683508 w 816045"/>
              <a:gd name="connsiteY3" fmla="*/ 718916 h 778315"/>
              <a:gd name="connsiteX4" fmla="*/ 813918 w 816045"/>
              <a:gd name="connsiteY4" fmla="*/ 433548 h 778315"/>
              <a:gd name="connsiteX5" fmla="*/ 588282 w 816045"/>
              <a:gd name="connsiteY5" fmla="*/ 4600 h 778315"/>
              <a:gd name="connsiteX6" fmla="*/ 31572 w 816045"/>
              <a:gd name="connsiteY6" fmla="*/ 311368 h 778315"/>
              <a:gd name="connsiteX7" fmla="*/ 51617 w 816045"/>
              <a:gd name="connsiteY7" fmla="*/ 628415 h 778315"/>
              <a:gd name="connsiteX8" fmla="*/ 0 w 816045"/>
              <a:gd name="connsiteY8" fmla="*/ 732965 h 778315"/>
              <a:gd name="connsiteX0" fmla="*/ 0 w 815960"/>
              <a:gd name="connsiteY0" fmla="*/ 732965 h 778637"/>
              <a:gd name="connsiteX1" fmla="*/ 166906 w 815960"/>
              <a:gd name="connsiteY1" fmla="*/ 738136 h 778637"/>
              <a:gd name="connsiteX2" fmla="*/ 391312 w 815960"/>
              <a:gd name="connsiteY2" fmla="*/ 778241 h 778637"/>
              <a:gd name="connsiteX3" fmla="*/ 682095 w 815960"/>
              <a:gd name="connsiteY3" fmla="*/ 709245 h 778637"/>
              <a:gd name="connsiteX4" fmla="*/ 813918 w 815960"/>
              <a:gd name="connsiteY4" fmla="*/ 433548 h 778637"/>
              <a:gd name="connsiteX5" fmla="*/ 588282 w 815960"/>
              <a:gd name="connsiteY5" fmla="*/ 4600 h 778637"/>
              <a:gd name="connsiteX6" fmla="*/ 31572 w 815960"/>
              <a:gd name="connsiteY6" fmla="*/ 311368 h 778637"/>
              <a:gd name="connsiteX7" fmla="*/ 51617 w 815960"/>
              <a:gd name="connsiteY7" fmla="*/ 628415 h 778637"/>
              <a:gd name="connsiteX8" fmla="*/ 0 w 815960"/>
              <a:gd name="connsiteY8" fmla="*/ 732965 h 778637"/>
              <a:gd name="connsiteX0" fmla="*/ 0 w 815960"/>
              <a:gd name="connsiteY0" fmla="*/ 732965 h 778331"/>
              <a:gd name="connsiteX1" fmla="*/ 166906 w 815960"/>
              <a:gd name="connsiteY1" fmla="*/ 738136 h 778331"/>
              <a:gd name="connsiteX2" fmla="*/ 391312 w 815960"/>
              <a:gd name="connsiteY2" fmla="*/ 778241 h 778331"/>
              <a:gd name="connsiteX3" fmla="*/ 682095 w 815960"/>
              <a:gd name="connsiteY3" fmla="*/ 709245 h 778331"/>
              <a:gd name="connsiteX4" fmla="*/ 813918 w 815960"/>
              <a:gd name="connsiteY4" fmla="*/ 433548 h 778331"/>
              <a:gd name="connsiteX5" fmla="*/ 588282 w 815960"/>
              <a:gd name="connsiteY5" fmla="*/ 4600 h 778331"/>
              <a:gd name="connsiteX6" fmla="*/ 31572 w 815960"/>
              <a:gd name="connsiteY6" fmla="*/ 311368 h 778331"/>
              <a:gd name="connsiteX7" fmla="*/ 51617 w 815960"/>
              <a:gd name="connsiteY7" fmla="*/ 628415 h 778331"/>
              <a:gd name="connsiteX8" fmla="*/ 0 w 815960"/>
              <a:gd name="connsiteY8" fmla="*/ 732965 h 7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5960" h="778331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6197" y="776911"/>
                  <a:pt x="391312" y="778241"/>
                </a:cubicBezTo>
                <a:cubicBezTo>
                  <a:pt x="476427" y="779571"/>
                  <a:pt x="611661" y="766694"/>
                  <a:pt x="682095" y="709245"/>
                </a:cubicBezTo>
                <a:cubicBezTo>
                  <a:pt x="752529" y="651796"/>
                  <a:pt x="829553" y="550989"/>
                  <a:pt x="813918" y="433548"/>
                </a:cubicBezTo>
                <a:cubicBezTo>
                  <a:pt x="798283" y="316107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BF6F5-D7FC-DFA3-B838-62ED3A75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949" y="1376627"/>
            <a:ext cx="5467001" cy="1606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Clients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74AF3-FAAC-EA14-1BA6-E86D2E37A44D}"/>
              </a:ext>
            </a:extLst>
          </p:cNvPr>
          <p:cNvSpPr txBox="1">
            <a:spLocks/>
          </p:cNvSpPr>
          <p:nvPr/>
        </p:nvSpPr>
        <p:spPr>
          <a:xfrm>
            <a:off x="1515808" y="3005226"/>
            <a:ext cx="5361142" cy="276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Our Clients – Penny Panda and Percy Python want to be in the Top 10 of Spotify Wrapped 2023 but have no idea how to get there!!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C1B6C-6427-E028-5F5F-A1650C93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0"/>
          <a:stretch/>
        </p:blipFill>
        <p:spPr>
          <a:xfrm>
            <a:off x="8690052" y="661942"/>
            <a:ext cx="2715368" cy="257552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22824-DA9D-1E33-5906-9BB951A09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9973" y="3651193"/>
            <a:ext cx="2575527" cy="257552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5BA47-AC72-466B-8AB1-0D0991EC7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436258" y="412804"/>
            <a:ext cx="7414380" cy="5844178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  <a:gd name="connsiteX0" fmla="*/ 0 w 822918"/>
              <a:gd name="connsiteY0" fmla="*/ 732965 h 778427"/>
              <a:gd name="connsiteX1" fmla="*/ 166906 w 822918"/>
              <a:gd name="connsiteY1" fmla="*/ 738136 h 778427"/>
              <a:gd name="connsiteX2" fmla="*/ 391312 w 822918"/>
              <a:gd name="connsiteY2" fmla="*/ 778241 h 778427"/>
              <a:gd name="connsiteX3" fmla="*/ 683508 w 822918"/>
              <a:gd name="connsiteY3" fmla="*/ 718916 h 778427"/>
              <a:gd name="connsiteX4" fmla="*/ 820887 w 822918"/>
              <a:gd name="connsiteY4" fmla="*/ 469955 h 778427"/>
              <a:gd name="connsiteX5" fmla="*/ 588282 w 822918"/>
              <a:gd name="connsiteY5" fmla="*/ 4600 h 778427"/>
              <a:gd name="connsiteX6" fmla="*/ 31572 w 822918"/>
              <a:gd name="connsiteY6" fmla="*/ 311368 h 778427"/>
              <a:gd name="connsiteX7" fmla="*/ 51617 w 822918"/>
              <a:gd name="connsiteY7" fmla="*/ 628415 h 778427"/>
              <a:gd name="connsiteX8" fmla="*/ 0 w 822918"/>
              <a:gd name="connsiteY8" fmla="*/ 732965 h 778427"/>
              <a:gd name="connsiteX0" fmla="*/ 0 w 816045"/>
              <a:gd name="connsiteY0" fmla="*/ 732965 h 778427"/>
              <a:gd name="connsiteX1" fmla="*/ 166906 w 816045"/>
              <a:gd name="connsiteY1" fmla="*/ 738136 h 778427"/>
              <a:gd name="connsiteX2" fmla="*/ 391312 w 816045"/>
              <a:gd name="connsiteY2" fmla="*/ 778241 h 778427"/>
              <a:gd name="connsiteX3" fmla="*/ 683508 w 816045"/>
              <a:gd name="connsiteY3" fmla="*/ 718916 h 778427"/>
              <a:gd name="connsiteX4" fmla="*/ 813918 w 816045"/>
              <a:gd name="connsiteY4" fmla="*/ 433548 h 778427"/>
              <a:gd name="connsiteX5" fmla="*/ 588282 w 816045"/>
              <a:gd name="connsiteY5" fmla="*/ 4600 h 778427"/>
              <a:gd name="connsiteX6" fmla="*/ 31572 w 816045"/>
              <a:gd name="connsiteY6" fmla="*/ 311368 h 778427"/>
              <a:gd name="connsiteX7" fmla="*/ 51617 w 816045"/>
              <a:gd name="connsiteY7" fmla="*/ 628415 h 778427"/>
              <a:gd name="connsiteX8" fmla="*/ 0 w 816045"/>
              <a:gd name="connsiteY8" fmla="*/ 732965 h 778427"/>
              <a:gd name="connsiteX0" fmla="*/ 0 w 816045"/>
              <a:gd name="connsiteY0" fmla="*/ 732965 h 778315"/>
              <a:gd name="connsiteX1" fmla="*/ 166906 w 816045"/>
              <a:gd name="connsiteY1" fmla="*/ 738136 h 778315"/>
              <a:gd name="connsiteX2" fmla="*/ 391312 w 816045"/>
              <a:gd name="connsiteY2" fmla="*/ 778241 h 778315"/>
              <a:gd name="connsiteX3" fmla="*/ 683508 w 816045"/>
              <a:gd name="connsiteY3" fmla="*/ 718916 h 778315"/>
              <a:gd name="connsiteX4" fmla="*/ 813918 w 816045"/>
              <a:gd name="connsiteY4" fmla="*/ 433548 h 778315"/>
              <a:gd name="connsiteX5" fmla="*/ 588282 w 816045"/>
              <a:gd name="connsiteY5" fmla="*/ 4600 h 778315"/>
              <a:gd name="connsiteX6" fmla="*/ 31572 w 816045"/>
              <a:gd name="connsiteY6" fmla="*/ 311368 h 778315"/>
              <a:gd name="connsiteX7" fmla="*/ 51617 w 816045"/>
              <a:gd name="connsiteY7" fmla="*/ 628415 h 778315"/>
              <a:gd name="connsiteX8" fmla="*/ 0 w 816045"/>
              <a:gd name="connsiteY8" fmla="*/ 732965 h 778315"/>
              <a:gd name="connsiteX0" fmla="*/ 0 w 815960"/>
              <a:gd name="connsiteY0" fmla="*/ 732965 h 778637"/>
              <a:gd name="connsiteX1" fmla="*/ 166906 w 815960"/>
              <a:gd name="connsiteY1" fmla="*/ 738136 h 778637"/>
              <a:gd name="connsiteX2" fmla="*/ 391312 w 815960"/>
              <a:gd name="connsiteY2" fmla="*/ 778241 h 778637"/>
              <a:gd name="connsiteX3" fmla="*/ 682095 w 815960"/>
              <a:gd name="connsiteY3" fmla="*/ 709245 h 778637"/>
              <a:gd name="connsiteX4" fmla="*/ 813918 w 815960"/>
              <a:gd name="connsiteY4" fmla="*/ 433548 h 778637"/>
              <a:gd name="connsiteX5" fmla="*/ 588282 w 815960"/>
              <a:gd name="connsiteY5" fmla="*/ 4600 h 778637"/>
              <a:gd name="connsiteX6" fmla="*/ 31572 w 815960"/>
              <a:gd name="connsiteY6" fmla="*/ 311368 h 778637"/>
              <a:gd name="connsiteX7" fmla="*/ 51617 w 815960"/>
              <a:gd name="connsiteY7" fmla="*/ 628415 h 778637"/>
              <a:gd name="connsiteX8" fmla="*/ 0 w 815960"/>
              <a:gd name="connsiteY8" fmla="*/ 732965 h 778637"/>
              <a:gd name="connsiteX0" fmla="*/ 0 w 815960"/>
              <a:gd name="connsiteY0" fmla="*/ 732965 h 778331"/>
              <a:gd name="connsiteX1" fmla="*/ 166906 w 815960"/>
              <a:gd name="connsiteY1" fmla="*/ 738136 h 778331"/>
              <a:gd name="connsiteX2" fmla="*/ 391312 w 815960"/>
              <a:gd name="connsiteY2" fmla="*/ 778241 h 778331"/>
              <a:gd name="connsiteX3" fmla="*/ 682095 w 815960"/>
              <a:gd name="connsiteY3" fmla="*/ 709245 h 778331"/>
              <a:gd name="connsiteX4" fmla="*/ 813918 w 815960"/>
              <a:gd name="connsiteY4" fmla="*/ 433548 h 778331"/>
              <a:gd name="connsiteX5" fmla="*/ 588282 w 815960"/>
              <a:gd name="connsiteY5" fmla="*/ 4600 h 778331"/>
              <a:gd name="connsiteX6" fmla="*/ 31572 w 815960"/>
              <a:gd name="connsiteY6" fmla="*/ 311368 h 778331"/>
              <a:gd name="connsiteX7" fmla="*/ 51617 w 815960"/>
              <a:gd name="connsiteY7" fmla="*/ 628415 h 778331"/>
              <a:gd name="connsiteX8" fmla="*/ 0 w 815960"/>
              <a:gd name="connsiteY8" fmla="*/ 732965 h 7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5960" h="778331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6197" y="776911"/>
                  <a:pt x="391312" y="778241"/>
                </a:cubicBezTo>
                <a:cubicBezTo>
                  <a:pt x="476427" y="779571"/>
                  <a:pt x="611661" y="766694"/>
                  <a:pt x="682095" y="709245"/>
                </a:cubicBezTo>
                <a:cubicBezTo>
                  <a:pt x="752529" y="651796"/>
                  <a:pt x="829553" y="550989"/>
                  <a:pt x="813918" y="433548"/>
                </a:cubicBezTo>
                <a:cubicBezTo>
                  <a:pt x="798283" y="316107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0EF0-ECAA-C1A1-B99A-E2C48AF1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Spotify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ABB3-407A-3127-F602-6AE49EAB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918298"/>
            <a:ext cx="10333074" cy="2998722"/>
          </a:xfrm>
        </p:spPr>
        <p:txBody>
          <a:bodyPr numCol="3">
            <a:normAutofit fontScale="77500" lnSpcReduction="20000"/>
          </a:bodyPr>
          <a:lstStyle/>
          <a:p>
            <a:r>
              <a:rPr lang="en-US" dirty="0"/>
              <a:t> a)	Artist, </a:t>
            </a:r>
          </a:p>
          <a:p>
            <a:r>
              <a:rPr lang="en-US" dirty="0"/>
              <a:t>b)	Album	</a:t>
            </a:r>
          </a:p>
          <a:p>
            <a:r>
              <a:rPr lang="en-US" dirty="0"/>
              <a:t>c)	</a:t>
            </a:r>
            <a:r>
              <a:rPr lang="en-US" dirty="0" err="1"/>
              <a:t>Track_name</a:t>
            </a:r>
            <a:r>
              <a:rPr lang="en-US" dirty="0"/>
              <a:t>	</a:t>
            </a:r>
          </a:p>
          <a:p>
            <a:r>
              <a:rPr lang="en-US" dirty="0"/>
              <a:t>d)	</a:t>
            </a:r>
            <a:r>
              <a:rPr lang="en-US" dirty="0" err="1"/>
              <a:t>Track_id</a:t>
            </a:r>
            <a:r>
              <a:rPr lang="en-US" dirty="0"/>
              <a:t>	</a:t>
            </a:r>
          </a:p>
          <a:p>
            <a:r>
              <a:rPr lang="en-US" dirty="0"/>
              <a:t>e)	Danceability	</a:t>
            </a:r>
          </a:p>
          <a:p>
            <a:r>
              <a:rPr lang="en-US" dirty="0"/>
              <a:t>f)	Energy	</a:t>
            </a:r>
          </a:p>
          <a:p>
            <a:r>
              <a:rPr lang="en-US" dirty="0"/>
              <a:t>g)	Key	</a:t>
            </a:r>
          </a:p>
          <a:p>
            <a:r>
              <a:rPr lang="en-US" dirty="0"/>
              <a:t>h)	Loudness	</a:t>
            </a:r>
          </a:p>
          <a:p>
            <a:r>
              <a:rPr lang="en-US" dirty="0" err="1"/>
              <a:t>i</a:t>
            </a:r>
            <a:r>
              <a:rPr lang="en-US" dirty="0"/>
              <a:t>)	Mode	</a:t>
            </a:r>
          </a:p>
          <a:p>
            <a:r>
              <a:rPr lang="en-US" dirty="0"/>
              <a:t>j)	</a:t>
            </a:r>
            <a:r>
              <a:rPr lang="en-US" dirty="0" err="1"/>
              <a:t>Speechiness</a:t>
            </a:r>
            <a:r>
              <a:rPr lang="en-US" dirty="0"/>
              <a:t>	</a:t>
            </a:r>
          </a:p>
          <a:p>
            <a:r>
              <a:rPr lang="en-US" dirty="0"/>
              <a:t>k)	</a:t>
            </a:r>
            <a:r>
              <a:rPr lang="en-US" dirty="0" err="1"/>
              <a:t>Instrumentalness</a:t>
            </a:r>
            <a:r>
              <a:rPr lang="en-US" dirty="0"/>
              <a:t>	</a:t>
            </a:r>
          </a:p>
          <a:p>
            <a:r>
              <a:rPr lang="en-US" dirty="0"/>
              <a:t>l)	Liveness	</a:t>
            </a:r>
          </a:p>
          <a:p>
            <a:r>
              <a:rPr lang="en-US" dirty="0"/>
              <a:t>m)	Valence	</a:t>
            </a:r>
          </a:p>
          <a:p>
            <a:r>
              <a:rPr lang="en-US" dirty="0"/>
              <a:t>n)	Tempo	</a:t>
            </a:r>
          </a:p>
          <a:p>
            <a:r>
              <a:rPr lang="en-US" dirty="0"/>
              <a:t>o)	</a:t>
            </a:r>
            <a:r>
              <a:rPr lang="en-US" dirty="0" err="1"/>
              <a:t>Duration_ms</a:t>
            </a:r>
            <a:r>
              <a:rPr lang="en-US" dirty="0"/>
              <a:t>	</a:t>
            </a:r>
          </a:p>
          <a:p>
            <a:r>
              <a:rPr lang="en-US" dirty="0"/>
              <a:t>p)	</a:t>
            </a:r>
            <a:r>
              <a:rPr lang="en-US" dirty="0" err="1"/>
              <a:t>Time_signature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7C3C-2B99-74F6-9B3F-8C0BB6C20B2B}"/>
              </a:ext>
            </a:extLst>
          </p:cNvPr>
          <p:cNvSpPr txBox="1"/>
          <p:nvPr/>
        </p:nvSpPr>
        <p:spPr>
          <a:xfrm>
            <a:off x="942367" y="1559345"/>
            <a:ext cx="10497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Data was collected from Spotify API. The focus of this was Top Tracks for 2012 –  2022. The playlists contain the following information: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7585E-5A0B-1C70-33EE-4FEB87B3BDEE}"/>
              </a:ext>
            </a:extLst>
          </p:cNvPr>
          <p:cNvSpPr txBox="1"/>
          <p:nvPr/>
        </p:nvSpPr>
        <p:spPr>
          <a:xfrm>
            <a:off x="7541369" y="4217168"/>
            <a:ext cx="4102640" cy="18158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We have then added the additional criteria: popularity, followers of the artists, genres, explicit lyrics and the year/ position the song featured in the list of the top tracks. </a:t>
            </a:r>
          </a:p>
        </p:txBody>
      </p:sp>
    </p:spTree>
    <p:extLst>
      <p:ext uri="{BB962C8B-B14F-4D97-AF65-F5344CB8AC3E}">
        <p14:creationId xmlns:p14="http://schemas.microsoft.com/office/powerpoint/2010/main" val="404379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757C55-A169-31F7-67D1-48F5E262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02137"/>
              </p:ext>
            </p:extLst>
          </p:nvPr>
        </p:nvGraphicFramePr>
        <p:xfrm>
          <a:off x="1452421" y="562826"/>
          <a:ext cx="9150729" cy="512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78AC0F-E10F-B137-601A-463DA4928700}"/>
              </a:ext>
            </a:extLst>
          </p:cNvPr>
          <p:cNvSpPr txBox="1"/>
          <p:nvPr/>
        </p:nvSpPr>
        <p:spPr>
          <a:xfrm>
            <a:off x="490315" y="5925842"/>
            <a:ext cx="1052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Code can be found in out repo -h</a:t>
            </a:r>
            <a:r>
              <a:rPr lang="en-GB" dirty="0">
                <a:hlinkClick r:id="rId7"/>
              </a:rPr>
              <a:t>ttps://github.com/hamdamoha/project1_spotify/blob/main/Spotify%20Extraction/Spotify_extraction.ipynb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5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F11-5F45-81F6-6404-BD0E2EE8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34B6-7DA6-21D9-59B5-6648B0BD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3" y="1856966"/>
            <a:ext cx="10577886" cy="64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0635C-45BA-DF43-0435-D880A7C1DCC5}"/>
              </a:ext>
            </a:extLst>
          </p:cNvPr>
          <p:cNvSpPr txBox="1"/>
          <p:nvPr/>
        </p:nvSpPr>
        <p:spPr>
          <a:xfrm>
            <a:off x="929463" y="2944828"/>
            <a:ext cx="5568614" cy="31085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/>
              <a:t>When looking at the genre over the last 10 years we can see that the most popular categories are </a:t>
            </a:r>
          </a:p>
          <a:p>
            <a:pPr algn="ctr"/>
            <a:r>
              <a:rPr lang="en-US" sz="2800" b="1" dirty="0"/>
              <a:t>Dance</a:t>
            </a:r>
          </a:p>
          <a:p>
            <a:pPr algn="ctr"/>
            <a:r>
              <a:rPr lang="en-US" sz="2800" b="1" dirty="0"/>
              <a:t>Electronic Dance Music </a:t>
            </a:r>
          </a:p>
          <a:p>
            <a:pPr algn="ctr"/>
            <a:r>
              <a:rPr lang="en-US" sz="2800" b="1" dirty="0"/>
              <a:t>Hip Hop </a:t>
            </a:r>
          </a:p>
          <a:p>
            <a:pPr algn="ctr"/>
            <a:r>
              <a:rPr lang="en-US" sz="2800" b="1" dirty="0"/>
              <a:t>Pop</a:t>
            </a:r>
          </a:p>
          <a:p>
            <a:pPr algn="ctr"/>
            <a:r>
              <a:rPr lang="en-US" sz="2800" b="1" dirty="0"/>
              <a:t>Rap  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8DE53EBE-158B-2918-DF33-865221EC4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10" y="2784600"/>
            <a:ext cx="36140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E91D23-4C65-DB31-0EA6-70DE9FBE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35" b="-1"/>
          <a:stretch/>
        </p:blipFill>
        <p:spPr>
          <a:xfrm>
            <a:off x="2238279" y="509581"/>
            <a:ext cx="7762180" cy="401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85C6E-2E8D-AF12-CD20-4B60C4E70D14}"/>
              </a:ext>
            </a:extLst>
          </p:cNvPr>
          <p:cNvSpPr txBox="1"/>
          <p:nvPr/>
        </p:nvSpPr>
        <p:spPr>
          <a:xfrm>
            <a:off x="936928" y="5077814"/>
            <a:ext cx="10333075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/>
              <a:t>When we start to break this down by year we can see that some of these genres have become less popular over time and some are increasing in popularity </a:t>
            </a:r>
          </a:p>
        </p:txBody>
      </p:sp>
    </p:spTree>
    <p:extLst>
      <p:ext uri="{BB962C8B-B14F-4D97-AF65-F5344CB8AC3E}">
        <p14:creationId xmlns:p14="http://schemas.microsoft.com/office/powerpoint/2010/main" val="12561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A64AF5C-5B3A-CF2B-DFD1-501C9047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" y="1451045"/>
            <a:ext cx="6193116" cy="3715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A9FF1-551B-80B0-19DA-C81A1A314AF5}"/>
              </a:ext>
            </a:extLst>
          </p:cNvPr>
          <p:cNvSpPr txBox="1"/>
          <p:nvPr/>
        </p:nvSpPr>
        <p:spPr>
          <a:xfrm>
            <a:off x="7716998" y="1674734"/>
            <a:ext cx="3768403" cy="321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spc="50" dirty="0">
                <a:solidFill>
                  <a:schemeClr val="tx1"/>
                </a:solidFill>
              </a:rPr>
              <a:t>Dance Music has become less prevalent over time, with Hip Hop and Pop increasing their share of the Top Tracks </a:t>
            </a:r>
          </a:p>
        </p:txBody>
      </p:sp>
    </p:spTree>
    <p:extLst>
      <p:ext uri="{BB962C8B-B14F-4D97-AF65-F5344CB8AC3E}">
        <p14:creationId xmlns:p14="http://schemas.microsoft.com/office/powerpoint/2010/main" val="27550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6F7FF329-CA33-4304-B33D-1E52A8B67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521311" y="500515"/>
            <a:ext cx="7414380" cy="5844178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  <a:gd name="connsiteX0" fmla="*/ 0 w 822918"/>
              <a:gd name="connsiteY0" fmla="*/ 732965 h 778427"/>
              <a:gd name="connsiteX1" fmla="*/ 166906 w 822918"/>
              <a:gd name="connsiteY1" fmla="*/ 738136 h 778427"/>
              <a:gd name="connsiteX2" fmla="*/ 391312 w 822918"/>
              <a:gd name="connsiteY2" fmla="*/ 778241 h 778427"/>
              <a:gd name="connsiteX3" fmla="*/ 683508 w 822918"/>
              <a:gd name="connsiteY3" fmla="*/ 718916 h 778427"/>
              <a:gd name="connsiteX4" fmla="*/ 820887 w 822918"/>
              <a:gd name="connsiteY4" fmla="*/ 469955 h 778427"/>
              <a:gd name="connsiteX5" fmla="*/ 588282 w 822918"/>
              <a:gd name="connsiteY5" fmla="*/ 4600 h 778427"/>
              <a:gd name="connsiteX6" fmla="*/ 31572 w 822918"/>
              <a:gd name="connsiteY6" fmla="*/ 311368 h 778427"/>
              <a:gd name="connsiteX7" fmla="*/ 51617 w 822918"/>
              <a:gd name="connsiteY7" fmla="*/ 628415 h 778427"/>
              <a:gd name="connsiteX8" fmla="*/ 0 w 822918"/>
              <a:gd name="connsiteY8" fmla="*/ 732965 h 778427"/>
              <a:gd name="connsiteX0" fmla="*/ 0 w 816045"/>
              <a:gd name="connsiteY0" fmla="*/ 732965 h 778427"/>
              <a:gd name="connsiteX1" fmla="*/ 166906 w 816045"/>
              <a:gd name="connsiteY1" fmla="*/ 738136 h 778427"/>
              <a:gd name="connsiteX2" fmla="*/ 391312 w 816045"/>
              <a:gd name="connsiteY2" fmla="*/ 778241 h 778427"/>
              <a:gd name="connsiteX3" fmla="*/ 683508 w 816045"/>
              <a:gd name="connsiteY3" fmla="*/ 718916 h 778427"/>
              <a:gd name="connsiteX4" fmla="*/ 813918 w 816045"/>
              <a:gd name="connsiteY4" fmla="*/ 433548 h 778427"/>
              <a:gd name="connsiteX5" fmla="*/ 588282 w 816045"/>
              <a:gd name="connsiteY5" fmla="*/ 4600 h 778427"/>
              <a:gd name="connsiteX6" fmla="*/ 31572 w 816045"/>
              <a:gd name="connsiteY6" fmla="*/ 311368 h 778427"/>
              <a:gd name="connsiteX7" fmla="*/ 51617 w 816045"/>
              <a:gd name="connsiteY7" fmla="*/ 628415 h 778427"/>
              <a:gd name="connsiteX8" fmla="*/ 0 w 816045"/>
              <a:gd name="connsiteY8" fmla="*/ 732965 h 778427"/>
              <a:gd name="connsiteX0" fmla="*/ 0 w 816045"/>
              <a:gd name="connsiteY0" fmla="*/ 732965 h 778315"/>
              <a:gd name="connsiteX1" fmla="*/ 166906 w 816045"/>
              <a:gd name="connsiteY1" fmla="*/ 738136 h 778315"/>
              <a:gd name="connsiteX2" fmla="*/ 391312 w 816045"/>
              <a:gd name="connsiteY2" fmla="*/ 778241 h 778315"/>
              <a:gd name="connsiteX3" fmla="*/ 683508 w 816045"/>
              <a:gd name="connsiteY3" fmla="*/ 718916 h 778315"/>
              <a:gd name="connsiteX4" fmla="*/ 813918 w 816045"/>
              <a:gd name="connsiteY4" fmla="*/ 433548 h 778315"/>
              <a:gd name="connsiteX5" fmla="*/ 588282 w 816045"/>
              <a:gd name="connsiteY5" fmla="*/ 4600 h 778315"/>
              <a:gd name="connsiteX6" fmla="*/ 31572 w 816045"/>
              <a:gd name="connsiteY6" fmla="*/ 311368 h 778315"/>
              <a:gd name="connsiteX7" fmla="*/ 51617 w 816045"/>
              <a:gd name="connsiteY7" fmla="*/ 628415 h 778315"/>
              <a:gd name="connsiteX8" fmla="*/ 0 w 816045"/>
              <a:gd name="connsiteY8" fmla="*/ 732965 h 778315"/>
              <a:gd name="connsiteX0" fmla="*/ 0 w 815960"/>
              <a:gd name="connsiteY0" fmla="*/ 732965 h 778637"/>
              <a:gd name="connsiteX1" fmla="*/ 166906 w 815960"/>
              <a:gd name="connsiteY1" fmla="*/ 738136 h 778637"/>
              <a:gd name="connsiteX2" fmla="*/ 391312 w 815960"/>
              <a:gd name="connsiteY2" fmla="*/ 778241 h 778637"/>
              <a:gd name="connsiteX3" fmla="*/ 682095 w 815960"/>
              <a:gd name="connsiteY3" fmla="*/ 709245 h 778637"/>
              <a:gd name="connsiteX4" fmla="*/ 813918 w 815960"/>
              <a:gd name="connsiteY4" fmla="*/ 433548 h 778637"/>
              <a:gd name="connsiteX5" fmla="*/ 588282 w 815960"/>
              <a:gd name="connsiteY5" fmla="*/ 4600 h 778637"/>
              <a:gd name="connsiteX6" fmla="*/ 31572 w 815960"/>
              <a:gd name="connsiteY6" fmla="*/ 311368 h 778637"/>
              <a:gd name="connsiteX7" fmla="*/ 51617 w 815960"/>
              <a:gd name="connsiteY7" fmla="*/ 628415 h 778637"/>
              <a:gd name="connsiteX8" fmla="*/ 0 w 815960"/>
              <a:gd name="connsiteY8" fmla="*/ 732965 h 778637"/>
              <a:gd name="connsiteX0" fmla="*/ 0 w 815960"/>
              <a:gd name="connsiteY0" fmla="*/ 732965 h 778331"/>
              <a:gd name="connsiteX1" fmla="*/ 166906 w 815960"/>
              <a:gd name="connsiteY1" fmla="*/ 738136 h 778331"/>
              <a:gd name="connsiteX2" fmla="*/ 391312 w 815960"/>
              <a:gd name="connsiteY2" fmla="*/ 778241 h 778331"/>
              <a:gd name="connsiteX3" fmla="*/ 682095 w 815960"/>
              <a:gd name="connsiteY3" fmla="*/ 709245 h 778331"/>
              <a:gd name="connsiteX4" fmla="*/ 813918 w 815960"/>
              <a:gd name="connsiteY4" fmla="*/ 433548 h 778331"/>
              <a:gd name="connsiteX5" fmla="*/ 588282 w 815960"/>
              <a:gd name="connsiteY5" fmla="*/ 4600 h 778331"/>
              <a:gd name="connsiteX6" fmla="*/ 31572 w 815960"/>
              <a:gd name="connsiteY6" fmla="*/ 311368 h 778331"/>
              <a:gd name="connsiteX7" fmla="*/ 51617 w 815960"/>
              <a:gd name="connsiteY7" fmla="*/ 628415 h 778331"/>
              <a:gd name="connsiteX8" fmla="*/ 0 w 815960"/>
              <a:gd name="connsiteY8" fmla="*/ 732965 h 7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5960" h="778331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6197" y="776911"/>
                  <a:pt x="391312" y="778241"/>
                </a:cubicBezTo>
                <a:cubicBezTo>
                  <a:pt x="476427" y="779571"/>
                  <a:pt x="611661" y="766694"/>
                  <a:pt x="682095" y="709245"/>
                </a:cubicBezTo>
                <a:cubicBezTo>
                  <a:pt x="752529" y="651796"/>
                  <a:pt x="829553" y="550989"/>
                  <a:pt x="813918" y="433548"/>
                </a:cubicBezTo>
                <a:cubicBezTo>
                  <a:pt x="798283" y="316107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883F-27F9-B773-309C-231A550A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949" y="1376627"/>
            <a:ext cx="5467001" cy="1606536"/>
          </a:xfrm>
        </p:spPr>
        <p:txBody>
          <a:bodyPr>
            <a:normAutofit/>
          </a:bodyPr>
          <a:lstStyle/>
          <a:p>
            <a:pPr algn="ctr"/>
            <a:r>
              <a:rPr lang="en-GB"/>
              <a:t>Our First Recommendation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8440BB-68C8-A3D7-49EA-C8141F5B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808" y="3005226"/>
            <a:ext cx="5361142" cy="2768768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Pick either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Hip Hop </a:t>
            </a:r>
            <a:r>
              <a:rPr lang="en-US" dirty="0"/>
              <a:t>or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dirty="0"/>
              <a:t>Genre for you hit song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Avoid Folk and Country music as they haven’t been represented at all in the Top Tracks for several years!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2EE9C2-45CA-EC69-9400-EB44838B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973" y="661942"/>
            <a:ext cx="2575527" cy="2575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D834A-0C97-58E3-385D-976FFB11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73" y="3651193"/>
            <a:ext cx="2575527" cy="2575527"/>
          </a:xfrm>
          <a:prstGeom prst="rect">
            <a:avLst/>
          </a:prstGeom>
        </p:spPr>
      </p:pic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51C5BA47-AC72-466B-8AB1-0D0991EC7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436258" y="412804"/>
            <a:ext cx="7414380" cy="5844178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  <a:gd name="connsiteX0" fmla="*/ 0 w 822918"/>
              <a:gd name="connsiteY0" fmla="*/ 732965 h 778427"/>
              <a:gd name="connsiteX1" fmla="*/ 166906 w 822918"/>
              <a:gd name="connsiteY1" fmla="*/ 738136 h 778427"/>
              <a:gd name="connsiteX2" fmla="*/ 391312 w 822918"/>
              <a:gd name="connsiteY2" fmla="*/ 778241 h 778427"/>
              <a:gd name="connsiteX3" fmla="*/ 683508 w 822918"/>
              <a:gd name="connsiteY3" fmla="*/ 718916 h 778427"/>
              <a:gd name="connsiteX4" fmla="*/ 820887 w 822918"/>
              <a:gd name="connsiteY4" fmla="*/ 469955 h 778427"/>
              <a:gd name="connsiteX5" fmla="*/ 588282 w 822918"/>
              <a:gd name="connsiteY5" fmla="*/ 4600 h 778427"/>
              <a:gd name="connsiteX6" fmla="*/ 31572 w 822918"/>
              <a:gd name="connsiteY6" fmla="*/ 311368 h 778427"/>
              <a:gd name="connsiteX7" fmla="*/ 51617 w 822918"/>
              <a:gd name="connsiteY7" fmla="*/ 628415 h 778427"/>
              <a:gd name="connsiteX8" fmla="*/ 0 w 822918"/>
              <a:gd name="connsiteY8" fmla="*/ 732965 h 778427"/>
              <a:gd name="connsiteX0" fmla="*/ 0 w 816045"/>
              <a:gd name="connsiteY0" fmla="*/ 732965 h 778427"/>
              <a:gd name="connsiteX1" fmla="*/ 166906 w 816045"/>
              <a:gd name="connsiteY1" fmla="*/ 738136 h 778427"/>
              <a:gd name="connsiteX2" fmla="*/ 391312 w 816045"/>
              <a:gd name="connsiteY2" fmla="*/ 778241 h 778427"/>
              <a:gd name="connsiteX3" fmla="*/ 683508 w 816045"/>
              <a:gd name="connsiteY3" fmla="*/ 718916 h 778427"/>
              <a:gd name="connsiteX4" fmla="*/ 813918 w 816045"/>
              <a:gd name="connsiteY4" fmla="*/ 433548 h 778427"/>
              <a:gd name="connsiteX5" fmla="*/ 588282 w 816045"/>
              <a:gd name="connsiteY5" fmla="*/ 4600 h 778427"/>
              <a:gd name="connsiteX6" fmla="*/ 31572 w 816045"/>
              <a:gd name="connsiteY6" fmla="*/ 311368 h 778427"/>
              <a:gd name="connsiteX7" fmla="*/ 51617 w 816045"/>
              <a:gd name="connsiteY7" fmla="*/ 628415 h 778427"/>
              <a:gd name="connsiteX8" fmla="*/ 0 w 816045"/>
              <a:gd name="connsiteY8" fmla="*/ 732965 h 778427"/>
              <a:gd name="connsiteX0" fmla="*/ 0 w 816045"/>
              <a:gd name="connsiteY0" fmla="*/ 732965 h 778315"/>
              <a:gd name="connsiteX1" fmla="*/ 166906 w 816045"/>
              <a:gd name="connsiteY1" fmla="*/ 738136 h 778315"/>
              <a:gd name="connsiteX2" fmla="*/ 391312 w 816045"/>
              <a:gd name="connsiteY2" fmla="*/ 778241 h 778315"/>
              <a:gd name="connsiteX3" fmla="*/ 683508 w 816045"/>
              <a:gd name="connsiteY3" fmla="*/ 718916 h 778315"/>
              <a:gd name="connsiteX4" fmla="*/ 813918 w 816045"/>
              <a:gd name="connsiteY4" fmla="*/ 433548 h 778315"/>
              <a:gd name="connsiteX5" fmla="*/ 588282 w 816045"/>
              <a:gd name="connsiteY5" fmla="*/ 4600 h 778315"/>
              <a:gd name="connsiteX6" fmla="*/ 31572 w 816045"/>
              <a:gd name="connsiteY6" fmla="*/ 311368 h 778315"/>
              <a:gd name="connsiteX7" fmla="*/ 51617 w 816045"/>
              <a:gd name="connsiteY7" fmla="*/ 628415 h 778315"/>
              <a:gd name="connsiteX8" fmla="*/ 0 w 816045"/>
              <a:gd name="connsiteY8" fmla="*/ 732965 h 778315"/>
              <a:gd name="connsiteX0" fmla="*/ 0 w 815960"/>
              <a:gd name="connsiteY0" fmla="*/ 732965 h 778637"/>
              <a:gd name="connsiteX1" fmla="*/ 166906 w 815960"/>
              <a:gd name="connsiteY1" fmla="*/ 738136 h 778637"/>
              <a:gd name="connsiteX2" fmla="*/ 391312 w 815960"/>
              <a:gd name="connsiteY2" fmla="*/ 778241 h 778637"/>
              <a:gd name="connsiteX3" fmla="*/ 682095 w 815960"/>
              <a:gd name="connsiteY3" fmla="*/ 709245 h 778637"/>
              <a:gd name="connsiteX4" fmla="*/ 813918 w 815960"/>
              <a:gd name="connsiteY4" fmla="*/ 433548 h 778637"/>
              <a:gd name="connsiteX5" fmla="*/ 588282 w 815960"/>
              <a:gd name="connsiteY5" fmla="*/ 4600 h 778637"/>
              <a:gd name="connsiteX6" fmla="*/ 31572 w 815960"/>
              <a:gd name="connsiteY6" fmla="*/ 311368 h 778637"/>
              <a:gd name="connsiteX7" fmla="*/ 51617 w 815960"/>
              <a:gd name="connsiteY7" fmla="*/ 628415 h 778637"/>
              <a:gd name="connsiteX8" fmla="*/ 0 w 815960"/>
              <a:gd name="connsiteY8" fmla="*/ 732965 h 778637"/>
              <a:gd name="connsiteX0" fmla="*/ 0 w 815960"/>
              <a:gd name="connsiteY0" fmla="*/ 732965 h 778331"/>
              <a:gd name="connsiteX1" fmla="*/ 166906 w 815960"/>
              <a:gd name="connsiteY1" fmla="*/ 738136 h 778331"/>
              <a:gd name="connsiteX2" fmla="*/ 391312 w 815960"/>
              <a:gd name="connsiteY2" fmla="*/ 778241 h 778331"/>
              <a:gd name="connsiteX3" fmla="*/ 682095 w 815960"/>
              <a:gd name="connsiteY3" fmla="*/ 709245 h 778331"/>
              <a:gd name="connsiteX4" fmla="*/ 813918 w 815960"/>
              <a:gd name="connsiteY4" fmla="*/ 433548 h 778331"/>
              <a:gd name="connsiteX5" fmla="*/ 588282 w 815960"/>
              <a:gd name="connsiteY5" fmla="*/ 4600 h 778331"/>
              <a:gd name="connsiteX6" fmla="*/ 31572 w 815960"/>
              <a:gd name="connsiteY6" fmla="*/ 311368 h 778331"/>
              <a:gd name="connsiteX7" fmla="*/ 51617 w 815960"/>
              <a:gd name="connsiteY7" fmla="*/ 628415 h 778331"/>
              <a:gd name="connsiteX8" fmla="*/ 0 w 815960"/>
              <a:gd name="connsiteY8" fmla="*/ 732965 h 7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5960" h="778331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6197" y="776911"/>
                  <a:pt x="391312" y="778241"/>
                </a:cubicBezTo>
                <a:cubicBezTo>
                  <a:pt x="476427" y="779571"/>
                  <a:pt x="611661" y="766694"/>
                  <a:pt x="682095" y="709245"/>
                </a:cubicBezTo>
                <a:cubicBezTo>
                  <a:pt x="752529" y="651796"/>
                  <a:pt x="829553" y="550989"/>
                  <a:pt x="813918" y="433548"/>
                </a:cubicBezTo>
                <a:cubicBezTo>
                  <a:pt x="798283" y="316107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D38035-D652-B8D7-D792-D0CB6DC2358B}"/>
              </a:ext>
            </a:extLst>
          </p:cNvPr>
          <p:cNvSpPr/>
          <p:nvPr/>
        </p:nvSpPr>
        <p:spPr>
          <a:xfrm>
            <a:off x="8508987" y="3757335"/>
            <a:ext cx="3077497" cy="25698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MADS</Template>
  <TotalTime>34</TotalTime>
  <Words>569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Extra Light</vt:lpstr>
      <vt:lpstr>Arial</vt:lpstr>
      <vt:lpstr>The Hand</vt:lpstr>
      <vt:lpstr>The Serif Hand</vt:lpstr>
      <vt:lpstr>ChitchatVTI</vt:lpstr>
      <vt:lpstr>The Road to Spotify Wrapped 2023</vt:lpstr>
      <vt:lpstr>Spotify Wrapped</vt:lpstr>
      <vt:lpstr>Our Clients </vt:lpstr>
      <vt:lpstr>Spotify API</vt:lpstr>
      <vt:lpstr>PowerPoint Presentation</vt:lpstr>
      <vt:lpstr>Genre</vt:lpstr>
      <vt:lpstr>PowerPoint Presentation</vt:lpstr>
      <vt:lpstr>PowerPoint Presentation</vt:lpstr>
      <vt:lpstr>Our First Recommendation </vt:lpstr>
      <vt:lpstr>But What Else make a hit song….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Spotify Wrapped 2023</dc:title>
  <dc:creator>Lucie Mullany</dc:creator>
  <cp:lastModifiedBy>Lucie Mullany</cp:lastModifiedBy>
  <cp:revision>3</cp:revision>
  <dcterms:created xsi:type="dcterms:W3CDTF">2022-12-05T00:06:51Z</dcterms:created>
  <dcterms:modified xsi:type="dcterms:W3CDTF">2022-12-05T00:41:26Z</dcterms:modified>
</cp:coreProperties>
</file>