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6BE43-B8DB-46A3-9254-0678BC0557E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3D5A0E8-4397-4D7B-B57D-51470DEC22E9}">
      <dgm:prSet phldrT="[Text]"/>
      <dgm:spPr/>
      <dgm:t>
        <a:bodyPr/>
        <a:lstStyle/>
        <a:p>
          <a:r>
            <a:rPr lang="ar-JO" smtClean="0"/>
            <a:t>تم الإنجاز</a:t>
          </a:r>
          <a:endParaRPr lang="en-US" dirty="0"/>
        </a:p>
      </dgm:t>
    </dgm:pt>
    <dgm:pt modelId="{A6DB6B5D-460F-4741-B73E-3E8D8D8E60D2}" type="parTrans" cxnId="{D1B17150-418B-4686-809D-25C4D95E73B4}">
      <dgm:prSet/>
      <dgm:spPr/>
      <dgm:t>
        <a:bodyPr/>
        <a:lstStyle/>
        <a:p>
          <a:endParaRPr lang="en-US"/>
        </a:p>
      </dgm:t>
    </dgm:pt>
    <dgm:pt modelId="{42D3F4B4-8B70-4865-B8DD-47D17BF72B4C}" type="sibTrans" cxnId="{D1B17150-418B-4686-809D-25C4D95E73B4}">
      <dgm:prSet/>
      <dgm:spPr/>
      <dgm:t>
        <a:bodyPr/>
        <a:lstStyle/>
        <a:p>
          <a:endParaRPr lang="en-US"/>
        </a:p>
      </dgm:t>
    </dgm:pt>
    <dgm:pt modelId="{475B7211-7972-4A1D-98AD-CF99A041BE9B}">
      <dgm:prSet phldrT="[Text]"/>
      <dgm:spPr/>
      <dgm:t>
        <a:bodyPr/>
        <a:lstStyle/>
        <a:p>
          <a:r>
            <a:rPr lang="ar-JO" dirty="0" smtClean="0"/>
            <a:t>تم الإنجاز</a:t>
          </a:r>
          <a:endParaRPr lang="en-US" dirty="0"/>
        </a:p>
      </dgm:t>
    </dgm:pt>
    <dgm:pt modelId="{D67E3E0A-FF78-41F6-85C6-621D3F85B8B6}" type="parTrans" cxnId="{575C11B7-FF60-4BD7-9F8E-A983C5652473}">
      <dgm:prSet/>
      <dgm:spPr/>
      <dgm:t>
        <a:bodyPr/>
        <a:lstStyle/>
        <a:p>
          <a:endParaRPr lang="en-US"/>
        </a:p>
      </dgm:t>
    </dgm:pt>
    <dgm:pt modelId="{7C07200E-5E48-47E2-89A3-F1FD405D0239}" type="sibTrans" cxnId="{575C11B7-FF60-4BD7-9F8E-A983C5652473}">
      <dgm:prSet/>
      <dgm:spPr/>
      <dgm:t>
        <a:bodyPr/>
        <a:lstStyle/>
        <a:p>
          <a:endParaRPr lang="en-US"/>
        </a:p>
      </dgm:t>
    </dgm:pt>
    <dgm:pt modelId="{AD4F4D1B-3500-4749-991B-F160A0491BA9}">
      <dgm:prSet phldrT="[Text]"/>
      <dgm:spPr/>
      <dgm:t>
        <a:bodyPr/>
        <a:lstStyle/>
        <a:p>
          <a:pPr algn="r"/>
          <a:r>
            <a:rPr lang="ar-JO" dirty="0" smtClean="0"/>
            <a:t>البدأ: 02/10/17</a:t>
          </a:r>
        </a:p>
        <a:p>
          <a:pPr algn="r"/>
          <a:r>
            <a:rPr lang="ar-JO" smtClean="0"/>
            <a:t>الإنتهاء:10/10/17</a:t>
          </a:r>
          <a:endParaRPr lang="en-US" dirty="0"/>
        </a:p>
      </dgm:t>
    </dgm:pt>
    <dgm:pt modelId="{82CAF832-0A35-4684-86A4-23B645F52D39}" type="parTrans" cxnId="{F3F1CDEB-9466-4B29-88C1-0A80B4B2AA27}">
      <dgm:prSet/>
      <dgm:spPr/>
      <dgm:t>
        <a:bodyPr/>
        <a:lstStyle/>
        <a:p>
          <a:endParaRPr lang="en-US"/>
        </a:p>
      </dgm:t>
    </dgm:pt>
    <dgm:pt modelId="{335F0F22-AA12-4AC1-82C6-365F496CB48B}" type="sibTrans" cxnId="{F3F1CDEB-9466-4B29-88C1-0A80B4B2AA27}">
      <dgm:prSet/>
      <dgm:spPr/>
      <dgm:t>
        <a:bodyPr/>
        <a:lstStyle/>
        <a:p>
          <a:endParaRPr lang="en-US"/>
        </a:p>
      </dgm:t>
    </dgm:pt>
    <dgm:pt modelId="{3D7C06A4-877B-4B96-8B66-BF7750188C30}">
      <dgm:prSet/>
      <dgm:spPr/>
      <dgm:t>
        <a:bodyPr/>
        <a:lstStyle/>
        <a:p>
          <a:r>
            <a:rPr lang="ar-JO" dirty="0" smtClean="0"/>
            <a:t>تم الإنجاز</a:t>
          </a:r>
          <a:endParaRPr lang="en-US" dirty="0"/>
        </a:p>
      </dgm:t>
    </dgm:pt>
    <dgm:pt modelId="{FCEBE236-3A21-47BE-A096-4A81283DBE5B}" type="parTrans" cxnId="{CDDBA6B7-28CA-4248-884D-2F2115A5E60C}">
      <dgm:prSet/>
      <dgm:spPr/>
      <dgm:t>
        <a:bodyPr/>
        <a:lstStyle/>
        <a:p>
          <a:endParaRPr lang="en-US"/>
        </a:p>
      </dgm:t>
    </dgm:pt>
    <dgm:pt modelId="{89B8F4B8-F35B-43F9-B3E6-57AD7D34E7F6}" type="sibTrans" cxnId="{CDDBA6B7-28CA-4248-884D-2F2115A5E60C}">
      <dgm:prSet/>
      <dgm:spPr/>
      <dgm:t>
        <a:bodyPr/>
        <a:lstStyle/>
        <a:p>
          <a:endParaRPr lang="en-US"/>
        </a:p>
      </dgm:t>
    </dgm:pt>
    <dgm:pt modelId="{73E01BCC-944B-4896-A3E9-8101128FFA04}" type="pres">
      <dgm:prSet presAssocID="{BB96BE43-B8DB-46A3-9254-0678BC0557E8}" presName="linearFlow" presStyleCnt="0">
        <dgm:presLayoutVars>
          <dgm:resizeHandles val="exact"/>
        </dgm:presLayoutVars>
      </dgm:prSet>
      <dgm:spPr/>
    </dgm:pt>
    <dgm:pt modelId="{8FBDC8A9-632C-4143-A896-AA3A55A7F704}" type="pres">
      <dgm:prSet presAssocID="{53D5A0E8-4397-4D7B-B57D-51470DEC22E9}" presName="node" presStyleLbl="node1" presStyleIdx="0" presStyleCnt="4" custScaleY="76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E29A2-E4EB-476E-9563-C84690F24601}" type="pres">
      <dgm:prSet presAssocID="{42D3F4B4-8B70-4865-B8DD-47D17BF72B4C}" presName="sibTrans" presStyleLbl="sibTrans2D1" presStyleIdx="0" presStyleCnt="3"/>
      <dgm:spPr/>
    </dgm:pt>
    <dgm:pt modelId="{4CB9D368-D32B-42B5-A33E-C9ED41ACF0AE}" type="pres">
      <dgm:prSet presAssocID="{42D3F4B4-8B70-4865-B8DD-47D17BF72B4C}" presName="connectorText" presStyleLbl="sibTrans2D1" presStyleIdx="0" presStyleCnt="3"/>
      <dgm:spPr/>
    </dgm:pt>
    <dgm:pt modelId="{E32C4ED1-CBE9-4230-934F-7F5E6362A080}" type="pres">
      <dgm:prSet presAssocID="{3D7C06A4-877B-4B96-8B66-BF7750188C30}" presName="node" presStyleLbl="node1" presStyleIdx="1" presStyleCnt="4">
        <dgm:presLayoutVars>
          <dgm:bulletEnabled val="1"/>
        </dgm:presLayoutVars>
      </dgm:prSet>
      <dgm:spPr/>
    </dgm:pt>
    <dgm:pt modelId="{9CD40354-AAB7-44B8-A684-F8461201B6B0}" type="pres">
      <dgm:prSet presAssocID="{89B8F4B8-F35B-43F9-B3E6-57AD7D34E7F6}" presName="sibTrans" presStyleLbl="sibTrans2D1" presStyleIdx="1" presStyleCnt="3"/>
      <dgm:spPr/>
    </dgm:pt>
    <dgm:pt modelId="{8C476339-B6BD-4184-9B47-B6CDC10F07F7}" type="pres">
      <dgm:prSet presAssocID="{89B8F4B8-F35B-43F9-B3E6-57AD7D34E7F6}" presName="connectorText" presStyleLbl="sibTrans2D1" presStyleIdx="1" presStyleCnt="3"/>
      <dgm:spPr/>
    </dgm:pt>
    <dgm:pt modelId="{8DCCBDB2-0B61-4696-A9D6-5BF2728BD41B}" type="pres">
      <dgm:prSet presAssocID="{475B7211-7972-4A1D-98AD-CF99A041BE9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FA563-A19A-44DE-B02E-90F71706FF82}" type="pres">
      <dgm:prSet presAssocID="{7C07200E-5E48-47E2-89A3-F1FD405D0239}" presName="sibTrans" presStyleLbl="sibTrans2D1" presStyleIdx="2" presStyleCnt="3"/>
      <dgm:spPr/>
    </dgm:pt>
    <dgm:pt modelId="{786F77F1-5BB6-466A-BD08-7EEEB764681E}" type="pres">
      <dgm:prSet presAssocID="{7C07200E-5E48-47E2-89A3-F1FD405D0239}" presName="connectorText" presStyleLbl="sibTrans2D1" presStyleIdx="2" presStyleCnt="3"/>
      <dgm:spPr/>
    </dgm:pt>
    <dgm:pt modelId="{315C2412-412E-411C-A8F9-CF2438884A03}" type="pres">
      <dgm:prSet presAssocID="{AD4F4D1B-3500-4749-991B-F160A0491B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210970-F4E2-49CB-8448-D70BECC593B8}" type="presOf" srcId="{BB96BE43-B8DB-46A3-9254-0678BC0557E8}" destId="{73E01BCC-944B-4896-A3E9-8101128FFA04}" srcOrd="0" destOrd="0" presId="urn:microsoft.com/office/officeart/2005/8/layout/process2"/>
    <dgm:cxn modelId="{D1B17150-418B-4686-809D-25C4D95E73B4}" srcId="{BB96BE43-B8DB-46A3-9254-0678BC0557E8}" destId="{53D5A0E8-4397-4D7B-B57D-51470DEC22E9}" srcOrd="0" destOrd="0" parTransId="{A6DB6B5D-460F-4741-B73E-3E8D8D8E60D2}" sibTransId="{42D3F4B4-8B70-4865-B8DD-47D17BF72B4C}"/>
    <dgm:cxn modelId="{EC01BA11-6C27-4D74-B70C-E2508FF570AB}" type="presOf" srcId="{53D5A0E8-4397-4D7B-B57D-51470DEC22E9}" destId="{8FBDC8A9-632C-4143-A896-AA3A55A7F704}" srcOrd="0" destOrd="0" presId="urn:microsoft.com/office/officeart/2005/8/layout/process2"/>
    <dgm:cxn modelId="{CDDBA6B7-28CA-4248-884D-2F2115A5E60C}" srcId="{BB96BE43-B8DB-46A3-9254-0678BC0557E8}" destId="{3D7C06A4-877B-4B96-8B66-BF7750188C30}" srcOrd="1" destOrd="0" parTransId="{FCEBE236-3A21-47BE-A096-4A81283DBE5B}" sibTransId="{89B8F4B8-F35B-43F9-B3E6-57AD7D34E7F6}"/>
    <dgm:cxn modelId="{864C6127-4D28-415F-9628-FD2196B4684C}" type="presOf" srcId="{89B8F4B8-F35B-43F9-B3E6-57AD7D34E7F6}" destId="{8C476339-B6BD-4184-9B47-B6CDC10F07F7}" srcOrd="1" destOrd="0" presId="urn:microsoft.com/office/officeart/2005/8/layout/process2"/>
    <dgm:cxn modelId="{665EAB29-1F67-4289-9BFD-A6E136799DB8}" type="presOf" srcId="{475B7211-7972-4A1D-98AD-CF99A041BE9B}" destId="{8DCCBDB2-0B61-4696-A9D6-5BF2728BD41B}" srcOrd="0" destOrd="0" presId="urn:microsoft.com/office/officeart/2005/8/layout/process2"/>
    <dgm:cxn modelId="{DAA504B9-B74A-4110-84A1-2B4407D3814E}" type="presOf" srcId="{7C07200E-5E48-47E2-89A3-F1FD405D0239}" destId="{786F77F1-5BB6-466A-BD08-7EEEB764681E}" srcOrd="1" destOrd="0" presId="urn:microsoft.com/office/officeart/2005/8/layout/process2"/>
    <dgm:cxn modelId="{60C50A1D-7906-4DD5-A4DA-8B8941113484}" type="presOf" srcId="{42D3F4B4-8B70-4865-B8DD-47D17BF72B4C}" destId="{2B4E29A2-E4EB-476E-9563-C84690F24601}" srcOrd="0" destOrd="0" presId="urn:microsoft.com/office/officeart/2005/8/layout/process2"/>
    <dgm:cxn modelId="{575C11B7-FF60-4BD7-9F8E-A983C5652473}" srcId="{BB96BE43-B8DB-46A3-9254-0678BC0557E8}" destId="{475B7211-7972-4A1D-98AD-CF99A041BE9B}" srcOrd="2" destOrd="0" parTransId="{D67E3E0A-FF78-41F6-85C6-621D3F85B8B6}" sibTransId="{7C07200E-5E48-47E2-89A3-F1FD405D0239}"/>
    <dgm:cxn modelId="{F3F1CDEB-9466-4B29-88C1-0A80B4B2AA27}" srcId="{BB96BE43-B8DB-46A3-9254-0678BC0557E8}" destId="{AD4F4D1B-3500-4749-991B-F160A0491BA9}" srcOrd="3" destOrd="0" parTransId="{82CAF832-0A35-4684-86A4-23B645F52D39}" sibTransId="{335F0F22-AA12-4AC1-82C6-365F496CB48B}"/>
    <dgm:cxn modelId="{57053C94-3179-446F-966C-D6767556C595}" type="presOf" srcId="{42D3F4B4-8B70-4865-B8DD-47D17BF72B4C}" destId="{4CB9D368-D32B-42B5-A33E-C9ED41ACF0AE}" srcOrd="1" destOrd="0" presId="urn:microsoft.com/office/officeart/2005/8/layout/process2"/>
    <dgm:cxn modelId="{307FED04-816C-43C0-BEDC-B071F56CA394}" type="presOf" srcId="{3D7C06A4-877B-4B96-8B66-BF7750188C30}" destId="{E32C4ED1-CBE9-4230-934F-7F5E6362A080}" srcOrd="0" destOrd="0" presId="urn:microsoft.com/office/officeart/2005/8/layout/process2"/>
    <dgm:cxn modelId="{FD90BB14-F9D4-4589-B1F5-54F8B9DFDAE7}" type="presOf" srcId="{89B8F4B8-F35B-43F9-B3E6-57AD7D34E7F6}" destId="{9CD40354-AAB7-44B8-A684-F8461201B6B0}" srcOrd="0" destOrd="0" presId="urn:microsoft.com/office/officeart/2005/8/layout/process2"/>
    <dgm:cxn modelId="{22F0528E-EA38-42A6-A871-1358AA816880}" type="presOf" srcId="{7C07200E-5E48-47E2-89A3-F1FD405D0239}" destId="{CA2FA563-A19A-44DE-B02E-90F71706FF82}" srcOrd="0" destOrd="0" presId="urn:microsoft.com/office/officeart/2005/8/layout/process2"/>
    <dgm:cxn modelId="{7554A98A-4916-4256-872F-589BEE98C9CD}" type="presOf" srcId="{AD4F4D1B-3500-4749-991B-F160A0491BA9}" destId="{315C2412-412E-411C-A8F9-CF2438884A03}" srcOrd="0" destOrd="0" presId="urn:microsoft.com/office/officeart/2005/8/layout/process2"/>
    <dgm:cxn modelId="{39778263-4588-4527-855E-CF3BE197460F}" type="presParOf" srcId="{73E01BCC-944B-4896-A3E9-8101128FFA04}" destId="{8FBDC8A9-632C-4143-A896-AA3A55A7F704}" srcOrd="0" destOrd="0" presId="urn:microsoft.com/office/officeart/2005/8/layout/process2"/>
    <dgm:cxn modelId="{F9C923B2-21C9-4623-B14F-3B58A740CE1B}" type="presParOf" srcId="{73E01BCC-944B-4896-A3E9-8101128FFA04}" destId="{2B4E29A2-E4EB-476E-9563-C84690F24601}" srcOrd="1" destOrd="0" presId="urn:microsoft.com/office/officeart/2005/8/layout/process2"/>
    <dgm:cxn modelId="{FD349549-FF52-4088-9F78-1DFFA4FD2310}" type="presParOf" srcId="{2B4E29A2-E4EB-476E-9563-C84690F24601}" destId="{4CB9D368-D32B-42B5-A33E-C9ED41ACF0AE}" srcOrd="0" destOrd="0" presId="urn:microsoft.com/office/officeart/2005/8/layout/process2"/>
    <dgm:cxn modelId="{AFA083E2-ABCF-4BF1-9D40-7EFCB18C1D2B}" type="presParOf" srcId="{73E01BCC-944B-4896-A3E9-8101128FFA04}" destId="{E32C4ED1-CBE9-4230-934F-7F5E6362A080}" srcOrd="2" destOrd="0" presId="urn:microsoft.com/office/officeart/2005/8/layout/process2"/>
    <dgm:cxn modelId="{710A9403-61F4-48E7-BBEB-853B2B40D4B9}" type="presParOf" srcId="{73E01BCC-944B-4896-A3E9-8101128FFA04}" destId="{9CD40354-AAB7-44B8-A684-F8461201B6B0}" srcOrd="3" destOrd="0" presId="urn:microsoft.com/office/officeart/2005/8/layout/process2"/>
    <dgm:cxn modelId="{345EF4C8-9330-4E58-94B0-2DB670E173FE}" type="presParOf" srcId="{9CD40354-AAB7-44B8-A684-F8461201B6B0}" destId="{8C476339-B6BD-4184-9B47-B6CDC10F07F7}" srcOrd="0" destOrd="0" presId="urn:microsoft.com/office/officeart/2005/8/layout/process2"/>
    <dgm:cxn modelId="{D3C9658A-47DE-4C7B-B617-451E27DA5A48}" type="presParOf" srcId="{73E01BCC-944B-4896-A3E9-8101128FFA04}" destId="{8DCCBDB2-0B61-4696-A9D6-5BF2728BD41B}" srcOrd="4" destOrd="0" presId="urn:microsoft.com/office/officeart/2005/8/layout/process2"/>
    <dgm:cxn modelId="{A93DB7A8-3212-46DB-A573-B2C0DF94B599}" type="presParOf" srcId="{73E01BCC-944B-4896-A3E9-8101128FFA04}" destId="{CA2FA563-A19A-44DE-B02E-90F71706FF82}" srcOrd="5" destOrd="0" presId="urn:microsoft.com/office/officeart/2005/8/layout/process2"/>
    <dgm:cxn modelId="{579763A1-2EF8-4B4B-A935-1E32E5183858}" type="presParOf" srcId="{CA2FA563-A19A-44DE-B02E-90F71706FF82}" destId="{786F77F1-5BB6-466A-BD08-7EEEB764681E}" srcOrd="0" destOrd="0" presId="urn:microsoft.com/office/officeart/2005/8/layout/process2"/>
    <dgm:cxn modelId="{4E4C9A72-C302-4B22-8108-926398374845}" type="presParOf" srcId="{73E01BCC-944B-4896-A3E9-8101128FFA04}" destId="{315C2412-412E-411C-A8F9-CF2438884A0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48F78-7419-4540-A283-FEE1B48FAF3D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0E100C-4E12-4A27-BEE1-E1B32F09A642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</a:rPr>
            <a:t>توقيع الاتفاقيات بين الجهتين والموافقة</a:t>
          </a:r>
          <a:endParaRPr lang="en-US" sz="2400" dirty="0">
            <a:latin typeface="+mn-lt"/>
          </a:endParaRPr>
        </a:p>
      </dgm:t>
    </dgm:pt>
    <dgm:pt modelId="{99D7F3F4-6BF3-470F-AA47-0B8A0BB098C2}" type="parTrans" cxnId="{7F8AD0F5-EE0F-43CD-9E13-8E386C078FFE}">
      <dgm:prSet/>
      <dgm:spPr/>
      <dgm:t>
        <a:bodyPr/>
        <a:lstStyle/>
        <a:p>
          <a:endParaRPr lang="en-US"/>
        </a:p>
      </dgm:t>
    </dgm:pt>
    <dgm:pt modelId="{BDA2A02C-2A2F-4F69-89D4-08EBA6D51763}" type="sibTrans" cxnId="{7F8AD0F5-EE0F-43CD-9E13-8E386C078FFE}">
      <dgm:prSet/>
      <dgm:spPr/>
      <dgm:t>
        <a:bodyPr/>
        <a:lstStyle/>
        <a:p>
          <a:endParaRPr lang="en-US"/>
        </a:p>
      </dgm:t>
    </dgm:pt>
    <dgm:pt modelId="{3CB44729-1CAE-415A-9A8D-CE923011C48F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  <a:cs typeface="+mn-cs"/>
            </a:rPr>
            <a:t>فحص الربط مع وزارة الإقتصاد و دائرة التنمية الإقتصادية</a:t>
          </a:r>
          <a:endParaRPr lang="en-US" sz="2400" dirty="0">
            <a:latin typeface="+mn-lt"/>
            <a:cs typeface="+mn-cs"/>
          </a:endParaRPr>
        </a:p>
      </dgm:t>
    </dgm:pt>
    <dgm:pt modelId="{CE56C6F6-F4F0-420F-A050-1876198BB269}" type="parTrans" cxnId="{92014FD4-F9D8-48B8-859A-89B049762E5A}">
      <dgm:prSet/>
      <dgm:spPr/>
      <dgm:t>
        <a:bodyPr/>
        <a:lstStyle/>
        <a:p>
          <a:endParaRPr lang="en-US"/>
        </a:p>
      </dgm:t>
    </dgm:pt>
    <dgm:pt modelId="{164D96D2-FCFD-4FE2-9EEE-32D32B240B58}" type="sibTrans" cxnId="{92014FD4-F9D8-48B8-859A-89B049762E5A}">
      <dgm:prSet/>
      <dgm:spPr/>
      <dgm:t>
        <a:bodyPr/>
        <a:lstStyle/>
        <a:p>
          <a:endParaRPr lang="en-US"/>
        </a:p>
      </dgm:t>
    </dgm:pt>
    <dgm:pt modelId="{FD93E145-FDCB-4104-B2A6-D2EDE3420D74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  <a:cs typeface="+mn-cs"/>
            </a:rPr>
            <a:t>وزارة الإقتصاد</a:t>
          </a:r>
          <a:endParaRPr lang="en-US" sz="1900" dirty="0">
            <a:latin typeface="+mn-lt"/>
            <a:cs typeface="+mn-cs"/>
          </a:endParaRPr>
        </a:p>
      </dgm:t>
    </dgm:pt>
    <dgm:pt modelId="{B89AF4F5-4D42-4E43-AB7D-BCA4B139447E}" type="parTrans" cxnId="{54C184B3-55EA-4266-B125-D3A070DB3293}">
      <dgm:prSet/>
      <dgm:spPr/>
      <dgm:t>
        <a:bodyPr/>
        <a:lstStyle/>
        <a:p>
          <a:endParaRPr lang="en-US"/>
        </a:p>
      </dgm:t>
    </dgm:pt>
    <dgm:pt modelId="{5FE3ED1C-942C-41B0-BDF7-2052F419887C}" type="sibTrans" cxnId="{54C184B3-55EA-4266-B125-D3A070DB3293}">
      <dgm:prSet/>
      <dgm:spPr/>
      <dgm:t>
        <a:bodyPr/>
        <a:lstStyle/>
        <a:p>
          <a:endParaRPr lang="en-US"/>
        </a:p>
      </dgm:t>
    </dgm:pt>
    <dgm:pt modelId="{61B40914-8FC9-4296-8E29-08601B508206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</a:rPr>
            <a:t>إنشاء الخوادم التجريبية للفحص</a:t>
          </a:r>
          <a:endParaRPr lang="en-US" sz="2400" dirty="0">
            <a:latin typeface="+mn-lt"/>
          </a:endParaRPr>
        </a:p>
      </dgm:t>
    </dgm:pt>
    <dgm:pt modelId="{42843B67-CDCD-4ABF-9AF8-F716FC9E07D4}" type="parTrans" cxnId="{33705024-97E2-4FBD-90DF-57675B03736F}">
      <dgm:prSet/>
      <dgm:spPr/>
      <dgm:t>
        <a:bodyPr/>
        <a:lstStyle/>
        <a:p>
          <a:endParaRPr lang="en-US"/>
        </a:p>
      </dgm:t>
    </dgm:pt>
    <dgm:pt modelId="{F5893170-BCC7-442D-9C30-F2CEBF2290C4}" type="sibTrans" cxnId="{33705024-97E2-4FBD-90DF-57675B03736F}">
      <dgm:prSet/>
      <dgm:spPr/>
      <dgm:t>
        <a:bodyPr/>
        <a:lstStyle/>
        <a:p>
          <a:endParaRPr lang="en-US"/>
        </a:p>
      </dgm:t>
    </dgm:pt>
    <dgm:pt modelId="{1CE31601-ED56-4EDF-812B-09DE435B151A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هيئة قطاع تنظيم الإتصالات</a:t>
          </a:r>
          <a:endParaRPr lang="en-US" sz="1900" dirty="0">
            <a:latin typeface="+mn-lt"/>
          </a:endParaRPr>
        </a:p>
      </dgm:t>
    </dgm:pt>
    <dgm:pt modelId="{F6EB58AF-2D09-4E7C-AC06-6C6742710AC4}" type="parTrans" cxnId="{E87B3793-8FA9-4E8F-9BFA-FABE7D55FECF}">
      <dgm:prSet/>
      <dgm:spPr/>
      <dgm:t>
        <a:bodyPr/>
        <a:lstStyle/>
        <a:p>
          <a:endParaRPr lang="en-US"/>
        </a:p>
      </dgm:t>
    </dgm:pt>
    <dgm:pt modelId="{4C5F7F67-7DAE-462C-AC10-0253C1871CB9}" type="sibTrans" cxnId="{E87B3793-8FA9-4E8F-9BFA-FABE7D55FECF}">
      <dgm:prSet/>
      <dgm:spPr/>
      <dgm:t>
        <a:bodyPr/>
        <a:lstStyle/>
        <a:p>
          <a:endParaRPr lang="en-US"/>
        </a:p>
      </dgm:t>
    </dgm:pt>
    <dgm:pt modelId="{10F35BA7-EB42-4D66-829B-E74A613834B9}">
      <dgm:prSet phldrT="[Text]"/>
      <dgm:spPr/>
      <dgm:t>
        <a:bodyPr/>
        <a:lstStyle/>
        <a:p>
          <a:pPr algn="r"/>
          <a:r>
            <a:rPr lang="ar-JO" smtClean="0">
              <a:latin typeface="+mn-lt"/>
            </a:rPr>
            <a:t>إنشاء الخدمة لتبادل البيانات بين الوزارة ودائرة التنمية الإقتصادية</a:t>
          </a:r>
          <a:endParaRPr lang="en-US" dirty="0">
            <a:latin typeface="+mn-lt"/>
          </a:endParaRPr>
        </a:p>
      </dgm:t>
    </dgm:pt>
    <dgm:pt modelId="{3DEC71C0-1F1A-4032-9B76-D1E01892F933}" type="parTrans" cxnId="{5113C225-55D4-4FD7-8FE4-8F4C118CA18A}">
      <dgm:prSet/>
      <dgm:spPr/>
      <dgm:t>
        <a:bodyPr/>
        <a:lstStyle/>
        <a:p>
          <a:endParaRPr lang="en-US"/>
        </a:p>
      </dgm:t>
    </dgm:pt>
    <dgm:pt modelId="{DB6BCD36-1502-4FD4-93B0-E5408915FFB1}" type="sibTrans" cxnId="{5113C225-55D4-4FD7-8FE4-8F4C118CA18A}">
      <dgm:prSet/>
      <dgm:spPr/>
      <dgm:t>
        <a:bodyPr/>
        <a:lstStyle/>
        <a:p>
          <a:endParaRPr lang="en-US"/>
        </a:p>
      </dgm:t>
    </dgm:pt>
    <dgm:pt modelId="{7B54C809-5FDE-4694-8568-5D42D3F896FE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دائرة التنمية الإقتصادية</a:t>
          </a:r>
          <a:endParaRPr lang="en-US" sz="1900" dirty="0">
            <a:latin typeface="+mn-lt"/>
          </a:endParaRPr>
        </a:p>
      </dgm:t>
    </dgm:pt>
    <dgm:pt modelId="{65136775-DFC6-4AED-AC6C-18441D6D4D7C}" type="parTrans" cxnId="{30AEE53D-4663-4149-B0A5-A8782F48CBF8}">
      <dgm:prSet/>
      <dgm:spPr/>
      <dgm:t>
        <a:bodyPr/>
        <a:lstStyle/>
        <a:p>
          <a:endParaRPr lang="en-US"/>
        </a:p>
      </dgm:t>
    </dgm:pt>
    <dgm:pt modelId="{BE373C31-1258-411C-881D-35A14D37A7BE}" type="sibTrans" cxnId="{30AEE53D-4663-4149-B0A5-A8782F48CBF8}">
      <dgm:prSet/>
      <dgm:spPr/>
      <dgm:t>
        <a:bodyPr/>
        <a:lstStyle/>
        <a:p>
          <a:endParaRPr lang="en-US"/>
        </a:p>
      </dgm:t>
    </dgm:pt>
    <dgm:pt modelId="{2019059D-D00C-4C52-8C51-6784134DE9B6}">
      <dgm:prSet phldrT="[Text]"/>
      <dgm:spPr/>
      <dgm:t>
        <a:bodyPr/>
        <a:lstStyle/>
        <a:p>
          <a:pPr algn="r"/>
          <a:r>
            <a:rPr lang="ar-JO" dirty="0" smtClean="0"/>
            <a:t>إتصالات</a:t>
          </a:r>
          <a:endParaRPr lang="en-US" dirty="0"/>
        </a:p>
      </dgm:t>
    </dgm:pt>
    <dgm:pt modelId="{10ED2096-B4FB-452C-9A34-E3FC3FC1672B}" type="parTrans" cxnId="{22854439-9CC3-4542-8F5F-6E0C6D5439F6}">
      <dgm:prSet/>
      <dgm:spPr/>
      <dgm:t>
        <a:bodyPr/>
        <a:lstStyle/>
        <a:p>
          <a:endParaRPr lang="en-US"/>
        </a:p>
      </dgm:t>
    </dgm:pt>
    <dgm:pt modelId="{D224043C-E927-4DE3-AACD-7E5FDE766694}" type="sibTrans" cxnId="{22854439-9CC3-4542-8F5F-6E0C6D5439F6}">
      <dgm:prSet/>
      <dgm:spPr/>
      <dgm:t>
        <a:bodyPr/>
        <a:lstStyle/>
        <a:p>
          <a:endParaRPr lang="en-US"/>
        </a:p>
      </dgm:t>
    </dgm:pt>
    <dgm:pt modelId="{600E9C28-F687-4FE5-85F5-1D6C5ECC5B25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  <a:cs typeface="+mn-cs"/>
            </a:rPr>
            <a:t>هيئة قطاع تنظيم الإتصالات</a:t>
          </a:r>
          <a:endParaRPr lang="en-US" sz="1900" dirty="0">
            <a:latin typeface="+mn-lt"/>
            <a:cs typeface="+mn-cs"/>
          </a:endParaRPr>
        </a:p>
      </dgm:t>
    </dgm:pt>
    <dgm:pt modelId="{F17717AC-EDBC-4A98-9724-42B7FB29C30B}" type="parTrans" cxnId="{ED22614C-5625-4D45-A42F-E7970A756492}">
      <dgm:prSet/>
      <dgm:spPr/>
      <dgm:t>
        <a:bodyPr/>
        <a:lstStyle/>
        <a:p>
          <a:endParaRPr lang="en-US"/>
        </a:p>
      </dgm:t>
    </dgm:pt>
    <dgm:pt modelId="{D19A16A1-3741-4DA9-9173-38502E4372C8}" type="sibTrans" cxnId="{ED22614C-5625-4D45-A42F-E7970A756492}">
      <dgm:prSet/>
      <dgm:spPr/>
      <dgm:t>
        <a:bodyPr/>
        <a:lstStyle/>
        <a:p>
          <a:endParaRPr lang="en-US"/>
        </a:p>
      </dgm:t>
    </dgm:pt>
    <dgm:pt modelId="{48DF9C31-5BD4-4BA2-9F1C-8EC10F61CC60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dirty="0">
            <a:latin typeface="+mn-lt"/>
            <a:cs typeface="+mn-cs"/>
          </a:endParaRPr>
        </a:p>
      </dgm:t>
    </dgm:pt>
    <dgm:pt modelId="{85190DD7-3A94-4AA8-8573-7C3D96664CD0}" type="parTrans" cxnId="{A72A7B7D-B76A-45D7-8652-00C8ABA06EE0}">
      <dgm:prSet/>
      <dgm:spPr/>
      <dgm:t>
        <a:bodyPr/>
        <a:lstStyle/>
        <a:p>
          <a:endParaRPr lang="en-US"/>
        </a:p>
      </dgm:t>
    </dgm:pt>
    <dgm:pt modelId="{06570A2D-66CD-44FC-9547-47D8DD88DF30}" type="sibTrans" cxnId="{A72A7B7D-B76A-45D7-8652-00C8ABA06EE0}">
      <dgm:prSet/>
      <dgm:spPr/>
      <dgm:t>
        <a:bodyPr/>
        <a:lstStyle/>
        <a:p>
          <a:endParaRPr lang="en-US"/>
        </a:p>
      </dgm:t>
    </dgm:pt>
    <dgm:pt modelId="{35A373C7-3198-41B9-9889-A8799A84D945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وزارة الإقصاد</a:t>
          </a:r>
          <a:endParaRPr lang="en-US" sz="1900" dirty="0">
            <a:latin typeface="+mn-lt"/>
          </a:endParaRPr>
        </a:p>
      </dgm:t>
    </dgm:pt>
    <dgm:pt modelId="{C1579B07-178E-4432-9117-B0D873E58EAB}" type="sibTrans" cxnId="{057DB241-149F-4D50-ABAA-9CF8197C1463}">
      <dgm:prSet/>
      <dgm:spPr/>
      <dgm:t>
        <a:bodyPr/>
        <a:lstStyle/>
        <a:p>
          <a:endParaRPr lang="en-US"/>
        </a:p>
      </dgm:t>
    </dgm:pt>
    <dgm:pt modelId="{3A5AA134-0983-4896-98AB-8534ED9C3C0B}" type="parTrans" cxnId="{057DB241-149F-4D50-ABAA-9CF8197C1463}">
      <dgm:prSet/>
      <dgm:spPr/>
      <dgm:t>
        <a:bodyPr/>
        <a:lstStyle/>
        <a:p>
          <a:endParaRPr lang="en-US"/>
        </a:p>
      </dgm:t>
    </dgm:pt>
    <dgm:pt modelId="{F92B1C63-53CB-48F4-94B8-8A4E8A44BD89}" type="pres">
      <dgm:prSet presAssocID="{0BB48F78-7419-4540-A283-FEE1B48FAF3D}" presName="linear" presStyleCnt="0">
        <dgm:presLayoutVars>
          <dgm:dir val="rev"/>
          <dgm:resizeHandles val="exact"/>
        </dgm:presLayoutVars>
      </dgm:prSet>
      <dgm:spPr/>
    </dgm:pt>
    <dgm:pt modelId="{CCDFFA1F-74A2-4CBE-BE6D-DF1C4E02ADB6}" type="pres">
      <dgm:prSet presAssocID="{F20E100C-4E12-4A27-BEE1-E1B32F09A642}" presName="comp" presStyleCnt="0"/>
      <dgm:spPr/>
    </dgm:pt>
    <dgm:pt modelId="{26AA3722-C5C8-4D40-B96F-25551FBFD52E}" type="pres">
      <dgm:prSet presAssocID="{F20E100C-4E12-4A27-BEE1-E1B32F09A642}" presName="box" presStyleLbl="node1" presStyleIdx="0" presStyleCnt="4" custLinFactNeighborX="-3969"/>
      <dgm:spPr/>
      <dgm:t>
        <a:bodyPr/>
        <a:lstStyle/>
        <a:p>
          <a:endParaRPr lang="en-US"/>
        </a:p>
      </dgm:t>
    </dgm:pt>
    <dgm:pt modelId="{43C1E71B-F124-4485-AEAA-541339EFDCA8}" type="pres">
      <dgm:prSet presAssocID="{F20E100C-4E12-4A27-BEE1-E1B32F09A642}" presName="img" presStyleLbl="fgImgPlace1" presStyleIdx="0" presStyleCnt="4"/>
      <dgm:spPr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96E37BA8-F0F1-4CD6-91A5-ADAFCC42D6C2}" type="pres">
      <dgm:prSet presAssocID="{F20E100C-4E12-4A27-BEE1-E1B32F09A64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7BC7D-277C-4CA4-8AE5-76109FB6BBCD}" type="pres">
      <dgm:prSet presAssocID="{BDA2A02C-2A2F-4F69-89D4-08EBA6D51763}" presName="spacer" presStyleCnt="0"/>
      <dgm:spPr/>
    </dgm:pt>
    <dgm:pt modelId="{A2A140C4-BE8A-4CA8-BE6F-9223CAE6891D}" type="pres">
      <dgm:prSet presAssocID="{10F35BA7-EB42-4D66-829B-E74A613834B9}" presName="comp" presStyleCnt="0"/>
      <dgm:spPr/>
    </dgm:pt>
    <dgm:pt modelId="{F4D6B6E6-3994-43EE-82F2-804E2A9768FD}" type="pres">
      <dgm:prSet presAssocID="{10F35BA7-EB42-4D66-829B-E74A613834B9}" presName="box" presStyleLbl="node1" presStyleIdx="1" presStyleCnt="4"/>
      <dgm:spPr/>
      <dgm:t>
        <a:bodyPr/>
        <a:lstStyle/>
        <a:p>
          <a:endParaRPr lang="en-US"/>
        </a:p>
      </dgm:t>
    </dgm:pt>
    <dgm:pt modelId="{80044709-1852-4487-AC3A-B3F859462F98}" type="pres">
      <dgm:prSet presAssocID="{10F35BA7-EB42-4D66-829B-E74A613834B9}" presName="img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6569B23-9382-4475-A696-32AB2FAFCDAF}" type="pres">
      <dgm:prSet presAssocID="{10F35BA7-EB42-4D66-829B-E74A613834B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266A7-3C55-475B-9B6A-8996D706038D}" type="pres">
      <dgm:prSet presAssocID="{DB6BCD36-1502-4FD4-93B0-E5408915FFB1}" presName="spacer" presStyleCnt="0"/>
      <dgm:spPr/>
    </dgm:pt>
    <dgm:pt modelId="{CF487BBA-8C5D-4533-9CB7-1E5B68AB694E}" type="pres">
      <dgm:prSet presAssocID="{3CB44729-1CAE-415A-9A8D-CE923011C48F}" presName="comp" presStyleCnt="0"/>
      <dgm:spPr/>
    </dgm:pt>
    <dgm:pt modelId="{038B686B-55F4-40CB-AFEE-F317CAF9E063}" type="pres">
      <dgm:prSet presAssocID="{3CB44729-1CAE-415A-9A8D-CE923011C48F}" presName="box" presStyleLbl="node1" presStyleIdx="2" presStyleCnt="4" custScaleY="138646"/>
      <dgm:spPr/>
      <dgm:t>
        <a:bodyPr/>
        <a:lstStyle/>
        <a:p>
          <a:endParaRPr lang="en-US"/>
        </a:p>
      </dgm:t>
    </dgm:pt>
    <dgm:pt modelId="{E9545F7E-73E3-4206-A00C-3D7E48AE5DFD}" type="pres">
      <dgm:prSet presAssocID="{3CB44729-1CAE-415A-9A8D-CE923011C48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9C02996A-834F-49E0-B9FB-02ACE8D36816}" type="pres">
      <dgm:prSet presAssocID="{3CB44729-1CAE-415A-9A8D-CE923011C4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9514D-947C-454B-9D2B-F69948CDD4CF}" type="pres">
      <dgm:prSet presAssocID="{164D96D2-FCFD-4FE2-9EEE-32D32B240B58}" presName="spacer" presStyleCnt="0"/>
      <dgm:spPr/>
    </dgm:pt>
    <dgm:pt modelId="{18240A49-7757-44AE-9B21-2E3F48442835}" type="pres">
      <dgm:prSet presAssocID="{61B40914-8FC9-4296-8E29-08601B508206}" presName="comp" presStyleCnt="0"/>
      <dgm:spPr/>
    </dgm:pt>
    <dgm:pt modelId="{9AFCBE35-4C4A-4045-90B9-6B24544FF267}" type="pres">
      <dgm:prSet presAssocID="{61B40914-8FC9-4296-8E29-08601B508206}" presName="box" presStyleLbl="node1" presStyleIdx="3" presStyleCnt="4"/>
      <dgm:spPr/>
      <dgm:t>
        <a:bodyPr/>
        <a:lstStyle/>
        <a:p>
          <a:endParaRPr lang="en-US"/>
        </a:p>
      </dgm:t>
    </dgm:pt>
    <dgm:pt modelId="{767F8F6A-AB4D-4241-A0F5-E584D6E6C163}" type="pres">
      <dgm:prSet presAssocID="{61B40914-8FC9-4296-8E29-08601B508206}" presName="img" presStyleLbl="fgImgPlac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6EF3853C-1866-47C3-9982-7ADA78C867F6}" type="pres">
      <dgm:prSet presAssocID="{61B40914-8FC9-4296-8E29-08601B50820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D0F5-EE0F-43CD-9E13-8E386C078FFE}" srcId="{0BB48F78-7419-4540-A283-FEE1B48FAF3D}" destId="{F20E100C-4E12-4A27-BEE1-E1B32F09A642}" srcOrd="0" destOrd="0" parTransId="{99D7F3F4-6BF3-470F-AA47-0B8A0BB098C2}" sibTransId="{BDA2A02C-2A2F-4F69-89D4-08EBA6D51763}"/>
    <dgm:cxn modelId="{920E6355-7BE5-49E3-A1DB-1DD98295E098}" type="presOf" srcId="{61B40914-8FC9-4296-8E29-08601B508206}" destId="{9AFCBE35-4C4A-4045-90B9-6B24544FF267}" srcOrd="0" destOrd="0" presId="urn:microsoft.com/office/officeart/2005/8/layout/vList4"/>
    <dgm:cxn modelId="{11809CE7-E1DD-4C0E-8787-AEE0273F74B9}" type="presOf" srcId="{7B54C809-5FDE-4694-8568-5D42D3F896FE}" destId="{96E37BA8-F0F1-4CD6-91A5-ADAFCC42D6C2}" srcOrd="1" destOrd="2" presId="urn:microsoft.com/office/officeart/2005/8/layout/vList4"/>
    <dgm:cxn modelId="{057DB241-149F-4D50-ABAA-9CF8197C1463}" srcId="{F20E100C-4E12-4A27-BEE1-E1B32F09A642}" destId="{35A373C7-3198-41B9-9889-A8799A84D945}" srcOrd="0" destOrd="0" parTransId="{3A5AA134-0983-4896-98AB-8534ED9C3C0B}" sibTransId="{C1579B07-178E-4432-9117-B0D873E58EAB}"/>
    <dgm:cxn modelId="{346DFDC6-4AD3-4F4A-BA0D-0B6BD9C9E4A5}" type="presOf" srcId="{0BB48F78-7419-4540-A283-FEE1B48FAF3D}" destId="{F92B1C63-53CB-48F4-94B8-8A4E8A44BD89}" srcOrd="0" destOrd="0" presId="urn:microsoft.com/office/officeart/2005/8/layout/vList4"/>
    <dgm:cxn modelId="{E87B3793-8FA9-4E8F-9BFA-FABE7D55FECF}" srcId="{61B40914-8FC9-4296-8E29-08601B508206}" destId="{1CE31601-ED56-4EDF-812B-09DE435B151A}" srcOrd="0" destOrd="0" parTransId="{F6EB58AF-2D09-4E7C-AC06-6C6742710AC4}" sibTransId="{4C5F7F67-7DAE-462C-AC10-0253C1871CB9}"/>
    <dgm:cxn modelId="{A5384BFB-815F-4E7F-A2B7-D6BE8D4B1FD5}" type="presOf" srcId="{1CE31601-ED56-4EDF-812B-09DE435B151A}" destId="{6EF3853C-1866-47C3-9982-7ADA78C867F6}" srcOrd="1" destOrd="1" presId="urn:microsoft.com/office/officeart/2005/8/layout/vList4"/>
    <dgm:cxn modelId="{30AEE53D-4663-4149-B0A5-A8782F48CBF8}" srcId="{F20E100C-4E12-4A27-BEE1-E1B32F09A642}" destId="{7B54C809-5FDE-4694-8568-5D42D3F896FE}" srcOrd="1" destOrd="0" parTransId="{65136775-DFC6-4AED-AC6C-18441D6D4D7C}" sibTransId="{BE373C31-1258-411C-881D-35A14D37A7BE}"/>
    <dgm:cxn modelId="{92014FD4-F9D8-48B8-859A-89B049762E5A}" srcId="{0BB48F78-7419-4540-A283-FEE1B48FAF3D}" destId="{3CB44729-1CAE-415A-9A8D-CE923011C48F}" srcOrd="2" destOrd="0" parTransId="{CE56C6F6-F4F0-420F-A050-1876198BB269}" sibTransId="{164D96D2-FCFD-4FE2-9EEE-32D32B240B58}"/>
    <dgm:cxn modelId="{CFFC79E3-93C1-4BD5-883E-F209C3D13986}" type="presOf" srcId="{2019059D-D00C-4C52-8C51-6784134DE9B6}" destId="{F4D6B6E6-3994-43EE-82F2-804E2A9768FD}" srcOrd="0" destOrd="1" presId="urn:microsoft.com/office/officeart/2005/8/layout/vList4"/>
    <dgm:cxn modelId="{54C184B3-55EA-4266-B125-D3A070DB3293}" srcId="{3CB44729-1CAE-415A-9A8D-CE923011C48F}" destId="{FD93E145-FDCB-4104-B2A6-D2EDE3420D74}" srcOrd="0" destOrd="0" parTransId="{B89AF4F5-4D42-4E43-AB7D-BCA4B139447E}" sibTransId="{5FE3ED1C-942C-41B0-BDF7-2052F419887C}"/>
    <dgm:cxn modelId="{4F5D1A91-670B-47DA-A4BA-7E86C63A00BE}" type="presOf" srcId="{3CB44729-1CAE-415A-9A8D-CE923011C48F}" destId="{038B686B-55F4-40CB-AFEE-F317CAF9E063}" srcOrd="0" destOrd="0" presId="urn:microsoft.com/office/officeart/2005/8/layout/vList4"/>
    <dgm:cxn modelId="{F8122C5E-B68E-4B24-94CE-516CBDD20FF1}" type="presOf" srcId="{1CE31601-ED56-4EDF-812B-09DE435B151A}" destId="{9AFCBE35-4C4A-4045-90B9-6B24544FF267}" srcOrd="0" destOrd="1" presId="urn:microsoft.com/office/officeart/2005/8/layout/vList4"/>
    <dgm:cxn modelId="{0C0CB6C7-22F7-4998-8ED6-8B1F3FEC94BD}" type="presOf" srcId="{F20E100C-4E12-4A27-BEE1-E1B32F09A642}" destId="{96E37BA8-F0F1-4CD6-91A5-ADAFCC42D6C2}" srcOrd="1" destOrd="0" presId="urn:microsoft.com/office/officeart/2005/8/layout/vList4"/>
    <dgm:cxn modelId="{33705024-97E2-4FBD-90DF-57675B03736F}" srcId="{0BB48F78-7419-4540-A283-FEE1B48FAF3D}" destId="{61B40914-8FC9-4296-8E29-08601B508206}" srcOrd="3" destOrd="0" parTransId="{42843B67-CDCD-4ABF-9AF8-F716FC9E07D4}" sibTransId="{F5893170-BCC7-442D-9C30-F2CEBF2290C4}"/>
    <dgm:cxn modelId="{6E4D8EA0-DB59-439D-935A-CEBDF7740B71}" type="presOf" srcId="{FD93E145-FDCB-4104-B2A6-D2EDE3420D74}" destId="{038B686B-55F4-40CB-AFEE-F317CAF9E063}" srcOrd="0" destOrd="1" presId="urn:microsoft.com/office/officeart/2005/8/layout/vList4"/>
    <dgm:cxn modelId="{22854439-9CC3-4542-8F5F-6E0C6D5439F6}" srcId="{10F35BA7-EB42-4D66-829B-E74A613834B9}" destId="{2019059D-D00C-4C52-8C51-6784134DE9B6}" srcOrd="0" destOrd="0" parTransId="{10ED2096-B4FB-452C-9A34-E3FC3FC1672B}" sibTransId="{D224043C-E927-4DE3-AACD-7E5FDE766694}"/>
    <dgm:cxn modelId="{C35E70A6-7EA3-4596-8FBD-21537C1EB335}" type="presOf" srcId="{10F35BA7-EB42-4D66-829B-E74A613834B9}" destId="{66569B23-9382-4475-A696-32AB2FAFCDAF}" srcOrd="1" destOrd="0" presId="urn:microsoft.com/office/officeart/2005/8/layout/vList4"/>
    <dgm:cxn modelId="{A72A7B7D-B76A-45D7-8652-00C8ABA06EE0}" srcId="{3CB44729-1CAE-415A-9A8D-CE923011C48F}" destId="{48DF9C31-5BD4-4BA2-9F1C-8EC10F61CC60}" srcOrd="2" destOrd="0" parTransId="{85190DD7-3A94-4AA8-8573-7C3D96664CD0}" sibTransId="{06570A2D-66CD-44FC-9547-47D8DD88DF30}"/>
    <dgm:cxn modelId="{4A231274-127D-4817-934A-5B2D89578F97}" type="presOf" srcId="{600E9C28-F687-4FE5-85F5-1D6C5ECC5B25}" destId="{9C02996A-834F-49E0-B9FB-02ACE8D36816}" srcOrd="1" destOrd="2" presId="urn:microsoft.com/office/officeart/2005/8/layout/vList4"/>
    <dgm:cxn modelId="{D5D1A03F-B173-4E7C-B4D8-0018672D8463}" type="presOf" srcId="{35A373C7-3198-41B9-9889-A8799A84D945}" destId="{96E37BA8-F0F1-4CD6-91A5-ADAFCC42D6C2}" srcOrd="1" destOrd="1" presId="urn:microsoft.com/office/officeart/2005/8/layout/vList4"/>
    <dgm:cxn modelId="{4C2AC1CE-ADB3-4389-B99D-9DF7991722DE}" type="presOf" srcId="{10F35BA7-EB42-4D66-829B-E74A613834B9}" destId="{F4D6B6E6-3994-43EE-82F2-804E2A9768FD}" srcOrd="0" destOrd="0" presId="urn:microsoft.com/office/officeart/2005/8/layout/vList4"/>
    <dgm:cxn modelId="{2335A9F6-876A-4A8A-9DD3-7229D1281561}" type="presOf" srcId="{48DF9C31-5BD4-4BA2-9F1C-8EC10F61CC60}" destId="{9C02996A-834F-49E0-B9FB-02ACE8D36816}" srcOrd="1" destOrd="3" presId="urn:microsoft.com/office/officeart/2005/8/layout/vList4"/>
    <dgm:cxn modelId="{1DF19F25-6268-4067-8109-0E1BA483D428}" type="presOf" srcId="{7B54C809-5FDE-4694-8568-5D42D3F896FE}" destId="{26AA3722-C5C8-4D40-B96F-25551FBFD52E}" srcOrd="0" destOrd="2" presId="urn:microsoft.com/office/officeart/2005/8/layout/vList4"/>
    <dgm:cxn modelId="{F8145961-57D4-4883-9236-9648966DA658}" type="presOf" srcId="{FD93E145-FDCB-4104-B2A6-D2EDE3420D74}" destId="{9C02996A-834F-49E0-B9FB-02ACE8D36816}" srcOrd="1" destOrd="1" presId="urn:microsoft.com/office/officeart/2005/8/layout/vList4"/>
    <dgm:cxn modelId="{0F85C40B-3598-435B-84D7-29E2D68D6399}" type="presOf" srcId="{2019059D-D00C-4C52-8C51-6784134DE9B6}" destId="{66569B23-9382-4475-A696-32AB2FAFCDAF}" srcOrd="1" destOrd="1" presId="urn:microsoft.com/office/officeart/2005/8/layout/vList4"/>
    <dgm:cxn modelId="{C1E00837-C309-4788-B860-0AD8A6896935}" type="presOf" srcId="{F20E100C-4E12-4A27-BEE1-E1B32F09A642}" destId="{26AA3722-C5C8-4D40-B96F-25551FBFD52E}" srcOrd="0" destOrd="0" presId="urn:microsoft.com/office/officeart/2005/8/layout/vList4"/>
    <dgm:cxn modelId="{394B66E9-2B0B-4EEE-BAD2-83698D5E41D3}" type="presOf" srcId="{61B40914-8FC9-4296-8E29-08601B508206}" destId="{6EF3853C-1866-47C3-9982-7ADA78C867F6}" srcOrd="1" destOrd="0" presId="urn:microsoft.com/office/officeart/2005/8/layout/vList4"/>
    <dgm:cxn modelId="{4FCB8629-BBBC-4120-9519-616669364B29}" type="presOf" srcId="{35A373C7-3198-41B9-9889-A8799A84D945}" destId="{26AA3722-C5C8-4D40-B96F-25551FBFD52E}" srcOrd="0" destOrd="1" presId="urn:microsoft.com/office/officeart/2005/8/layout/vList4"/>
    <dgm:cxn modelId="{ED22614C-5625-4D45-A42F-E7970A756492}" srcId="{3CB44729-1CAE-415A-9A8D-CE923011C48F}" destId="{600E9C28-F687-4FE5-85F5-1D6C5ECC5B25}" srcOrd="1" destOrd="0" parTransId="{F17717AC-EDBC-4A98-9724-42B7FB29C30B}" sibTransId="{D19A16A1-3741-4DA9-9173-38502E4372C8}"/>
    <dgm:cxn modelId="{7970DAA3-5EA7-476F-AE83-031B7A3C127F}" type="presOf" srcId="{600E9C28-F687-4FE5-85F5-1D6C5ECC5B25}" destId="{038B686B-55F4-40CB-AFEE-F317CAF9E063}" srcOrd="0" destOrd="2" presId="urn:microsoft.com/office/officeart/2005/8/layout/vList4"/>
    <dgm:cxn modelId="{E445F32A-1E64-40E0-A7A2-0C2C29FDC1F8}" type="presOf" srcId="{48DF9C31-5BD4-4BA2-9F1C-8EC10F61CC60}" destId="{038B686B-55F4-40CB-AFEE-F317CAF9E063}" srcOrd="0" destOrd="3" presId="urn:microsoft.com/office/officeart/2005/8/layout/vList4"/>
    <dgm:cxn modelId="{D16AFF5D-3AD5-49A8-A23C-40B0E49C400A}" type="presOf" srcId="{3CB44729-1CAE-415A-9A8D-CE923011C48F}" destId="{9C02996A-834F-49E0-B9FB-02ACE8D36816}" srcOrd="1" destOrd="0" presId="urn:microsoft.com/office/officeart/2005/8/layout/vList4"/>
    <dgm:cxn modelId="{5113C225-55D4-4FD7-8FE4-8F4C118CA18A}" srcId="{0BB48F78-7419-4540-A283-FEE1B48FAF3D}" destId="{10F35BA7-EB42-4D66-829B-E74A613834B9}" srcOrd="1" destOrd="0" parTransId="{3DEC71C0-1F1A-4032-9B76-D1E01892F933}" sibTransId="{DB6BCD36-1502-4FD4-93B0-E5408915FFB1}"/>
    <dgm:cxn modelId="{591D8C5F-C2F6-45AE-BB12-68BB01FC5C10}" type="presParOf" srcId="{F92B1C63-53CB-48F4-94B8-8A4E8A44BD89}" destId="{CCDFFA1F-74A2-4CBE-BE6D-DF1C4E02ADB6}" srcOrd="0" destOrd="0" presId="urn:microsoft.com/office/officeart/2005/8/layout/vList4"/>
    <dgm:cxn modelId="{DFC3AD41-FCE6-4469-94E5-DCE6F0200A0C}" type="presParOf" srcId="{CCDFFA1F-74A2-4CBE-BE6D-DF1C4E02ADB6}" destId="{26AA3722-C5C8-4D40-B96F-25551FBFD52E}" srcOrd="0" destOrd="0" presId="urn:microsoft.com/office/officeart/2005/8/layout/vList4"/>
    <dgm:cxn modelId="{46AFE632-EE03-4C83-A1D6-937D5D4C3D9E}" type="presParOf" srcId="{CCDFFA1F-74A2-4CBE-BE6D-DF1C4E02ADB6}" destId="{43C1E71B-F124-4485-AEAA-541339EFDCA8}" srcOrd="1" destOrd="0" presId="urn:microsoft.com/office/officeart/2005/8/layout/vList4"/>
    <dgm:cxn modelId="{CBF72051-37DD-470C-85FD-73AD0B6B6374}" type="presParOf" srcId="{CCDFFA1F-74A2-4CBE-BE6D-DF1C4E02ADB6}" destId="{96E37BA8-F0F1-4CD6-91A5-ADAFCC42D6C2}" srcOrd="2" destOrd="0" presId="urn:microsoft.com/office/officeart/2005/8/layout/vList4"/>
    <dgm:cxn modelId="{978731C1-5C00-402E-818B-E00E79E86401}" type="presParOf" srcId="{F92B1C63-53CB-48F4-94B8-8A4E8A44BD89}" destId="{3717BC7D-277C-4CA4-8AE5-76109FB6BBCD}" srcOrd="1" destOrd="0" presId="urn:microsoft.com/office/officeart/2005/8/layout/vList4"/>
    <dgm:cxn modelId="{7075E5B3-9476-4C01-9506-62950782BA82}" type="presParOf" srcId="{F92B1C63-53CB-48F4-94B8-8A4E8A44BD89}" destId="{A2A140C4-BE8A-4CA8-BE6F-9223CAE6891D}" srcOrd="2" destOrd="0" presId="urn:microsoft.com/office/officeart/2005/8/layout/vList4"/>
    <dgm:cxn modelId="{1A960E59-DD74-474D-B962-18E8BDDEB38C}" type="presParOf" srcId="{A2A140C4-BE8A-4CA8-BE6F-9223CAE6891D}" destId="{F4D6B6E6-3994-43EE-82F2-804E2A9768FD}" srcOrd="0" destOrd="0" presId="urn:microsoft.com/office/officeart/2005/8/layout/vList4"/>
    <dgm:cxn modelId="{80BD3DDB-46B3-4B7A-9FE4-BAD3D86B627F}" type="presParOf" srcId="{A2A140C4-BE8A-4CA8-BE6F-9223CAE6891D}" destId="{80044709-1852-4487-AC3A-B3F859462F98}" srcOrd="1" destOrd="0" presId="urn:microsoft.com/office/officeart/2005/8/layout/vList4"/>
    <dgm:cxn modelId="{3D9660B2-A8AA-43DE-A7B6-60B98A73064A}" type="presParOf" srcId="{A2A140C4-BE8A-4CA8-BE6F-9223CAE6891D}" destId="{66569B23-9382-4475-A696-32AB2FAFCDAF}" srcOrd="2" destOrd="0" presId="urn:microsoft.com/office/officeart/2005/8/layout/vList4"/>
    <dgm:cxn modelId="{40B8BBDC-330D-4EA5-AE98-BCA9DFF34CA1}" type="presParOf" srcId="{F92B1C63-53CB-48F4-94B8-8A4E8A44BD89}" destId="{61B266A7-3C55-475B-9B6A-8996D706038D}" srcOrd="3" destOrd="0" presId="urn:microsoft.com/office/officeart/2005/8/layout/vList4"/>
    <dgm:cxn modelId="{910D1E6A-A439-4A89-983F-4A3775BEFA15}" type="presParOf" srcId="{F92B1C63-53CB-48F4-94B8-8A4E8A44BD89}" destId="{CF487BBA-8C5D-4533-9CB7-1E5B68AB694E}" srcOrd="4" destOrd="0" presId="urn:microsoft.com/office/officeart/2005/8/layout/vList4"/>
    <dgm:cxn modelId="{37ABE52C-0567-4DD5-8669-0DBB90B2EB9C}" type="presParOf" srcId="{CF487BBA-8C5D-4533-9CB7-1E5B68AB694E}" destId="{038B686B-55F4-40CB-AFEE-F317CAF9E063}" srcOrd="0" destOrd="0" presId="urn:microsoft.com/office/officeart/2005/8/layout/vList4"/>
    <dgm:cxn modelId="{44DAA61B-273B-48C6-98D7-4599D995E0D7}" type="presParOf" srcId="{CF487BBA-8C5D-4533-9CB7-1E5B68AB694E}" destId="{E9545F7E-73E3-4206-A00C-3D7E48AE5DFD}" srcOrd="1" destOrd="0" presId="urn:microsoft.com/office/officeart/2005/8/layout/vList4"/>
    <dgm:cxn modelId="{D9848842-ABC4-4C4F-9C8F-934CA8FC5619}" type="presParOf" srcId="{CF487BBA-8C5D-4533-9CB7-1E5B68AB694E}" destId="{9C02996A-834F-49E0-B9FB-02ACE8D36816}" srcOrd="2" destOrd="0" presId="urn:microsoft.com/office/officeart/2005/8/layout/vList4"/>
    <dgm:cxn modelId="{2FAA0724-BFE6-4DBA-8B26-7DE3ABDFA445}" type="presParOf" srcId="{F92B1C63-53CB-48F4-94B8-8A4E8A44BD89}" destId="{DCF9514D-947C-454B-9D2B-F69948CDD4CF}" srcOrd="5" destOrd="0" presId="urn:microsoft.com/office/officeart/2005/8/layout/vList4"/>
    <dgm:cxn modelId="{3F6EB7A4-E600-48EA-B0A6-53429995ADBE}" type="presParOf" srcId="{F92B1C63-53CB-48F4-94B8-8A4E8A44BD89}" destId="{18240A49-7757-44AE-9B21-2E3F48442835}" srcOrd="6" destOrd="0" presId="urn:microsoft.com/office/officeart/2005/8/layout/vList4"/>
    <dgm:cxn modelId="{1E894CAE-36EA-458C-9D6D-6F927073578C}" type="presParOf" srcId="{18240A49-7757-44AE-9B21-2E3F48442835}" destId="{9AFCBE35-4C4A-4045-90B9-6B24544FF267}" srcOrd="0" destOrd="0" presId="urn:microsoft.com/office/officeart/2005/8/layout/vList4"/>
    <dgm:cxn modelId="{E8057AC2-744E-43EC-90DA-725BD061A7F3}" type="presParOf" srcId="{18240A49-7757-44AE-9B21-2E3F48442835}" destId="{767F8F6A-AB4D-4241-A0F5-E584D6E6C163}" srcOrd="1" destOrd="0" presId="urn:microsoft.com/office/officeart/2005/8/layout/vList4"/>
    <dgm:cxn modelId="{A4A0B907-8E40-4304-B329-932DD0DB3B36}" type="presParOf" srcId="{18240A49-7757-44AE-9B21-2E3F48442835}" destId="{6EF3853C-1866-47C3-9982-7ADA78C86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96BE43-B8DB-46A3-9254-0678BC0557E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3D5A0E8-4397-4D7B-B57D-51470DEC22E9}">
      <dgm:prSet phldrT="[Text]"/>
      <dgm:spPr/>
      <dgm:t>
        <a:bodyPr/>
        <a:lstStyle/>
        <a:p>
          <a:r>
            <a:rPr lang="ar-JO" dirty="0" smtClean="0"/>
            <a:t>البدأ: 11/10/17</a:t>
          </a:r>
        </a:p>
        <a:p>
          <a:r>
            <a:rPr lang="ar-JO" smtClean="0"/>
            <a:t>الإنتهاء:15/10/17</a:t>
          </a:r>
          <a:endParaRPr lang="en-US" dirty="0"/>
        </a:p>
      </dgm:t>
    </dgm:pt>
    <dgm:pt modelId="{A6DB6B5D-460F-4741-B73E-3E8D8D8E60D2}" type="parTrans" cxnId="{D1B17150-418B-4686-809D-25C4D95E73B4}">
      <dgm:prSet/>
      <dgm:spPr/>
      <dgm:t>
        <a:bodyPr/>
        <a:lstStyle/>
        <a:p>
          <a:endParaRPr lang="en-US"/>
        </a:p>
      </dgm:t>
    </dgm:pt>
    <dgm:pt modelId="{42D3F4B4-8B70-4865-B8DD-47D17BF72B4C}" type="sibTrans" cxnId="{D1B17150-418B-4686-809D-25C4D95E73B4}">
      <dgm:prSet/>
      <dgm:spPr/>
      <dgm:t>
        <a:bodyPr/>
        <a:lstStyle/>
        <a:p>
          <a:endParaRPr lang="en-US"/>
        </a:p>
      </dgm:t>
    </dgm:pt>
    <dgm:pt modelId="{475B7211-7972-4A1D-98AD-CF99A041BE9B}">
      <dgm:prSet phldrT="[Text]"/>
      <dgm:spPr/>
      <dgm:t>
        <a:bodyPr/>
        <a:lstStyle/>
        <a:p>
          <a:r>
            <a:rPr lang="ar-JO" dirty="0" smtClean="0"/>
            <a:t>البدأ: 22/10/17</a:t>
          </a:r>
        </a:p>
        <a:p>
          <a:r>
            <a:rPr lang="ar-JO" dirty="0" smtClean="0"/>
            <a:t>الإنتهاء:25/10/17</a:t>
          </a:r>
          <a:endParaRPr lang="en-US" dirty="0"/>
        </a:p>
      </dgm:t>
    </dgm:pt>
    <dgm:pt modelId="{D67E3E0A-FF78-41F6-85C6-621D3F85B8B6}" type="parTrans" cxnId="{575C11B7-FF60-4BD7-9F8E-A983C5652473}">
      <dgm:prSet/>
      <dgm:spPr/>
      <dgm:t>
        <a:bodyPr/>
        <a:lstStyle/>
        <a:p>
          <a:endParaRPr lang="en-US"/>
        </a:p>
      </dgm:t>
    </dgm:pt>
    <dgm:pt modelId="{7C07200E-5E48-47E2-89A3-F1FD405D0239}" type="sibTrans" cxnId="{575C11B7-FF60-4BD7-9F8E-A983C5652473}">
      <dgm:prSet/>
      <dgm:spPr/>
      <dgm:t>
        <a:bodyPr/>
        <a:lstStyle/>
        <a:p>
          <a:endParaRPr lang="en-US"/>
        </a:p>
      </dgm:t>
    </dgm:pt>
    <dgm:pt modelId="{AD4F4D1B-3500-4749-991B-F160A0491BA9}">
      <dgm:prSet phldrT="[Text]"/>
      <dgm:spPr/>
      <dgm:t>
        <a:bodyPr/>
        <a:lstStyle/>
        <a:p>
          <a:pPr algn="r"/>
          <a:r>
            <a:rPr lang="ar-JO" dirty="0" smtClean="0"/>
            <a:t>البدأ: 26/10/17</a:t>
          </a:r>
        </a:p>
        <a:p>
          <a:pPr algn="r"/>
          <a:r>
            <a:rPr lang="ar-JO" dirty="0" smtClean="0"/>
            <a:t>الإنتهاء:30/10/17</a:t>
          </a:r>
          <a:endParaRPr lang="en-US" dirty="0"/>
        </a:p>
      </dgm:t>
    </dgm:pt>
    <dgm:pt modelId="{82CAF832-0A35-4684-86A4-23B645F52D39}" type="parTrans" cxnId="{F3F1CDEB-9466-4B29-88C1-0A80B4B2AA27}">
      <dgm:prSet/>
      <dgm:spPr/>
      <dgm:t>
        <a:bodyPr/>
        <a:lstStyle/>
        <a:p>
          <a:endParaRPr lang="en-US"/>
        </a:p>
      </dgm:t>
    </dgm:pt>
    <dgm:pt modelId="{335F0F22-AA12-4AC1-82C6-365F496CB48B}" type="sibTrans" cxnId="{F3F1CDEB-9466-4B29-88C1-0A80B4B2AA27}">
      <dgm:prSet/>
      <dgm:spPr/>
      <dgm:t>
        <a:bodyPr/>
        <a:lstStyle/>
        <a:p>
          <a:endParaRPr lang="en-US"/>
        </a:p>
      </dgm:t>
    </dgm:pt>
    <dgm:pt modelId="{3D7C06A4-877B-4B96-8B66-BF7750188C30}">
      <dgm:prSet/>
      <dgm:spPr/>
      <dgm:t>
        <a:bodyPr/>
        <a:lstStyle/>
        <a:p>
          <a:r>
            <a:rPr lang="ar-JO" dirty="0" smtClean="0"/>
            <a:t>البدأ: 16/10/17</a:t>
          </a:r>
        </a:p>
        <a:p>
          <a:r>
            <a:rPr lang="ar-JO" dirty="0" smtClean="0"/>
            <a:t>الإنتهاء:19/10/17</a:t>
          </a:r>
        </a:p>
        <a:p>
          <a:r>
            <a:rPr lang="ar-JO" dirty="0" smtClean="0"/>
            <a:t>عدد الأيام: 4</a:t>
          </a:r>
          <a:endParaRPr lang="en-US" dirty="0"/>
        </a:p>
      </dgm:t>
    </dgm:pt>
    <dgm:pt modelId="{FCEBE236-3A21-47BE-A096-4A81283DBE5B}" type="parTrans" cxnId="{CDDBA6B7-28CA-4248-884D-2F2115A5E60C}">
      <dgm:prSet/>
      <dgm:spPr/>
      <dgm:t>
        <a:bodyPr/>
        <a:lstStyle/>
        <a:p>
          <a:endParaRPr lang="en-US"/>
        </a:p>
      </dgm:t>
    </dgm:pt>
    <dgm:pt modelId="{89B8F4B8-F35B-43F9-B3E6-57AD7D34E7F6}" type="sibTrans" cxnId="{CDDBA6B7-28CA-4248-884D-2F2115A5E60C}">
      <dgm:prSet/>
      <dgm:spPr/>
      <dgm:t>
        <a:bodyPr/>
        <a:lstStyle/>
        <a:p>
          <a:endParaRPr lang="en-US"/>
        </a:p>
      </dgm:t>
    </dgm:pt>
    <dgm:pt modelId="{73E01BCC-944B-4896-A3E9-8101128FFA04}" type="pres">
      <dgm:prSet presAssocID="{BB96BE43-B8DB-46A3-9254-0678BC0557E8}" presName="linearFlow" presStyleCnt="0">
        <dgm:presLayoutVars>
          <dgm:resizeHandles val="exact"/>
        </dgm:presLayoutVars>
      </dgm:prSet>
      <dgm:spPr/>
    </dgm:pt>
    <dgm:pt modelId="{8FBDC8A9-632C-4143-A896-AA3A55A7F704}" type="pres">
      <dgm:prSet presAssocID="{53D5A0E8-4397-4D7B-B57D-51470DEC22E9}" presName="node" presStyleLbl="node1" presStyleIdx="0" presStyleCnt="4" custScaleY="769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E29A2-E4EB-476E-9563-C84690F24601}" type="pres">
      <dgm:prSet presAssocID="{42D3F4B4-8B70-4865-B8DD-47D17BF72B4C}" presName="sibTrans" presStyleLbl="sibTrans2D1" presStyleIdx="0" presStyleCnt="3"/>
      <dgm:spPr/>
    </dgm:pt>
    <dgm:pt modelId="{4CB9D368-D32B-42B5-A33E-C9ED41ACF0AE}" type="pres">
      <dgm:prSet presAssocID="{42D3F4B4-8B70-4865-B8DD-47D17BF72B4C}" presName="connectorText" presStyleLbl="sibTrans2D1" presStyleIdx="0" presStyleCnt="3"/>
      <dgm:spPr/>
    </dgm:pt>
    <dgm:pt modelId="{E32C4ED1-CBE9-4230-934F-7F5E6362A080}" type="pres">
      <dgm:prSet presAssocID="{3D7C06A4-877B-4B96-8B66-BF7750188C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D40354-AAB7-44B8-A684-F8461201B6B0}" type="pres">
      <dgm:prSet presAssocID="{89B8F4B8-F35B-43F9-B3E6-57AD7D34E7F6}" presName="sibTrans" presStyleLbl="sibTrans2D1" presStyleIdx="1" presStyleCnt="3"/>
      <dgm:spPr/>
    </dgm:pt>
    <dgm:pt modelId="{8C476339-B6BD-4184-9B47-B6CDC10F07F7}" type="pres">
      <dgm:prSet presAssocID="{89B8F4B8-F35B-43F9-B3E6-57AD7D34E7F6}" presName="connectorText" presStyleLbl="sibTrans2D1" presStyleIdx="1" presStyleCnt="3"/>
      <dgm:spPr/>
    </dgm:pt>
    <dgm:pt modelId="{8DCCBDB2-0B61-4696-A9D6-5BF2728BD41B}" type="pres">
      <dgm:prSet presAssocID="{475B7211-7972-4A1D-98AD-CF99A041BE9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FA563-A19A-44DE-B02E-90F71706FF82}" type="pres">
      <dgm:prSet presAssocID="{7C07200E-5E48-47E2-89A3-F1FD405D0239}" presName="sibTrans" presStyleLbl="sibTrans2D1" presStyleIdx="2" presStyleCnt="3"/>
      <dgm:spPr/>
    </dgm:pt>
    <dgm:pt modelId="{786F77F1-5BB6-466A-BD08-7EEEB764681E}" type="pres">
      <dgm:prSet presAssocID="{7C07200E-5E48-47E2-89A3-F1FD405D0239}" presName="connectorText" presStyleLbl="sibTrans2D1" presStyleIdx="2" presStyleCnt="3"/>
      <dgm:spPr/>
    </dgm:pt>
    <dgm:pt modelId="{315C2412-412E-411C-A8F9-CF2438884A03}" type="pres">
      <dgm:prSet presAssocID="{AD4F4D1B-3500-4749-991B-F160A0491B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B60BFF-47FA-401E-B596-F7C2C7B20400}" type="presOf" srcId="{89B8F4B8-F35B-43F9-B3E6-57AD7D34E7F6}" destId="{8C476339-B6BD-4184-9B47-B6CDC10F07F7}" srcOrd="1" destOrd="0" presId="urn:microsoft.com/office/officeart/2005/8/layout/process2"/>
    <dgm:cxn modelId="{F3F1CDEB-9466-4B29-88C1-0A80B4B2AA27}" srcId="{BB96BE43-B8DB-46A3-9254-0678BC0557E8}" destId="{AD4F4D1B-3500-4749-991B-F160A0491BA9}" srcOrd="3" destOrd="0" parTransId="{82CAF832-0A35-4684-86A4-23B645F52D39}" sibTransId="{335F0F22-AA12-4AC1-82C6-365F496CB48B}"/>
    <dgm:cxn modelId="{0DAF8BF8-7065-434E-9C3C-4D852DE1A35F}" type="presOf" srcId="{53D5A0E8-4397-4D7B-B57D-51470DEC22E9}" destId="{8FBDC8A9-632C-4143-A896-AA3A55A7F704}" srcOrd="0" destOrd="0" presId="urn:microsoft.com/office/officeart/2005/8/layout/process2"/>
    <dgm:cxn modelId="{D1B17150-418B-4686-809D-25C4D95E73B4}" srcId="{BB96BE43-B8DB-46A3-9254-0678BC0557E8}" destId="{53D5A0E8-4397-4D7B-B57D-51470DEC22E9}" srcOrd="0" destOrd="0" parTransId="{A6DB6B5D-460F-4741-B73E-3E8D8D8E60D2}" sibTransId="{42D3F4B4-8B70-4865-B8DD-47D17BF72B4C}"/>
    <dgm:cxn modelId="{5CE78CE6-4722-4C55-9E3A-80AEF7BE2957}" type="presOf" srcId="{89B8F4B8-F35B-43F9-B3E6-57AD7D34E7F6}" destId="{9CD40354-AAB7-44B8-A684-F8461201B6B0}" srcOrd="0" destOrd="0" presId="urn:microsoft.com/office/officeart/2005/8/layout/process2"/>
    <dgm:cxn modelId="{8993B642-FFEE-4D04-9214-F4665D0B492F}" type="presOf" srcId="{3D7C06A4-877B-4B96-8B66-BF7750188C30}" destId="{E32C4ED1-CBE9-4230-934F-7F5E6362A080}" srcOrd="0" destOrd="0" presId="urn:microsoft.com/office/officeart/2005/8/layout/process2"/>
    <dgm:cxn modelId="{5D953C9A-5BDD-473A-92E9-3186D11775CB}" type="presOf" srcId="{42D3F4B4-8B70-4865-B8DD-47D17BF72B4C}" destId="{4CB9D368-D32B-42B5-A33E-C9ED41ACF0AE}" srcOrd="1" destOrd="0" presId="urn:microsoft.com/office/officeart/2005/8/layout/process2"/>
    <dgm:cxn modelId="{8F0E9113-9D84-452D-A6AD-5069D711BA89}" type="presOf" srcId="{42D3F4B4-8B70-4865-B8DD-47D17BF72B4C}" destId="{2B4E29A2-E4EB-476E-9563-C84690F24601}" srcOrd="0" destOrd="0" presId="urn:microsoft.com/office/officeart/2005/8/layout/process2"/>
    <dgm:cxn modelId="{DD9F3F76-A8B2-4692-9B06-C0CFEED70B4F}" type="presOf" srcId="{7C07200E-5E48-47E2-89A3-F1FD405D0239}" destId="{CA2FA563-A19A-44DE-B02E-90F71706FF82}" srcOrd="0" destOrd="0" presId="urn:microsoft.com/office/officeart/2005/8/layout/process2"/>
    <dgm:cxn modelId="{8E471897-C76E-46FA-9019-56A779942848}" type="presOf" srcId="{BB96BE43-B8DB-46A3-9254-0678BC0557E8}" destId="{73E01BCC-944B-4896-A3E9-8101128FFA04}" srcOrd="0" destOrd="0" presId="urn:microsoft.com/office/officeart/2005/8/layout/process2"/>
    <dgm:cxn modelId="{CB83F922-FBE4-4838-A75E-CEF9973D231D}" type="presOf" srcId="{475B7211-7972-4A1D-98AD-CF99A041BE9B}" destId="{8DCCBDB2-0B61-4696-A9D6-5BF2728BD41B}" srcOrd="0" destOrd="0" presId="urn:microsoft.com/office/officeart/2005/8/layout/process2"/>
    <dgm:cxn modelId="{E653312A-1047-4336-BCF6-FEF8EFCBA8A6}" type="presOf" srcId="{7C07200E-5E48-47E2-89A3-F1FD405D0239}" destId="{786F77F1-5BB6-466A-BD08-7EEEB764681E}" srcOrd="1" destOrd="0" presId="urn:microsoft.com/office/officeart/2005/8/layout/process2"/>
    <dgm:cxn modelId="{CDDBA6B7-28CA-4248-884D-2F2115A5E60C}" srcId="{BB96BE43-B8DB-46A3-9254-0678BC0557E8}" destId="{3D7C06A4-877B-4B96-8B66-BF7750188C30}" srcOrd="1" destOrd="0" parTransId="{FCEBE236-3A21-47BE-A096-4A81283DBE5B}" sibTransId="{89B8F4B8-F35B-43F9-B3E6-57AD7D34E7F6}"/>
    <dgm:cxn modelId="{575C11B7-FF60-4BD7-9F8E-A983C5652473}" srcId="{BB96BE43-B8DB-46A3-9254-0678BC0557E8}" destId="{475B7211-7972-4A1D-98AD-CF99A041BE9B}" srcOrd="2" destOrd="0" parTransId="{D67E3E0A-FF78-41F6-85C6-621D3F85B8B6}" sibTransId="{7C07200E-5E48-47E2-89A3-F1FD405D0239}"/>
    <dgm:cxn modelId="{7398D52B-D8BC-43F8-B6B4-79E12BE9BF66}" type="presOf" srcId="{AD4F4D1B-3500-4749-991B-F160A0491BA9}" destId="{315C2412-412E-411C-A8F9-CF2438884A03}" srcOrd="0" destOrd="0" presId="urn:microsoft.com/office/officeart/2005/8/layout/process2"/>
    <dgm:cxn modelId="{DAE5AF74-E25D-42A1-A062-201C3889D6F8}" type="presParOf" srcId="{73E01BCC-944B-4896-A3E9-8101128FFA04}" destId="{8FBDC8A9-632C-4143-A896-AA3A55A7F704}" srcOrd="0" destOrd="0" presId="urn:microsoft.com/office/officeart/2005/8/layout/process2"/>
    <dgm:cxn modelId="{42262858-C445-430A-8ED1-B8A85D4F44DF}" type="presParOf" srcId="{73E01BCC-944B-4896-A3E9-8101128FFA04}" destId="{2B4E29A2-E4EB-476E-9563-C84690F24601}" srcOrd="1" destOrd="0" presId="urn:microsoft.com/office/officeart/2005/8/layout/process2"/>
    <dgm:cxn modelId="{32012E67-73B4-4935-8A01-440809A1716F}" type="presParOf" srcId="{2B4E29A2-E4EB-476E-9563-C84690F24601}" destId="{4CB9D368-D32B-42B5-A33E-C9ED41ACF0AE}" srcOrd="0" destOrd="0" presId="urn:microsoft.com/office/officeart/2005/8/layout/process2"/>
    <dgm:cxn modelId="{5AD13AE8-D2F2-4053-9663-59D242444FE0}" type="presParOf" srcId="{73E01BCC-944B-4896-A3E9-8101128FFA04}" destId="{E32C4ED1-CBE9-4230-934F-7F5E6362A080}" srcOrd="2" destOrd="0" presId="urn:microsoft.com/office/officeart/2005/8/layout/process2"/>
    <dgm:cxn modelId="{F25D93F6-1FA1-48FC-988D-22C6BE913EF9}" type="presParOf" srcId="{73E01BCC-944B-4896-A3E9-8101128FFA04}" destId="{9CD40354-AAB7-44B8-A684-F8461201B6B0}" srcOrd="3" destOrd="0" presId="urn:microsoft.com/office/officeart/2005/8/layout/process2"/>
    <dgm:cxn modelId="{BAF39C06-1451-48E2-BD15-D00A88E8B2BA}" type="presParOf" srcId="{9CD40354-AAB7-44B8-A684-F8461201B6B0}" destId="{8C476339-B6BD-4184-9B47-B6CDC10F07F7}" srcOrd="0" destOrd="0" presId="urn:microsoft.com/office/officeart/2005/8/layout/process2"/>
    <dgm:cxn modelId="{090A52A2-7B8E-4E36-A7E6-95393D4AA9C9}" type="presParOf" srcId="{73E01BCC-944B-4896-A3E9-8101128FFA04}" destId="{8DCCBDB2-0B61-4696-A9D6-5BF2728BD41B}" srcOrd="4" destOrd="0" presId="urn:microsoft.com/office/officeart/2005/8/layout/process2"/>
    <dgm:cxn modelId="{57BF2BA5-FEC6-4162-B6B5-20F31FE1955A}" type="presParOf" srcId="{73E01BCC-944B-4896-A3E9-8101128FFA04}" destId="{CA2FA563-A19A-44DE-B02E-90F71706FF82}" srcOrd="5" destOrd="0" presId="urn:microsoft.com/office/officeart/2005/8/layout/process2"/>
    <dgm:cxn modelId="{EE2167EC-2C16-4A5D-84F6-7BABB48DFE53}" type="presParOf" srcId="{CA2FA563-A19A-44DE-B02E-90F71706FF82}" destId="{786F77F1-5BB6-466A-BD08-7EEEB764681E}" srcOrd="0" destOrd="0" presId="urn:microsoft.com/office/officeart/2005/8/layout/process2"/>
    <dgm:cxn modelId="{D3584042-3182-43CF-B055-E0024F8C20E4}" type="presParOf" srcId="{73E01BCC-944B-4896-A3E9-8101128FFA04}" destId="{315C2412-412E-411C-A8F9-CF2438884A0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B48F78-7419-4540-A283-FEE1B48FAF3D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0E100C-4E12-4A27-BEE1-E1B32F09A642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</a:rPr>
            <a:t>بناء بيئة فحص لتبادل البيانات</a:t>
          </a:r>
          <a:endParaRPr lang="en-US" sz="2400" dirty="0">
            <a:latin typeface="+mn-lt"/>
          </a:endParaRPr>
        </a:p>
      </dgm:t>
    </dgm:pt>
    <dgm:pt modelId="{99D7F3F4-6BF3-470F-AA47-0B8A0BB098C2}" type="parTrans" cxnId="{7F8AD0F5-EE0F-43CD-9E13-8E386C078FFE}">
      <dgm:prSet/>
      <dgm:spPr/>
      <dgm:t>
        <a:bodyPr/>
        <a:lstStyle/>
        <a:p>
          <a:endParaRPr lang="en-US"/>
        </a:p>
      </dgm:t>
    </dgm:pt>
    <dgm:pt modelId="{BDA2A02C-2A2F-4F69-89D4-08EBA6D51763}" type="sibTrans" cxnId="{7F8AD0F5-EE0F-43CD-9E13-8E386C078FFE}">
      <dgm:prSet/>
      <dgm:spPr/>
      <dgm:t>
        <a:bodyPr/>
        <a:lstStyle/>
        <a:p>
          <a:endParaRPr lang="en-US"/>
        </a:p>
      </dgm:t>
    </dgm:pt>
    <dgm:pt modelId="{3CB44729-1CAE-415A-9A8D-CE923011C48F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  <a:cs typeface="+mn-cs"/>
            </a:rPr>
            <a:t>فحص جاهزية الشبكة</a:t>
          </a:r>
          <a:endParaRPr lang="en-US" sz="2400" dirty="0">
            <a:latin typeface="+mn-lt"/>
            <a:cs typeface="+mn-cs"/>
          </a:endParaRPr>
        </a:p>
      </dgm:t>
    </dgm:pt>
    <dgm:pt modelId="{CE56C6F6-F4F0-420F-A050-1876198BB269}" type="parTrans" cxnId="{92014FD4-F9D8-48B8-859A-89B049762E5A}">
      <dgm:prSet/>
      <dgm:spPr/>
      <dgm:t>
        <a:bodyPr/>
        <a:lstStyle/>
        <a:p>
          <a:endParaRPr lang="en-US"/>
        </a:p>
      </dgm:t>
    </dgm:pt>
    <dgm:pt modelId="{164D96D2-FCFD-4FE2-9EEE-32D32B240B58}" type="sibTrans" cxnId="{92014FD4-F9D8-48B8-859A-89B049762E5A}">
      <dgm:prSet/>
      <dgm:spPr/>
      <dgm:t>
        <a:bodyPr/>
        <a:lstStyle/>
        <a:p>
          <a:endParaRPr lang="en-US"/>
        </a:p>
      </dgm:t>
    </dgm:pt>
    <dgm:pt modelId="{FD93E145-FDCB-4104-B2A6-D2EDE3420D74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dirty="0">
            <a:latin typeface="+mn-lt"/>
            <a:cs typeface="+mn-cs"/>
          </a:endParaRPr>
        </a:p>
      </dgm:t>
    </dgm:pt>
    <dgm:pt modelId="{B89AF4F5-4D42-4E43-AB7D-BCA4B139447E}" type="parTrans" cxnId="{54C184B3-55EA-4266-B125-D3A070DB3293}">
      <dgm:prSet/>
      <dgm:spPr/>
      <dgm:t>
        <a:bodyPr/>
        <a:lstStyle/>
        <a:p>
          <a:endParaRPr lang="en-US"/>
        </a:p>
      </dgm:t>
    </dgm:pt>
    <dgm:pt modelId="{5FE3ED1C-942C-41B0-BDF7-2052F419887C}" type="sibTrans" cxnId="{54C184B3-55EA-4266-B125-D3A070DB3293}">
      <dgm:prSet/>
      <dgm:spPr/>
      <dgm:t>
        <a:bodyPr/>
        <a:lstStyle/>
        <a:p>
          <a:endParaRPr lang="en-US"/>
        </a:p>
      </dgm:t>
    </dgm:pt>
    <dgm:pt modelId="{61B40914-8FC9-4296-8E29-08601B508206}">
      <dgm:prSet phldrT="[Text]" custT="1"/>
      <dgm:spPr/>
      <dgm:t>
        <a:bodyPr/>
        <a:lstStyle/>
        <a:p>
          <a:pPr algn="r"/>
          <a:r>
            <a:rPr lang="ar-JO" sz="2400" dirty="0" smtClean="0">
              <a:latin typeface="+mn-lt"/>
            </a:rPr>
            <a:t>اختبار قبول المستخدم و الموافقة</a:t>
          </a:r>
          <a:endParaRPr lang="en-US" sz="2400" dirty="0">
            <a:latin typeface="+mn-lt"/>
          </a:endParaRPr>
        </a:p>
      </dgm:t>
    </dgm:pt>
    <dgm:pt modelId="{42843B67-CDCD-4ABF-9AF8-F716FC9E07D4}" type="parTrans" cxnId="{33705024-97E2-4FBD-90DF-57675B03736F}">
      <dgm:prSet/>
      <dgm:spPr/>
      <dgm:t>
        <a:bodyPr/>
        <a:lstStyle/>
        <a:p>
          <a:endParaRPr lang="en-US"/>
        </a:p>
      </dgm:t>
    </dgm:pt>
    <dgm:pt modelId="{F5893170-BCC7-442D-9C30-F2CEBF2290C4}" type="sibTrans" cxnId="{33705024-97E2-4FBD-90DF-57675B03736F}">
      <dgm:prSet/>
      <dgm:spPr/>
      <dgm:t>
        <a:bodyPr/>
        <a:lstStyle/>
        <a:p>
          <a:endParaRPr lang="en-US"/>
        </a:p>
      </dgm:t>
    </dgm:pt>
    <dgm:pt modelId="{1CE31601-ED56-4EDF-812B-09DE435B151A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هيئة تنظيم قطاع الإتصالات – مركز أبوظبي لتكنولوجيا المعلومات</a:t>
          </a:r>
          <a:endParaRPr lang="en-US" sz="1900" dirty="0">
            <a:latin typeface="+mn-lt"/>
          </a:endParaRPr>
        </a:p>
      </dgm:t>
    </dgm:pt>
    <dgm:pt modelId="{F6EB58AF-2D09-4E7C-AC06-6C6742710AC4}" type="parTrans" cxnId="{E87B3793-8FA9-4E8F-9BFA-FABE7D55FECF}">
      <dgm:prSet/>
      <dgm:spPr/>
      <dgm:t>
        <a:bodyPr/>
        <a:lstStyle/>
        <a:p>
          <a:endParaRPr lang="en-US"/>
        </a:p>
      </dgm:t>
    </dgm:pt>
    <dgm:pt modelId="{4C5F7F67-7DAE-462C-AC10-0253C1871CB9}" type="sibTrans" cxnId="{E87B3793-8FA9-4E8F-9BFA-FABE7D55FECF}">
      <dgm:prSet/>
      <dgm:spPr/>
      <dgm:t>
        <a:bodyPr/>
        <a:lstStyle/>
        <a:p>
          <a:endParaRPr lang="en-US"/>
        </a:p>
      </dgm:t>
    </dgm:pt>
    <dgm:pt modelId="{10F35BA7-EB42-4D66-829B-E74A613834B9}">
      <dgm:prSet phldrT="[Text]"/>
      <dgm:spPr/>
      <dgm:t>
        <a:bodyPr/>
        <a:lstStyle/>
        <a:p>
          <a:pPr algn="r"/>
          <a:r>
            <a:rPr lang="ar-JO" dirty="0" smtClean="0">
              <a:latin typeface="+mn-lt"/>
            </a:rPr>
            <a:t>تتبع التغييرات والموافقة عليها</a:t>
          </a:r>
          <a:endParaRPr lang="en-US" dirty="0">
            <a:latin typeface="+mn-lt"/>
          </a:endParaRPr>
        </a:p>
      </dgm:t>
    </dgm:pt>
    <dgm:pt modelId="{3DEC71C0-1F1A-4032-9B76-D1E01892F933}" type="parTrans" cxnId="{5113C225-55D4-4FD7-8FE4-8F4C118CA18A}">
      <dgm:prSet/>
      <dgm:spPr/>
      <dgm:t>
        <a:bodyPr/>
        <a:lstStyle/>
        <a:p>
          <a:endParaRPr lang="en-US"/>
        </a:p>
      </dgm:t>
    </dgm:pt>
    <dgm:pt modelId="{DB6BCD36-1502-4FD4-93B0-E5408915FFB1}" type="sibTrans" cxnId="{5113C225-55D4-4FD7-8FE4-8F4C118CA18A}">
      <dgm:prSet/>
      <dgm:spPr/>
      <dgm:t>
        <a:bodyPr/>
        <a:lstStyle/>
        <a:p>
          <a:endParaRPr lang="en-US"/>
        </a:p>
      </dgm:t>
    </dgm:pt>
    <dgm:pt modelId="{2019059D-D00C-4C52-8C51-6784134DE9B6}">
      <dgm:prSet phldrT="[Text]"/>
      <dgm:spPr/>
      <dgm:t>
        <a:bodyPr/>
        <a:lstStyle/>
        <a:p>
          <a:pPr algn="r"/>
          <a:r>
            <a:rPr lang="ar-JO" dirty="0" smtClean="0"/>
            <a:t>دائرة التنمية الإقتصادية - أبوظبي</a:t>
          </a:r>
          <a:endParaRPr lang="en-US" dirty="0"/>
        </a:p>
      </dgm:t>
    </dgm:pt>
    <dgm:pt modelId="{10ED2096-B4FB-452C-9A34-E3FC3FC1672B}" type="parTrans" cxnId="{22854439-9CC3-4542-8F5F-6E0C6D5439F6}">
      <dgm:prSet/>
      <dgm:spPr/>
      <dgm:t>
        <a:bodyPr/>
        <a:lstStyle/>
        <a:p>
          <a:endParaRPr lang="en-US"/>
        </a:p>
      </dgm:t>
    </dgm:pt>
    <dgm:pt modelId="{D224043C-E927-4DE3-AACD-7E5FDE766694}" type="sibTrans" cxnId="{22854439-9CC3-4542-8F5F-6E0C6D5439F6}">
      <dgm:prSet/>
      <dgm:spPr/>
      <dgm:t>
        <a:bodyPr/>
        <a:lstStyle/>
        <a:p>
          <a:endParaRPr lang="en-US"/>
        </a:p>
      </dgm:t>
    </dgm:pt>
    <dgm:pt modelId="{600E9C28-F687-4FE5-85F5-1D6C5ECC5B25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هيئة قطاع تنظيم الإتصالات</a:t>
          </a:r>
          <a:endParaRPr lang="en-US" sz="1900" dirty="0">
            <a:latin typeface="+mn-lt"/>
            <a:cs typeface="+mn-cs"/>
          </a:endParaRPr>
        </a:p>
      </dgm:t>
    </dgm:pt>
    <dgm:pt modelId="{F17717AC-EDBC-4A98-9724-42B7FB29C30B}" type="parTrans" cxnId="{ED22614C-5625-4D45-A42F-E7970A756492}">
      <dgm:prSet/>
      <dgm:spPr/>
      <dgm:t>
        <a:bodyPr/>
        <a:lstStyle/>
        <a:p>
          <a:endParaRPr lang="en-US"/>
        </a:p>
      </dgm:t>
    </dgm:pt>
    <dgm:pt modelId="{D19A16A1-3741-4DA9-9173-38502E4372C8}" type="sibTrans" cxnId="{ED22614C-5625-4D45-A42F-E7970A756492}">
      <dgm:prSet/>
      <dgm:spPr/>
      <dgm:t>
        <a:bodyPr/>
        <a:lstStyle/>
        <a:p>
          <a:endParaRPr lang="en-US"/>
        </a:p>
      </dgm:t>
    </dgm:pt>
    <dgm:pt modelId="{48DF9C31-5BD4-4BA2-9F1C-8EC10F61CC60}">
      <dgm:prSet phldrT="[Text]" custT="1"/>
      <dgm:spPr/>
      <dgm:t>
        <a:bodyPr/>
        <a:lstStyle/>
        <a:p>
          <a:pPr algn="r"/>
          <a:r>
            <a:rPr lang="ar-JO" sz="1900" dirty="0" smtClean="0"/>
            <a:t>دائرة التنمية الإقتصادية - أبوظبي</a:t>
          </a:r>
          <a:endParaRPr lang="en-US" sz="1900" dirty="0">
            <a:latin typeface="+mn-lt"/>
            <a:cs typeface="+mn-cs"/>
          </a:endParaRPr>
        </a:p>
      </dgm:t>
    </dgm:pt>
    <dgm:pt modelId="{85190DD7-3A94-4AA8-8573-7C3D96664CD0}" type="parTrans" cxnId="{A72A7B7D-B76A-45D7-8652-00C8ABA06EE0}">
      <dgm:prSet/>
      <dgm:spPr/>
      <dgm:t>
        <a:bodyPr/>
        <a:lstStyle/>
        <a:p>
          <a:endParaRPr lang="en-US"/>
        </a:p>
      </dgm:t>
    </dgm:pt>
    <dgm:pt modelId="{06570A2D-66CD-44FC-9547-47D8DD88DF30}" type="sibTrans" cxnId="{A72A7B7D-B76A-45D7-8652-00C8ABA06EE0}">
      <dgm:prSet/>
      <dgm:spPr/>
      <dgm:t>
        <a:bodyPr/>
        <a:lstStyle/>
        <a:p>
          <a:endParaRPr lang="en-US"/>
        </a:p>
      </dgm:t>
    </dgm:pt>
    <dgm:pt modelId="{35A373C7-3198-41B9-9889-A8799A84D945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dirty="0">
            <a:latin typeface="+mn-lt"/>
          </a:endParaRPr>
        </a:p>
      </dgm:t>
    </dgm:pt>
    <dgm:pt modelId="{C1579B07-178E-4432-9117-B0D873E58EAB}" type="sibTrans" cxnId="{057DB241-149F-4D50-ABAA-9CF8197C1463}">
      <dgm:prSet/>
      <dgm:spPr/>
      <dgm:t>
        <a:bodyPr/>
        <a:lstStyle/>
        <a:p>
          <a:endParaRPr lang="en-US"/>
        </a:p>
      </dgm:t>
    </dgm:pt>
    <dgm:pt modelId="{3A5AA134-0983-4896-98AB-8534ED9C3C0B}" type="parTrans" cxnId="{057DB241-149F-4D50-ABAA-9CF8197C1463}">
      <dgm:prSet/>
      <dgm:spPr/>
      <dgm:t>
        <a:bodyPr/>
        <a:lstStyle/>
        <a:p>
          <a:endParaRPr lang="en-US"/>
        </a:p>
      </dgm:t>
    </dgm:pt>
    <dgm:pt modelId="{B89B56A5-C06E-4C11-8688-4875C0D5FD8E}">
      <dgm:prSet phldrT="[Text]" custT="1"/>
      <dgm:spPr/>
      <dgm:t>
        <a:bodyPr/>
        <a:lstStyle/>
        <a:p>
          <a:pPr algn="r"/>
          <a:r>
            <a:rPr lang="ar-JO" sz="1900" dirty="0" smtClean="0">
              <a:latin typeface="+mn-lt"/>
            </a:rPr>
            <a:t>وزارة الإقتصاد – دائرة التنمية الإقتصادية - إتصالات</a:t>
          </a:r>
          <a:endParaRPr lang="en-US" sz="1900" dirty="0">
            <a:latin typeface="+mn-lt"/>
          </a:endParaRPr>
        </a:p>
      </dgm:t>
    </dgm:pt>
    <dgm:pt modelId="{7FA5E7B7-2BAE-4239-8C78-84A4E37251A0}" type="parTrans" cxnId="{2B984980-0B56-4F13-922F-8699EA8A58C3}">
      <dgm:prSet/>
      <dgm:spPr/>
      <dgm:t>
        <a:bodyPr/>
        <a:lstStyle/>
        <a:p>
          <a:endParaRPr lang="en-US"/>
        </a:p>
      </dgm:t>
    </dgm:pt>
    <dgm:pt modelId="{5411753B-6875-46F3-B6AA-50FF4E9EAF24}" type="sibTrans" cxnId="{2B984980-0B56-4F13-922F-8699EA8A58C3}">
      <dgm:prSet/>
      <dgm:spPr/>
      <dgm:t>
        <a:bodyPr/>
        <a:lstStyle/>
        <a:p>
          <a:endParaRPr lang="en-US"/>
        </a:p>
      </dgm:t>
    </dgm:pt>
    <dgm:pt modelId="{F92B1C63-53CB-48F4-94B8-8A4E8A44BD89}" type="pres">
      <dgm:prSet presAssocID="{0BB48F78-7419-4540-A283-FEE1B48FAF3D}" presName="linear" presStyleCnt="0">
        <dgm:presLayoutVars>
          <dgm:dir val="rev"/>
          <dgm:resizeHandles val="exact"/>
        </dgm:presLayoutVars>
      </dgm:prSet>
      <dgm:spPr/>
    </dgm:pt>
    <dgm:pt modelId="{CCDFFA1F-74A2-4CBE-BE6D-DF1C4E02ADB6}" type="pres">
      <dgm:prSet presAssocID="{F20E100C-4E12-4A27-BEE1-E1B32F09A642}" presName="comp" presStyleCnt="0"/>
      <dgm:spPr/>
    </dgm:pt>
    <dgm:pt modelId="{26AA3722-C5C8-4D40-B96F-25551FBFD52E}" type="pres">
      <dgm:prSet presAssocID="{F20E100C-4E12-4A27-BEE1-E1B32F09A642}" presName="box" presStyleLbl="node1" presStyleIdx="0" presStyleCnt="4" custLinFactNeighborX="-3969"/>
      <dgm:spPr/>
      <dgm:t>
        <a:bodyPr/>
        <a:lstStyle/>
        <a:p>
          <a:endParaRPr lang="en-US"/>
        </a:p>
      </dgm:t>
    </dgm:pt>
    <dgm:pt modelId="{43C1E71B-F124-4485-AEAA-541339EFDCA8}" type="pres">
      <dgm:prSet presAssocID="{F20E100C-4E12-4A27-BEE1-E1B32F09A642}" presName="img" presStyleLbl="fgImgPlace1" presStyleIdx="0" presStyleCnt="4"/>
      <dgm:spPr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6E37BA8-F0F1-4CD6-91A5-ADAFCC42D6C2}" type="pres">
      <dgm:prSet presAssocID="{F20E100C-4E12-4A27-BEE1-E1B32F09A64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7BC7D-277C-4CA4-8AE5-76109FB6BBCD}" type="pres">
      <dgm:prSet presAssocID="{BDA2A02C-2A2F-4F69-89D4-08EBA6D51763}" presName="spacer" presStyleCnt="0"/>
      <dgm:spPr/>
    </dgm:pt>
    <dgm:pt modelId="{A2A140C4-BE8A-4CA8-BE6F-9223CAE6891D}" type="pres">
      <dgm:prSet presAssocID="{10F35BA7-EB42-4D66-829B-E74A613834B9}" presName="comp" presStyleCnt="0"/>
      <dgm:spPr/>
    </dgm:pt>
    <dgm:pt modelId="{F4D6B6E6-3994-43EE-82F2-804E2A9768FD}" type="pres">
      <dgm:prSet presAssocID="{10F35BA7-EB42-4D66-829B-E74A613834B9}" presName="box" presStyleLbl="node1" presStyleIdx="1" presStyleCnt="4"/>
      <dgm:spPr/>
      <dgm:t>
        <a:bodyPr/>
        <a:lstStyle/>
        <a:p>
          <a:endParaRPr lang="en-US"/>
        </a:p>
      </dgm:t>
    </dgm:pt>
    <dgm:pt modelId="{80044709-1852-4487-AC3A-B3F859462F98}" type="pres">
      <dgm:prSet presAssocID="{10F35BA7-EB42-4D66-829B-E74A613834B9}" presName="img" presStyleLbl="fgImgPlace1" presStyleIdx="1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6569B23-9382-4475-A696-32AB2FAFCDAF}" type="pres">
      <dgm:prSet presAssocID="{10F35BA7-EB42-4D66-829B-E74A613834B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266A7-3C55-475B-9B6A-8996D706038D}" type="pres">
      <dgm:prSet presAssocID="{DB6BCD36-1502-4FD4-93B0-E5408915FFB1}" presName="spacer" presStyleCnt="0"/>
      <dgm:spPr/>
    </dgm:pt>
    <dgm:pt modelId="{CF487BBA-8C5D-4533-9CB7-1E5B68AB694E}" type="pres">
      <dgm:prSet presAssocID="{3CB44729-1CAE-415A-9A8D-CE923011C48F}" presName="comp" presStyleCnt="0"/>
      <dgm:spPr/>
    </dgm:pt>
    <dgm:pt modelId="{038B686B-55F4-40CB-AFEE-F317CAF9E063}" type="pres">
      <dgm:prSet presAssocID="{3CB44729-1CAE-415A-9A8D-CE923011C48F}" presName="box" presStyleLbl="node1" presStyleIdx="2" presStyleCnt="4" custScaleY="138646"/>
      <dgm:spPr/>
      <dgm:t>
        <a:bodyPr/>
        <a:lstStyle/>
        <a:p>
          <a:endParaRPr lang="en-US"/>
        </a:p>
      </dgm:t>
    </dgm:pt>
    <dgm:pt modelId="{E9545F7E-73E3-4206-A00C-3D7E48AE5DFD}" type="pres">
      <dgm:prSet presAssocID="{3CB44729-1CAE-415A-9A8D-CE923011C48F}" presName="img" presStyleLbl="fgImgPlace1" presStyleIdx="2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  <dgm:t>
        <a:bodyPr/>
        <a:lstStyle/>
        <a:p>
          <a:endParaRPr lang="en-US"/>
        </a:p>
      </dgm:t>
    </dgm:pt>
    <dgm:pt modelId="{9C02996A-834F-49E0-B9FB-02ACE8D36816}" type="pres">
      <dgm:prSet presAssocID="{3CB44729-1CAE-415A-9A8D-CE923011C48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9514D-947C-454B-9D2B-F69948CDD4CF}" type="pres">
      <dgm:prSet presAssocID="{164D96D2-FCFD-4FE2-9EEE-32D32B240B58}" presName="spacer" presStyleCnt="0"/>
      <dgm:spPr/>
    </dgm:pt>
    <dgm:pt modelId="{18240A49-7757-44AE-9B21-2E3F48442835}" type="pres">
      <dgm:prSet presAssocID="{61B40914-8FC9-4296-8E29-08601B508206}" presName="comp" presStyleCnt="0"/>
      <dgm:spPr/>
    </dgm:pt>
    <dgm:pt modelId="{9AFCBE35-4C4A-4045-90B9-6B24544FF267}" type="pres">
      <dgm:prSet presAssocID="{61B40914-8FC9-4296-8E29-08601B508206}" presName="box" presStyleLbl="node1" presStyleIdx="3" presStyleCnt="4"/>
      <dgm:spPr/>
      <dgm:t>
        <a:bodyPr/>
        <a:lstStyle/>
        <a:p>
          <a:endParaRPr lang="en-US"/>
        </a:p>
      </dgm:t>
    </dgm:pt>
    <dgm:pt modelId="{767F8F6A-AB4D-4241-A0F5-E584D6E6C163}" type="pres">
      <dgm:prSet presAssocID="{61B40914-8FC9-4296-8E29-08601B508206}" presName="img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</dgm:spPr>
    </dgm:pt>
    <dgm:pt modelId="{6EF3853C-1866-47C3-9982-7ADA78C867F6}" type="pres">
      <dgm:prSet presAssocID="{61B40914-8FC9-4296-8E29-08601B508206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D0F5-EE0F-43CD-9E13-8E386C078FFE}" srcId="{0BB48F78-7419-4540-A283-FEE1B48FAF3D}" destId="{F20E100C-4E12-4A27-BEE1-E1B32F09A642}" srcOrd="0" destOrd="0" parTransId="{99D7F3F4-6BF3-470F-AA47-0B8A0BB098C2}" sibTransId="{BDA2A02C-2A2F-4F69-89D4-08EBA6D51763}"/>
    <dgm:cxn modelId="{057DB241-149F-4D50-ABAA-9CF8197C1463}" srcId="{F20E100C-4E12-4A27-BEE1-E1B32F09A642}" destId="{35A373C7-3198-41B9-9889-A8799A84D945}" srcOrd="0" destOrd="0" parTransId="{3A5AA134-0983-4896-98AB-8534ED9C3C0B}" sibTransId="{C1579B07-178E-4432-9117-B0D873E58EAB}"/>
    <dgm:cxn modelId="{E87B3793-8FA9-4E8F-9BFA-FABE7D55FECF}" srcId="{61B40914-8FC9-4296-8E29-08601B508206}" destId="{1CE31601-ED56-4EDF-812B-09DE435B151A}" srcOrd="1" destOrd="0" parTransId="{F6EB58AF-2D09-4E7C-AC06-6C6742710AC4}" sibTransId="{4C5F7F67-7DAE-462C-AC10-0253C1871CB9}"/>
    <dgm:cxn modelId="{E7FBF70F-46D1-41C9-9976-5A09ECBD3453}" type="presOf" srcId="{48DF9C31-5BD4-4BA2-9F1C-8EC10F61CC60}" destId="{038B686B-55F4-40CB-AFEE-F317CAF9E063}" srcOrd="0" destOrd="3" presId="urn:microsoft.com/office/officeart/2005/8/layout/vList4"/>
    <dgm:cxn modelId="{67D13284-2E54-42C4-B2BD-C0D83BDB9A6A}" type="presOf" srcId="{3CB44729-1CAE-415A-9A8D-CE923011C48F}" destId="{9C02996A-834F-49E0-B9FB-02ACE8D36816}" srcOrd="1" destOrd="0" presId="urn:microsoft.com/office/officeart/2005/8/layout/vList4"/>
    <dgm:cxn modelId="{92014FD4-F9D8-48B8-859A-89B049762E5A}" srcId="{0BB48F78-7419-4540-A283-FEE1B48FAF3D}" destId="{3CB44729-1CAE-415A-9A8D-CE923011C48F}" srcOrd="2" destOrd="0" parTransId="{CE56C6F6-F4F0-420F-A050-1876198BB269}" sibTransId="{164D96D2-FCFD-4FE2-9EEE-32D32B240B58}"/>
    <dgm:cxn modelId="{A537E20C-4FCC-47E5-8F38-F0052BEF497A}" type="presOf" srcId="{61B40914-8FC9-4296-8E29-08601B508206}" destId="{6EF3853C-1866-47C3-9982-7ADA78C867F6}" srcOrd="1" destOrd="0" presId="urn:microsoft.com/office/officeart/2005/8/layout/vList4"/>
    <dgm:cxn modelId="{A7280EB7-BB78-4679-866A-6A7DCFA7B2B7}" type="presOf" srcId="{F20E100C-4E12-4A27-BEE1-E1B32F09A642}" destId="{26AA3722-C5C8-4D40-B96F-25551FBFD52E}" srcOrd="0" destOrd="0" presId="urn:microsoft.com/office/officeart/2005/8/layout/vList4"/>
    <dgm:cxn modelId="{982BDDEE-713C-449A-B83B-98B3805881C3}" type="presOf" srcId="{2019059D-D00C-4C52-8C51-6784134DE9B6}" destId="{66569B23-9382-4475-A696-32AB2FAFCDAF}" srcOrd="1" destOrd="1" presId="urn:microsoft.com/office/officeart/2005/8/layout/vList4"/>
    <dgm:cxn modelId="{6B35F09D-D1CC-46EE-B8C8-B7F2A56C1444}" type="presOf" srcId="{61B40914-8FC9-4296-8E29-08601B508206}" destId="{9AFCBE35-4C4A-4045-90B9-6B24544FF267}" srcOrd="0" destOrd="0" presId="urn:microsoft.com/office/officeart/2005/8/layout/vList4"/>
    <dgm:cxn modelId="{54C184B3-55EA-4266-B125-D3A070DB3293}" srcId="{3CB44729-1CAE-415A-9A8D-CE923011C48F}" destId="{FD93E145-FDCB-4104-B2A6-D2EDE3420D74}" srcOrd="0" destOrd="0" parTransId="{B89AF4F5-4D42-4E43-AB7D-BCA4B139447E}" sibTransId="{5FE3ED1C-942C-41B0-BDF7-2052F419887C}"/>
    <dgm:cxn modelId="{8268512B-3860-4CAE-83B6-5F269447076B}" type="presOf" srcId="{3CB44729-1CAE-415A-9A8D-CE923011C48F}" destId="{038B686B-55F4-40CB-AFEE-F317CAF9E063}" srcOrd="0" destOrd="0" presId="urn:microsoft.com/office/officeart/2005/8/layout/vList4"/>
    <dgm:cxn modelId="{114512BB-7FEF-41BE-A2B3-1CF9589997F0}" type="presOf" srcId="{F20E100C-4E12-4A27-BEE1-E1B32F09A642}" destId="{96E37BA8-F0F1-4CD6-91A5-ADAFCC42D6C2}" srcOrd="1" destOrd="0" presId="urn:microsoft.com/office/officeart/2005/8/layout/vList4"/>
    <dgm:cxn modelId="{33705024-97E2-4FBD-90DF-57675B03736F}" srcId="{0BB48F78-7419-4540-A283-FEE1B48FAF3D}" destId="{61B40914-8FC9-4296-8E29-08601B508206}" srcOrd="3" destOrd="0" parTransId="{42843B67-CDCD-4ABF-9AF8-F716FC9E07D4}" sibTransId="{F5893170-BCC7-442D-9C30-F2CEBF2290C4}"/>
    <dgm:cxn modelId="{45FE37D1-4C5A-4392-8759-519CDFB0563D}" type="presOf" srcId="{35A373C7-3198-41B9-9889-A8799A84D945}" destId="{96E37BA8-F0F1-4CD6-91A5-ADAFCC42D6C2}" srcOrd="1" destOrd="1" presId="urn:microsoft.com/office/officeart/2005/8/layout/vList4"/>
    <dgm:cxn modelId="{62E49F1B-C182-4B08-B992-E20286F9D320}" type="presOf" srcId="{35A373C7-3198-41B9-9889-A8799A84D945}" destId="{26AA3722-C5C8-4D40-B96F-25551FBFD52E}" srcOrd="0" destOrd="1" presId="urn:microsoft.com/office/officeart/2005/8/layout/vList4"/>
    <dgm:cxn modelId="{22854439-9CC3-4542-8F5F-6E0C6D5439F6}" srcId="{10F35BA7-EB42-4D66-829B-E74A613834B9}" destId="{2019059D-D00C-4C52-8C51-6784134DE9B6}" srcOrd="0" destOrd="0" parTransId="{10ED2096-B4FB-452C-9A34-E3FC3FC1672B}" sibTransId="{D224043C-E927-4DE3-AACD-7E5FDE766694}"/>
    <dgm:cxn modelId="{5DDE29E3-E5F0-4BB6-95F8-9F11F01B429B}" type="presOf" srcId="{FD93E145-FDCB-4104-B2A6-D2EDE3420D74}" destId="{038B686B-55F4-40CB-AFEE-F317CAF9E063}" srcOrd="0" destOrd="1" presId="urn:microsoft.com/office/officeart/2005/8/layout/vList4"/>
    <dgm:cxn modelId="{65370527-C602-487F-8D1B-8957374D82A5}" type="presOf" srcId="{600E9C28-F687-4FE5-85F5-1D6C5ECC5B25}" destId="{038B686B-55F4-40CB-AFEE-F317CAF9E063}" srcOrd="0" destOrd="2" presId="urn:microsoft.com/office/officeart/2005/8/layout/vList4"/>
    <dgm:cxn modelId="{16194BD3-F312-494F-B1BA-3E26FC018F59}" type="presOf" srcId="{600E9C28-F687-4FE5-85F5-1D6C5ECC5B25}" destId="{9C02996A-834F-49E0-B9FB-02ACE8D36816}" srcOrd="1" destOrd="2" presId="urn:microsoft.com/office/officeart/2005/8/layout/vList4"/>
    <dgm:cxn modelId="{A5A1019F-1A1D-4A20-B4E0-30855FABA158}" type="presOf" srcId="{10F35BA7-EB42-4D66-829B-E74A613834B9}" destId="{F4D6B6E6-3994-43EE-82F2-804E2A9768FD}" srcOrd="0" destOrd="0" presId="urn:microsoft.com/office/officeart/2005/8/layout/vList4"/>
    <dgm:cxn modelId="{A72A7B7D-B76A-45D7-8652-00C8ABA06EE0}" srcId="{3CB44729-1CAE-415A-9A8D-CE923011C48F}" destId="{48DF9C31-5BD4-4BA2-9F1C-8EC10F61CC60}" srcOrd="2" destOrd="0" parTransId="{85190DD7-3A94-4AA8-8573-7C3D96664CD0}" sibTransId="{06570A2D-66CD-44FC-9547-47D8DD88DF30}"/>
    <dgm:cxn modelId="{101EA24C-D198-4F91-8C63-2DFA09FC40DA}" type="presOf" srcId="{FD93E145-FDCB-4104-B2A6-D2EDE3420D74}" destId="{9C02996A-834F-49E0-B9FB-02ACE8D36816}" srcOrd="1" destOrd="1" presId="urn:microsoft.com/office/officeart/2005/8/layout/vList4"/>
    <dgm:cxn modelId="{2B984980-0B56-4F13-922F-8699EA8A58C3}" srcId="{61B40914-8FC9-4296-8E29-08601B508206}" destId="{B89B56A5-C06E-4C11-8688-4875C0D5FD8E}" srcOrd="0" destOrd="0" parTransId="{7FA5E7B7-2BAE-4239-8C78-84A4E37251A0}" sibTransId="{5411753B-6875-46F3-B6AA-50FF4E9EAF24}"/>
    <dgm:cxn modelId="{1596ADA5-9253-4E94-B5F4-77680AFC84E3}" type="presOf" srcId="{0BB48F78-7419-4540-A283-FEE1B48FAF3D}" destId="{F92B1C63-53CB-48F4-94B8-8A4E8A44BD89}" srcOrd="0" destOrd="0" presId="urn:microsoft.com/office/officeart/2005/8/layout/vList4"/>
    <dgm:cxn modelId="{71C89A29-DDE0-414D-B349-CF22005DD6AE}" type="presOf" srcId="{48DF9C31-5BD4-4BA2-9F1C-8EC10F61CC60}" destId="{9C02996A-834F-49E0-B9FB-02ACE8D36816}" srcOrd="1" destOrd="3" presId="urn:microsoft.com/office/officeart/2005/8/layout/vList4"/>
    <dgm:cxn modelId="{DEA92388-7B70-49DB-BC72-E6113A9E2959}" type="presOf" srcId="{1CE31601-ED56-4EDF-812B-09DE435B151A}" destId="{9AFCBE35-4C4A-4045-90B9-6B24544FF267}" srcOrd="0" destOrd="2" presId="urn:microsoft.com/office/officeart/2005/8/layout/vList4"/>
    <dgm:cxn modelId="{8A74DF8C-7985-42BD-94A4-42D87B695B05}" type="presOf" srcId="{B89B56A5-C06E-4C11-8688-4875C0D5FD8E}" destId="{6EF3853C-1866-47C3-9982-7ADA78C867F6}" srcOrd="1" destOrd="1" presId="urn:microsoft.com/office/officeart/2005/8/layout/vList4"/>
    <dgm:cxn modelId="{F7C1B0E4-BE68-4630-B032-35669AB9D401}" type="presOf" srcId="{1CE31601-ED56-4EDF-812B-09DE435B151A}" destId="{6EF3853C-1866-47C3-9982-7ADA78C867F6}" srcOrd="1" destOrd="2" presId="urn:microsoft.com/office/officeart/2005/8/layout/vList4"/>
    <dgm:cxn modelId="{ED22614C-5625-4D45-A42F-E7970A756492}" srcId="{3CB44729-1CAE-415A-9A8D-CE923011C48F}" destId="{600E9C28-F687-4FE5-85F5-1D6C5ECC5B25}" srcOrd="1" destOrd="0" parTransId="{F17717AC-EDBC-4A98-9724-42B7FB29C30B}" sibTransId="{D19A16A1-3741-4DA9-9173-38502E4372C8}"/>
    <dgm:cxn modelId="{09EE1270-8483-4AE5-B8A5-08ACE8092144}" type="presOf" srcId="{2019059D-D00C-4C52-8C51-6784134DE9B6}" destId="{F4D6B6E6-3994-43EE-82F2-804E2A9768FD}" srcOrd="0" destOrd="1" presId="urn:microsoft.com/office/officeart/2005/8/layout/vList4"/>
    <dgm:cxn modelId="{47194C39-5D55-44D7-AE49-5F16E0367D6A}" type="presOf" srcId="{B89B56A5-C06E-4C11-8688-4875C0D5FD8E}" destId="{9AFCBE35-4C4A-4045-90B9-6B24544FF267}" srcOrd="0" destOrd="1" presId="urn:microsoft.com/office/officeart/2005/8/layout/vList4"/>
    <dgm:cxn modelId="{40DAF503-F708-422A-8739-15AB7246DE21}" type="presOf" srcId="{10F35BA7-EB42-4D66-829B-E74A613834B9}" destId="{66569B23-9382-4475-A696-32AB2FAFCDAF}" srcOrd="1" destOrd="0" presId="urn:microsoft.com/office/officeart/2005/8/layout/vList4"/>
    <dgm:cxn modelId="{5113C225-55D4-4FD7-8FE4-8F4C118CA18A}" srcId="{0BB48F78-7419-4540-A283-FEE1B48FAF3D}" destId="{10F35BA7-EB42-4D66-829B-E74A613834B9}" srcOrd="1" destOrd="0" parTransId="{3DEC71C0-1F1A-4032-9B76-D1E01892F933}" sibTransId="{DB6BCD36-1502-4FD4-93B0-E5408915FFB1}"/>
    <dgm:cxn modelId="{0A58AAC7-DA7C-4826-8592-1F1AAF4E565F}" type="presParOf" srcId="{F92B1C63-53CB-48F4-94B8-8A4E8A44BD89}" destId="{CCDFFA1F-74A2-4CBE-BE6D-DF1C4E02ADB6}" srcOrd="0" destOrd="0" presId="urn:microsoft.com/office/officeart/2005/8/layout/vList4"/>
    <dgm:cxn modelId="{14912F41-05F7-4789-83E3-89947E7F666E}" type="presParOf" srcId="{CCDFFA1F-74A2-4CBE-BE6D-DF1C4E02ADB6}" destId="{26AA3722-C5C8-4D40-B96F-25551FBFD52E}" srcOrd="0" destOrd="0" presId="urn:microsoft.com/office/officeart/2005/8/layout/vList4"/>
    <dgm:cxn modelId="{D5D34954-E91F-4AE7-958F-6D967FD2AF97}" type="presParOf" srcId="{CCDFFA1F-74A2-4CBE-BE6D-DF1C4E02ADB6}" destId="{43C1E71B-F124-4485-AEAA-541339EFDCA8}" srcOrd="1" destOrd="0" presId="urn:microsoft.com/office/officeart/2005/8/layout/vList4"/>
    <dgm:cxn modelId="{948BFF06-0F2B-488C-81FC-4CB2B10EE1C3}" type="presParOf" srcId="{CCDFFA1F-74A2-4CBE-BE6D-DF1C4E02ADB6}" destId="{96E37BA8-F0F1-4CD6-91A5-ADAFCC42D6C2}" srcOrd="2" destOrd="0" presId="urn:microsoft.com/office/officeart/2005/8/layout/vList4"/>
    <dgm:cxn modelId="{D880955A-7DE8-4B95-BB33-5ECAE5B0C45A}" type="presParOf" srcId="{F92B1C63-53CB-48F4-94B8-8A4E8A44BD89}" destId="{3717BC7D-277C-4CA4-8AE5-76109FB6BBCD}" srcOrd="1" destOrd="0" presId="urn:microsoft.com/office/officeart/2005/8/layout/vList4"/>
    <dgm:cxn modelId="{D3622600-97CD-4331-B938-2FE12EDF2E89}" type="presParOf" srcId="{F92B1C63-53CB-48F4-94B8-8A4E8A44BD89}" destId="{A2A140C4-BE8A-4CA8-BE6F-9223CAE6891D}" srcOrd="2" destOrd="0" presId="urn:microsoft.com/office/officeart/2005/8/layout/vList4"/>
    <dgm:cxn modelId="{F2251722-32C0-41EC-A6F5-B2A7A0B5028D}" type="presParOf" srcId="{A2A140C4-BE8A-4CA8-BE6F-9223CAE6891D}" destId="{F4D6B6E6-3994-43EE-82F2-804E2A9768FD}" srcOrd="0" destOrd="0" presId="urn:microsoft.com/office/officeart/2005/8/layout/vList4"/>
    <dgm:cxn modelId="{21464D41-777E-442E-B4E9-F848F7EFA659}" type="presParOf" srcId="{A2A140C4-BE8A-4CA8-BE6F-9223CAE6891D}" destId="{80044709-1852-4487-AC3A-B3F859462F98}" srcOrd="1" destOrd="0" presId="urn:microsoft.com/office/officeart/2005/8/layout/vList4"/>
    <dgm:cxn modelId="{487EFEE3-675D-4BFD-9C36-57C94DF6CFD8}" type="presParOf" srcId="{A2A140C4-BE8A-4CA8-BE6F-9223CAE6891D}" destId="{66569B23-9382-4475-A696-32AB2FAFCDAF}" srcOrd="2" destOrd="0" presId="urn:microsoft.com/office/officeart/2005/8/layout/vList4"/>
    <dgm:cxn modelId="{5CCA950A-0D12-417C-BD0D-2E61D2B2DDB8}" type="presParOf" srcId="{F92B1C63-53CB-48F4-94B8-8A4E8A44BD89}" destId="{61B266A7-3C55-475B-9B6A-8996D706038D}" srcOrd="3" destOrd="0" presId="urn:microsoft.com/office/officeart/2005/8/layout/vList4"/>
    <dgm:cxn modelId="{A881D0DB-3470-4084-8FFB-3B369AD2C640}" type="presParOf" srcId="{F92B1C63-53CB-48F4-94B8-8A4E8A44BD89}" destId="{CF487BBA-8C5D-4533-9CB7-1E5B68AB694E}" srcOrd="4" destOrd="0" presId="urn:microsoft.com/office/officeart/2005/8/layout/vList4"/>
    <dgm:cxn modelId="{7A434F5B-81AA-4961-9941-4B10116D173B}" type="presParOf" srcId="{CF487BBA-8C5D-4533-9CB7-1E5B68AB694E}" destId="{038B686B-55F4-40CB-AFEE-F317CAF9E063}" srcOrd="0" destOrd="0" presId="urn:microsoft.com/office/officeart/2005/8/layout/vList4"/>
    <dgm:cxn modelId="{126F8F43-94B9-40CB-BAC2-77E8B9A59058}" type="presParOf" srcId="{CF487BBA-8C5D-4533-9CB7-1E5B68AB694E}" destId="{E9545F7E-73E3-4206-A00C-3D7E48AE5DFD}" srcOrd="1" destOrd="0" presId="urn:microsoft.com/office/officeart/2005/8/layout/vList4"/>
    <dgm:cxn modelId="{15FFC195-E3F5-4CD3-9900-0839E12A296B}" type="presParOf" srcId="{CF487BBA-8C5D-4533-9CB7-1E5B68AB694E}" destId="{9C02996A-834F-49E0-B9FB-02ACE8D36816}" srcOrd="2" destOrd="0" presId="urn:microsoft.com/office/officeart/2005/8/layout/vList4"/>
    <dgm:cxn modelId="{FB1625E6-42E3-45FD-A59D-09B9D9A082C0}" type="presParOf" srcId="{F92B1C63-53CB-48F4-94B8-8A4E8A44BD89}" destId="{DCF9514D-947C-454B-9D2B-F69948CDD4CF}" srcOrd="5" destOrd="0" presId="urn:microsoft.com/office/officeart/2005/8/layout/vList4"/>
    <dgm:cxn modelId="{367F8E09-F1A2-4DF7-B32F-AC29B2B66E2B}" type="presParOf" srcId="{F92B1C63-53CB-48F4-94B8-8A4E8A44BD89}" destId="{18240A49-7757-44AE-9B21-2E3F48442835}" srcOrd="6" destOrd="0" presId="urn:microsoft.com/office/officeart/2005/8/layout/vList4"/>
    <dgm:cxn modelId="{CEF885E8-05DD-46E1-B19D-BEB962AA1B41}" type="presParOf" srcId="{18240A49-7757-44AE-9B21-2E3F48442835}" destId="{9AFCBE35-4C4A-4045-90B9-6B24544FF267}" srcOrd="0" destOrd="0" presId="urn:microsoft.com/office/officeart/2005/8/layout/vList4"/>
    <dgm:cxn modelId="{2E984BDE-1484-46D3-B1A7-D9EED2C0D4EB}" type="presParOf" srcId="{18240A49-7757-44AE-9B21-2E3F48442835}" destId="{767F8F6A-AB4D-4241-A0F5-E584D6E6C163}" srcOrd="1" destOrd="0" presId="urn:microsoft.com/office/officeart/2005/8/layout/vList4"/>
    <dgm:cxn modelId="{965659B5-0847-4AE0-99B8-63F8A2196518}" type="presParOf" srcId="{18240A49-7757-44AE-9B21-2E3F48442835}" destId="{6EF3853C-1866-47C3-9982-7ADA78C867F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DC8A9-632C-4143-A896-AA3A55A7F704}">
      <dsp:nvSpPr>
        <dsp:cNvPr id="0" name=""/>
        <dsp:cNvSpPr/>
      </dsp:nvSpPr>
      <dsp:spPr>
        <a:xfrm>
          <a:off x="3138884" y="1016"/>
          <a:ext cx="1850231" cy="79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000" kern="1200" smtClean="0"/>
            <a:t>تم الإنجاز</a:t>
          </a:r>
          <a:endParaRPr lang="en-US" sz="2000" kern="1200" dirty="0"/>
        </a:p>
      </dsp:txBody>
      <dsp:txXfrm>
        <a:off x="3162053" y="24185"/>
        <a:ext cx="1803893" cy="744718"/>
      </dsp:txXfrm>
    </dsp:sp>
    <dsp:sp modelId="{2B4E29A2-E4EB-476E-9563-C84690F24601}">
      <dsp:nvSpPr>
        <dsp:cNvPr id="0" name=""/>
        <dsp:cNvSpPr/>
      </dsp:nvSpPr>
      <dsp:spPr>
        <a:xfrm rot="5400000">
          <a:off x="3871267" y="817770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925232" y="856317"/>
        <a:ext cx="277535" cy="269825"/>
      </dsp:txXfrm>
    </dsp:sp>
    <dsp:sp modelId="{E32C4ED1-CBE9-4230-934F-7F5E6362A080}">
      <dsp:nvSpPr>
        <dsp:cNvPr id="0" name=""/>
        <dsp:cNvSpPr/>
      </dsp:nvSpPr>
      <dsp:spPr>
        <a:xfrm>
          <a:off x="3138884" y="1306025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000" kern="1200" dirty="0" smtClean="0"/>
            <a:t>تم الإنجاز</a:t>
          </a:r>
          <a:endParaRPr lang="en-US" sz="2000" kern="1200" dirty="0"/>
        </a:p>
      </dsp:txBody>
      <dsp:txXfrm>
        <a:off x="3168990" y="1336131"/>
        <a:ext cx="1790019" cy="967694"/>
      </dsp:txXfrm>
    </dsp:sp>
    <dsp:sp modelId="{9CD40354-AAB7-44B8-A684-F8461201B6B0}">
      <dsp:nvSpPr>
        <dsp:cNvPr id="0" name=""/>
        <dsp:cNvSpPr/>
      </dsp:nvSpPr>
      <dsp:spPr>
        <a:xfrm rot="5400000">
          <a:off x="3871267" y="2359629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925232" y="2398176"/>
        <a:ext cx="277535" cy="269825"/>
      </dsp:txXfrm>
    </dsp:sp>
    <dsp:sp modelId="{8DCCBDB2-0B61-4696-A9D6-5BF2728BD41B}">
      <dsp:nvSpPr>
        <dsp:cNvPr id="0" name=""/>
        <dsp:cNvSpPr/>
      </dsp:nvSpPr>
      <dsp:spPr>
        <a:xfrm>
          <a:off x="3138884" y="2847884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000" kern="1200" dirty="0" smtClean="0"/>
            <a:t>تم الإنجاز</a:t>
          </a:r>
          <a:endParaRPr lang="en-US" sz="2000" kern="1200" dirty="0"/>
        </a:p>
      </dsp:txBody>
      <dsp:txXfrm>
        <a:off x="3168990" y="2877990"/>
        <a:ext cx="1790019" cy="967694"/>
      </dsp:txXfrm>
    </dsp:sp>
    <dsp:sp modelId="{CA2FA563-A19A-44DE-B02E-90F71706FF82}">
      <dsp:nvSpPr>
        <dsp:cNvPr id="0" name=""/>
        <dsp:cNvSpPr/>
      </dsp:nvSpPr>
      <dsp:spPr>
        <a:xfrm rot="5400000">
          <a:off x="3871267" y="3901488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3925232" y="3940035"/>
        <a:ext cx="277535" cy="269825"/>
      </dsp:txXfrm>
    </dsp:sp>
    <dsp:sp modelId="{315C2412-412E-411C-A8F9-CF2438884A03}">
      <dsp:nvSpPr>
        <dsp:cNvPr id="0" name=""/>
        <dsp:cNvSpPr/>
      </dsp:nvSpPr>
      <dsp:spPr>
        <a:xfrm>
          <a:off x="3138884" y="4389744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000" kern="1200" dirty="0" smtClean="0"/>
            <a:t>البدأ: 02/10/17</a:t>
          </a:r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000" kern="1200" smtClean="0"/>
            <a:t>الإنتهاء:10/10/17</a:t>
          </a:r>
          <a:endParaRPr lang="en-US" sz="2000" kern="1200" dirty="0"/>
        </a:p>
      </dsp:txBody>
      <dsp:txXfrm>
        <a:off x="3168990" y="4419850"/>
        <a:ext cx="1790019" cy="967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A3722-C5C8-4D40-B96F-25551FBFD52E}">
      <dsp:nvSpPr>
        <dsp:cNvPr id="0" name=""/>
        <dsp:cNvSpPr/>
      </dsp:nvSpPr>
      <dsp:spPr>
        <a:xfrm>
          <a:off x="0" y="0"/>
          <a:ext cx="8128000" cy="115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</a:rPr>
            <a:t>توقيع الاتفاقيات بين الجهتين والموافقة</a:t>
          </a:r>
          <a:endParaRPr lang="en-US" sz="24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وزارة الإقصاد</a:t>
          </a:r>
          <a:endParaRPr lang="en-US" sz="19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دائرة التنمية الإقتصادية</a:t>
          </a:r>
          <a:endParaRPr lang="en-US" sz="1900" kern="1200" dirty="0">
            <a:latin typeface="+mn-lt"/>
          </a:endParaRPr>
        </a:p>
      </dsp:txBody>
      <dsp:txXfrm>
        <a:off x="0" y="0"/>
        <a:ext cx="6386777" cy="1156229"/>
      </dsp:txXfrm>
    </dsp:sp>
    <dsp:sp modelId="{43C1E71B-F124-4485-AEAA-541339EFDCA8}">
      <dsp:nvSpPr>
        <dsp:cNvPr id="0" name=""/>
        <dsp:cNvSpPr/>
      </dsp:nvSpPr>
      <dsp:spPr>
        <a:xfrm>
          <a:off x="6386777" y="115622"/>
          <a:ext cx="1625600" cy="9249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B6E6-3994-43EE-82F2-804E2A9768FD}">
      <dsp:nvSpPr>
        <dsp:cNvPr id="0" name=""/>
        <dsp:cNvSpPr/>
      </dsp:nvSpPr>
      <dsp:spPr>
        <a:xfrm>
          <a:off x="0" y="1271852"/>
          <a:ext cx="8128000" cy="115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300" kern="1200" smtClean="0">
              <a:latin typeface="+mn-lt"/>
            </a:rPr>
            <a:t>إنشاء الخدمة لتبادل البيانات بين الوزارة ودائرة التنمية الإقتصادية</a:t>
          </a:r>
          <a:endParaRPr lang="en-US" sz="2300" kern="1200" dirty="0">
            <a:latin typeface="+mn-lt"/>
          </a:endParaRP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800" kern="1200" dirty="0" smtClean="0"/>
            <a:t>إتصالات</a:t>
          </a:r>
          <a:endParaRPr lang="en-US" sz="1800" kern="1200" dirty="0"/>
        </a:p>
      </dsp:txBody>
      <dsp:txXfrm>
        <a:off x="0" y="1271852"/>
        <a:ext cx="6386777" cy="1156229"/>
      </dsp:txXfrm>
    </dsp:sp>
    <dsp:sp modelId="{80044709-1852-4487-AC3A-B3F859462F98}">
      <dsp:nvSpPr>
        <dsp:cNvPr id="0" name=""/>
        <dsp:cNvSpPr/>
      </dsp:nvSpPr>
      <dsp:spPr>
        <a:xfrm>
          <a:off x="6386777" y="1387475"/>
          <a:ext cx="1625600" cy="9249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686B-55F4-40CB-AFEE-F317CAF9E063}">
      <dsp:nvSpPr>
        <dsp:cNvPr id="0" name=""/>
        <dsp:cNvSpPr/>
      </dsp:nvSpPr>
      <dsp:spPr>
        <a:xfrm>
          <a:off x="0" y="2543704"/>
          <a:ext cx="8128000" cy="16030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  <a:cs typeface="+mn-cs"/>
            </a:rPr>
            <a:t>فحص الربط مع وزارة الإقتصاد و دائرة التنمية الإقتصادية</a:t>
          </a:r>
          <a:endParaRPr lang="en-US" sz="24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  <a:cs typeface="+mn-cs"/>
            </a:rPr>
            <a:t>وزارة الإقتصاد</a:t>
          </a:r>
          <a:endParaRPr lang="en-US" sz="19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  <a:cs typeface="+mn-cs"/>
            </a:rPr>
            <a:t>هيئة قطاع تنظيم الإتصالات</a:t>
          </a:r>
          <a:endParaRPr lang="en-US" sz="19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kern="1200" dirty="0">
            <a:latin typeface="+mn-lt"/>
            <a:cs typeface="+mn-cs"/>
          </a:endParaRPr>
        </a:p>
      </dsp:txBody>
      <dsp:txXfrm>
        <a:off x="0" y="2543704"/>
        <a:ext cx="6386777" cy="1603065"/>
      </dsp:txXfrm>
    </dsp:sp>
    <dsp:sp modelId="{E9545F7E-73E3-4206-A00C-3D7E48AE5DFD}">
      <dsp:nvSpPr>
        <dsp:cNvPr id="0" name=""/>
        <dsp:cNvSpPr/>
      </dsp:nvSpPr>
      <dsp:spPr>
        <a:xfrm>
          <a:off x="6386777" y="2882745"/>
          <a:ext cx="1625600" cy="924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BE35-4C4A-4045-90B9-6B24544FF267}">
      <dsp:nvSpPr>
        <dsp:cNvPr id="0" name=""/>
        <dsp:cNvSpPr/>
      </dsp:nvSpPr>
      <dsp:spPr>
        <a:xfrm>
          <a:off x="0" y="4262392"/>
          <a:ext cx="8128000" cy="1156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</a:rPr>
            <a:t>إنشاء الخوادم التجريبية للفحص</a:t>
          </a:r>
          <a:endParaRPr lang="en-US" sz="24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هيئة قطاع تنظيم الإتصالات</a:t>
          </a:r>
          <a:endParaRPr lang="en-US" sz="1900" kern="1200" dirty="0">
            <a:latin typeface="+mn-lt"/>
          </a:endParaRPr>
        </a:p>
      </dsp:txBody>
      <dsp:txXfrm>
        <a:off x="0" y="4262392"/>
        <a:ext cx="6386777" cy="1156229"/>
      </dsp:txXfrm>
    </dsp:sp>
    <dsp:sp modelId="{767F8F6A-AB4D-4241-A0F5-E584D6E6C163}">
      <dsp:nvSpPr>
        <dsp:cNvPr id="0" name=""/>
        <dsp:cNvSpPr/>
      </dsp:nvSpPr>
      <dsp:spPr>
        <a:xfrm>
          <a:off x="6386777" y="4378015"/>
          <a:ext cx="1625600" cy="924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DC8A9-632C-4143-A896-AA3A55A7F704}">
      <dsp:nvSpPr>
        <dsp:cNvPr id="0" name=""/>
        <dsp:cNvSpPr/>
      </dsp:nvSpPr>
      <dsp:spPr>
        <a:xfrm>
          <a:off x="3138884" y="1016"/>
          <a:ext cx="1850231" cy="79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البدأ: 11/10/17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smtClean="0"/>
            <a:t>الإنتهاء:15/10/17</a:t>
          </a:r>
          <a:endParaRPr lang="en-US" sz="1600" kern="1200" dirty="0"/>
        </a:p>
      </dsp:txBody>
      <dsp:txXfrm>
        <a:off x="3162053" y="24185"/>
        <a:ext cx="1803893" cy="744718"/>
      </dsp:txXfrm>
    </dsp:sp>
    <dsp:sp modelId="{2B4E29A2-E4EB-476E-9563-C84690F24601}">
      <dsp:nvSpPr>
        <dsp:cNvPr id="0" name=""/>
        <dsp:cNvSpPr/>
      </dsp:nvSpPr>
      <dsp:spPr>
        <a:xfrm rot="5400000">
          <a:off x="3871267" y="817770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25232" y="856317"/>
        <a:ext cx="277535" cy="269825"/>
      </dsp:txXfrm>
    </dsp:sp>
    <dsp:sp modelId="{E32C4ED1-CBE9-4230-934F-7F5E6362A080}">
      <dsp:nvSpPr>
        <dsp:cNvPr id="0" name=""/>
        <dsp:cNvSpPr/>
      </dsp:nvSpPr>
      <dsp:spPr>
        <a:xfrm>
          <a:off x="3138884" y="1306025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البدأ: 16/10/17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الإنتهاء:19/10/17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عدد الأيام: 4</a:t>
          </a:r>
          <a:endParaRPr lang="en-US" sz="1600" kern="1200" dirty="0"/>
        </a:p>
      </dsp:txBody>
      <dsp:txXfrm>
        <a:off x="3168990" y="1336131"/>
        <a:ext cx="1790019" cy="967694"/>
      </dsp:txXfrm>
    </dsp:sp>
    <dsp:sp modelId="{9CD40354-AAB7-44B8-A684-F8461201B6B0}">
      <dsp:nvSpPr>
        <dsp:cNvPr id="0" name=""/>
        <dsp:cNvSpPr/>
      </dsp:nvSpPr>
      <dsp:spPr>
        <a:xfrm rot="5400000">
          <a:off x="3871267" y="2359629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25232" y="2398176"/>
        <a:ext cx="277535" cy="269825"/>
      </dsp:txXfrm>
    </dsp:sp>
    <dsp:sp modelId="{8DCCBDB2-0B61-4696-A9D6-5BF2728BD41B}">
      <dsp:nvSpPr>
        <dsp:cNvPr id="0" name=""/>
        <dsp:cNvSpPr/>
      </dsp:nvSpPr>
      <dsp:spPr>
        <a:xfrm>
          <a:off x="3138884" y="2847884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البدأ: 22/10/17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الإنتهاء:25/10/17</a:t>
          </a:r>
          <a:endParaRPr lang="en-US" sz="1600" kern="1200" dirty="0"/>
        </a:p>
      </dsp:txBody>
      <dsp:txXfrm>
        <a:off x="3168990" y="2877990"/>
        <a:ext cx="1790019" cy="967694"/>
      </dsp:txXfrm>
    </dsp:sp>
    <dsp:sp modelId="{CA2FA563-A19A-44DE-B02E-90F71706FF82}">
      <dsp:nvSpPr>
        <dsp:cNvPr id="0" name=""/>
        <dsp:cNvSpPr/>
      </dsp:nvSpPr>
      <dsp:spPr>
        <a:xfrm rot="5400000">
          <a:off x="3871267" y="3901488"/>
          <a:ext cx="385464" cy="4625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925232" y="3940035"/>
        <a:ext cx="277535" cy="269825"/>
      </dsp:txXfrm>
    </dsp:sp>
    <dsp:sp modelId="{315C2412-412E-411C-A8F9-CF2438884A03}">
      <dsp:nvSpPr>
        <dsp:cNvPr id="0" name=""/>
        <dsp:cNvSpPr/>
      </dsp:nvSpPr>
      <dsp:spPr>
        <a:xfrm>
          <a:off x="3138884" y="4389744"/>
          <a:ext cx="1850231" cy="1027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البدأ: 26/10/17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1600" kern="1200" dirty="0" smtClean="0"/>
            <a:t>الإنتهاء:30/10/17</a:t>
          </a:r>
          <a:endParaRPr lang="en-US" sz="1600" kern="1200" dirty="0"/>
        </a:p>
      </dsp:txBody>
      <dsp:txXfrm>
        <a:off x="3168990" y="4419850"/>
        <a:ext cx="1790019" cy="967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A3722-C5C8-4D40-B96F-25551FBFD52E}">
      <dsp:nvSpPr>
        <dsp:cNvPr id="0" name=""/>
        <dsp:cNvSpPr/>
      </dsp:nvSpPr>
      <dsp:spPr>
        <a:xfrm>
          <a:off x="0" y="0"/>
          <a:ext cx="8128000" cy="115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</a:rPr>
            <a:t>بناء بيئة فحص لتبادل البيانات</a:t>
          </a:r>
          <a:endParaRPr lang="en-US" sz="24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kern="1200" dirty="0">
            <a:latin typeface="+mn-lt"/>
          </a:endParaRPr>
        </a:p>
      </dsp:txBody>
      <dsp:txXfrm>
        <a:off x="0" y="0"/>
        <a:ext cx="6386777" cy="1156229"/>
      </dsp:txXfrm>
    </dsp:sp>
    <dsp:sp modelId="{43C1E71B-F124-4485-AEAA-541339EFDCA8}">
      <dsp:nvSpPr>
        <dsp:cNvPr id="0" name=""/>
        <dsp:cNvSpPr/>
      </dsp:nvSpPr>
      <dsp:spPr>
        <a:xfrm>
          <a:off x="6386777" y="115622"/>
          <a:ext cx="1625600" cy="924983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B6E6-3994-43EE-82F2-804E2A9768FD}">
      <dsp:nvSpPr>
        <dsp:cNvPr id="0" name=""/>
        <dsp:cNvSpPr/>
      </dsp:nvSpPr>
      <dsp:spPr>
        <a:xfrm>
          <a:off x="0" y="1271852"/>
          <a:ext cx="8128000" cy="115622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3000" kern="1200" dirty="0" smtClean="0">
              <a:latin typeface="+mn-lt"/>
            </a:rPr>
            <a:t>تتبع التغييرات والموافقة عليها</a:t>
          </a:r>
          <a:endParaRPr lang="en-US" sz="3000" kern="1200" dirty="0">
            <a:latin typeface="+mn-lt"/>
          </a:endParaRPr>
        </a:p>
        <a:p>
          <a:pPr marL="228600" lvl="1" indent="-228600" algn="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2300" kern="1200" dirty="0" smtClean="0"/>
            <a:t>دائرة التنمية الإقتصادية - أبوظبي</a:t>
          </a:r>
          <a:endParaRPr lang="en-US" sz="2300" kern="1200" dirty="0"/>
        </a:p>
      </dsp:txBody>
      <dsp:txXfrm>
        <a:off x="0" y="1271852"/>
        <a:ext cx="6386777" cy="1156229"/>
      </dsp:txXfrm>
    </dsp:sp>
    <dsp:sp modelId="{80044709-1852-4487-AC3A-B3F859462F98}">
      <dsp:nvSpPr>
        <dsp:cNvPr id="0" name=""/>
        <dsp:cNvSpPr/>
      </dsp:nvSpPr>
      <dsp:spPr>
        <a:xfrm>
          <a:off x="6386777" y="1387475"/>
          <a:ext cx="1625600" cy="9249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686B-55F4-40CB-AFEE-F317CAF9E063}">
      <dsp:nvSpPr>
        <dsp:cNvPr id="0" name=""/>
        <dsp:cNvSpPr/>
      </dsp:nvSpPr>
      <dsp:spPr>
        <a:xfrm>
          <a:off x="0" y="2543704"/>
          <a:ext cx="8128000" cy="160306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  <a:cs typeface="+mn-cs"/>
            </a:rPr>
            <a:t>فحص جاهزية الشبكة</a:t>
          </a:r>
          <a:endParaRPr lang="en-US" sz="24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  <a:cs typeface="+mn-cs"/>
            </a:rPr>
            <a:t>مركز أبوظبي لتكنولوجيا المعلومات</a:t>
          </a:r>
          <a:endParaRPr lang="en-US" sz="19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هيئة قطاع تنظيم الإتصالات</a:t>
          </a:r>
          <a:endParaRPr lang="en-US" sz="1900" kern="1200" dirty="0">
            <a:latin typeface="+mn-lt"/>
            <a:cs typeface="+mn-cs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/>
            <a:t>دائرة التنمية الإقتصادية - أبوظبي</a:t>
          </a:r>
          <a:endParaRPr lang="en-US" sz="1900" kern="1200" dirty="0">
            <a:latin typeface="+mn-lt"/>
            <a:cs typeface="+mn-cs"/>
          </a:endParaRPr>
        </a:p>
      </dsp:txBody>
      <dsp:txXfrm>
        <a:off x="0" y="2543704"/>
        <a:ext cx="6386777" cy="1603065"/>
      </dsp:txXfrm>
    </dsp:sp>
    <dsp:sp modelId="{E9545F7E-73E3-4206-A00C-3D7E48AE5DFD}">
      <dsp:nvSpPr>
        <dsp:cNvPr id="0" name=""/>
        <dsp:cNvSpPr/>
      </dsp:nvSpPr>
      <dsp:spPr>
        <a:xfrm>
          <a:off x="6386777" y="2882745"/>
          <a:ext cx="1625600" cy="924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CBE35-4C4A-4045-90B9-6B24544FF267}">
      <dsp:nvSpPr>
        <dsp:cNvPr id="0" name=""/>
        <dsp:cNvSpPr/>
      </dsp:nvSpPr>
      <dsp:spPr>
        <a:xfrm>
          <a:off x="0" y="4262392"/>
          <a:ext cx="8128000" cy="115622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JO" sz="2400" kern="1200" dirty="0" smtClean="0">
              <a:latin typeface="+mn-lt"/>
            </a:rPr>
            <a:t>اختبار قبول المستخدم و الموافقة</a:t>
          </a:r>
          <a:endParaRPr lang="en-US" sz="24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وزارة الإقتصاد – دائرة التنمية الإقتصادية - إتصالات</a:t>
          </a:r>
          <a:endParaRPr lang="en-US" sz="1900" kern="1200" dirty="0">
            <a:latin typeface="+mn-lt"/>
          </a:endParaRPr>
        </a:p>
        <a:p>
          <a:pPr marL="171450" lvl="1" indent="-171450" algn="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r-JO" sz="1900" kern="1200" dirty="0" smtClean="0">
              <a:latin typeface="+mn-lt"/>
            </a:rPr>
            <a:t>هيئة تنظيم قطاع الإتصالات – مركز أبوظبي لتكنولوجيا المعلومات</a:t>
          </a:r>
          <a:endParaRPr lang="en-US" sz="1900" kern="1200" dirty="0">
            <a:latin typeface="+mn-lt"/>
          </a:endParaRPr>
        </a:p>
      </dsp:txBody>
      <dsp:txXfrm>
        <a:off x="0" y="4262392"/>
        <a:ext cx="6386777" cy="1156229"/>
      </dsp:txXfrm>
    </dsp:sp>
    <dsp:sp modelId="{767F8F6A-AB4D-4241-A0F5-E584D6E6C163}">
      <dsp:nvSpPr>
        <dsp:cNvPr id="0" name=""/>
        <dsp:cNvSpPr/>
      </dsp:nvSpPr>
      <dsp:spPr>
        <a:xfrm>
          <a:off x="6386777" y="4378015"/>
          <a:ext cx="1625600" cy="92498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8000" b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2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9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2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2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5E15-9936-4A35-9528-9FDA4B45D7FF}" type="datetimeFigureOut">
              <a:rPr lang="en-US" smtClean="0"/>
              <a:t>2017-10-10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2506-6E7C-4677-BA47-1F3FFD97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32835329"/>
              </p:ext>
            </p:extLst>
          </p:nvPr>
        </p:nvGraphicFramePr>
        <p:xfrm>
          <a:off x="6187141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31417232"/>
              </p:ext>
            </p:extLst>
          </p:nvPr>
        </p:nvGraphicFramePr>
        <p:xfrm>
          <a:off x="36457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2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030721"/>
              </p:ext>
            </p:extLst>
          </p:nvPr>
        </p:nvGraphicFramePr>
        <p:xfrm>
          <a:off x="6187141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8612587"/>
              </p:ext>
            </p:extLst>
          </p:nvPr>
        </p:nvGraphicFramePr>
        <p:xfrm>
          <a:off x="36457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052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Hamdan Al Dabbas</dc:creator>
  <cp:lastModifiedBy>Hamdan Al Dabbas</cp:lastModifiedBy>
  <cp:revision>7</cp:revision>
  <dcterms:created xsi:type="dcterms:W3CDTF">2017-10-10T06:28:07Z</dcterms:created>
  <dcterms:modified xsi:type="dcterms:W3CDTF">2017-10-10T07:40:20Z</dcterms:modified>
</cp:coreProperties>
</file>