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1770-F872-45FD-B9E3-20E430037048}" type="datetimeFigureOut">
              <a:rPr lang="en-US" smtClean="0"/>
              <a:t>2019-02-28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3CF3-6078-4BD3-8014-9077BBAB7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2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1770-F872-45FD-B9E3-20E430037048}" type="datetimeFigureOut">
              <a:rPr lang="en-US" smtClean="0"/>
              <a:t>2019-02-28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3CF3-6078-4BD3-8014-9077BBAB7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8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1770-F872-45FD-B9E3-20E430037048}" type="datetimeFigureOut">
              <a:rPr lang="en-US" smtClean="0"/>
              <a:t>2019-02-28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3CF3-6078-4BD3-8014-9077BBAB7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0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1770-F872-45FD-B9E3-20E430037048}" type="datetimeFigureOut">
              <a:rPr lang="en-US" smtClean="0"/>
              <a:t>2019-02-28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3CF3-6078-4BD3-8014-9077BBAB7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5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1770-F872-45FD-B9E3-20E430037048}" type="datetimeFigureOut">
              <a:rPr lang="en-US" smtClean="0"/>
              <a:t>2019-02-28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3CF3-6078-4BD3-8014-9077BBAB7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1770-F872-45FD-B9E3-20E430037048}" type="datetimeFigureOut">
              <a:rPr lang="en-US" smtClean="0"/>
              <a:t>2019-02-28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3CF3-6078-4BD3-8014-9077BBAB7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6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1770-F872-45FD-B9E3-20E430037048}" type="datetimeFigureOut">
              <a:rPr lang="en-US" smtClean="0"/>
              <a:t>2019-02-28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3CF3-6078-4BD3-8014-9077BBAB7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1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1770-F872-45FD-B9E3-20E430037048}" type="datetimeFigureOut">
              <a:rPr lang="en-US" smtClean="0"/>
              <a:t>2019-02-28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3CF3-6078-4BD3-8014-9077BBAB7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5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1770-F872-45FD-B9E3-20E430037048}" type="datetimeFigureOut">
              <a:rPr lang="en-US" smtClean="0"/>
              <a:t>2019-02-28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3CF3-6078-4BD3-8014-9077BBAB7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4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1770-F872-45FD-B9E3-20E430037048}" type="datetimeFigureOut">
              <a:rPr lang="en-US" smtClean="0"/>
              <a:t>2019-02-28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3CF3-6078-4BD3-8014-9077BBAB7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0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1770-F872-45FD-B9E3-20E430037048}" type="datetimeFigureOut">
              <a:rPr lang="en-US" smtClean="0"/>
              <a:t>2019-02-28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3CF3-6078-4BD3-8014-9077BBAB7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7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91770-F872-45FD-B9E3-20E430037048}" type="datetimeFigureOut">
              <a:rPr lang="en-US" smtClean="0"/>
              <a:t>2019-02-28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83CF3-6078-4BD3-8014-9077BBAB7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0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3004"/>
            <a:ext cx="12192000" cy="313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8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Hamdan Al Dabbas</dc:creator>
  <cp:lastModifiedBy>Hamdan Al Dabbas</cp:lastModifiedBy>
  <cp:revision>1</cp:revision>
  <dcterms:created xsi:type="dcterms:W3CDTF">2019-02-28T05:00:06Z</dcterms:created>
  <dcterms:modified xsi:type="dcterms:W3CDTF">2019-02-28T05:03:12Z</dcterms:modified>
</cp:coreProperties>
</file>