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4836-AFD1-4F7D-884B-51813E4DA2F8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4EE4-228A-445F-9BC6-1A3B0C13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وزارة الإقتصاد</a:t>
            </a:r>
            <a:b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JO" dirty="0" smtClean="0"/>
              <a:t>حماية المستهلك  - نظام الشكاوى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ميزات نظام الشكاوى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ترابط مع مركز الاتصال.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ترابط مع الأجهزة الذكية.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ترابط مع الموقع الإلكتروني.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توافرية مدار الساعة.</a:t>
            </a:r>
            <a:endParaRPr lang="en-US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الرسائل القصيرة.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المواعيد.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مراقبة الأداء.</a:t>
            </a:r>
            <a:endParaRPr lang="en-US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إحصائيات.</a:t>
            </a:r>
          </a:p>
          <a:p>
            <a:pPr algn="r" rtl="1"/>
            <a:endParaRPr lang="ar-JO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0" y="2314622"/>
            <a:ext cx="4202440" cy="2264272"/>
          </a:xfrm>
          <a:prstGeom prst="rect">
            <a:avLst/>
          </a:prstGeom>
        </p:spPr>
      </p:pic>
      <p:pic>
        <p:nvPicPr>
          <p:cNvPr id="35" name="Picture 4" descr="Image result for call cen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674183"/>
            <a:ext cx="1951038" cy="1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953" y="2314622"/>
            <a:ext cx="2665201" cy="39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1"/>
            <a:r>
              <a:rPr lang="ar-JO" dirty="0" smtClean="0"/>
              <a:t>انشاء شكاوى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إنشاء شكوى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استعلام عن الحالة.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732699" cy="4221161"/>
          </a:xfrm>
          <a:prstGeom prst="rect">
            <a:avLst/>
          </a:prstGeom>
        </p:spPr>
      </p:pic>
      <p:pic>
        <p:nvPicPr>
          <p:cNvPr id="13" name="Picture 4" descr="Image result for call cen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2" y="3045158"/>
            <a:ext cx="1951038" cy="1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1"/>
            <a:r>
              <a:rPr lang="ar-JO" dirty="0" smtClean="0"/>
              <a:t>انشاء شكاوى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متابعة الشكوى.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حل الشكوى.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13" name="Picture 4" descr="Image result for call cen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2" y="3045158"/>
            <a:ext cx="1951038" cy="1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8063753" cy="46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4"/>
            <a:ext cx="2116867" cy="465856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81" y="1825625"/>
            <a:ext cx="2266329" cy="4658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18" y="1825625"/>
            <a:ext cx="2448182" cy="4658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266329" cy="46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078" y="1881241"/>
            <a:ext cx="8238110" cy="43513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متابعة الأداء.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تقارير دورية.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13" name="Picture 4" descr="Image result for call cen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2" y="3045158"/>
            <a:ext cx="1951038" cy="1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متابعة الأداء.</a:t>
            </a:r>
          </a:p>
          <a:p>
            <a:pPr algn="r" rtl="1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تقارير دورية.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13" name="Picture 4" descr="Image result for call cen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2" y="3045158"/>
            <a:ext cx="1951038" cy="1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8453718" cy="47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4" y="2235250"/>
            <a:ext cx="4675094" cy="42865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المنافسة وحماية المستهلك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JO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إطلاق النسخة الثانية من البرنامج</a:t>
            </a:r>
          </a:p>
          <a:p>
            <a:pPr marL="0" indent="0" algn="r" rtl="1">
              <a:buNone/>
            </a:pPr>
            <a:endParaRPr lang="ar-JO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r" rtl="1">
              <a:buNone/>
            </a:pPr>
            <a:endParaRPr lang="ar-JO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0012"/>
            <a:ext cx="21717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294" y="2374956"/>
            <a:ext cx="5840506" cy="2162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294" y="4536988"/>
            <a:ext cx="5840506" cy="21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97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Sakkal Majalla</vt:lpstr>
      <vt:lpstr>Office Theme</vt:lpstr>
      <vt:lpstr>وزارة الإقتصاد إدارة المنافسة وحماية المستهلك</vt:lpstr>
      <vt:lpstr>إدارة المنافسة وحماية المستهلك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إدارة المنافسة وحماية المستهلك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وزارة الإقتصاد إدارة المنافسة وحماية المستهلك</dc:title>
  <dc:creator>Hamdan Al Dabbas</dc:creator>
  <cp:lastModifiedBy>Hamdan Al Dabbas</cp:lastModifiedBy>
  <cp:revision>11</cp:revision>
  <dcterms:created xsi:type="dcterms:W3CDTF">2018-03-13T08:30:47Z</dcterms:created>
  <dcterms:modified xsi:type="dcterms:W3CDTF">2018-12-12T05:29:57Z</dcterms:modified>
</cp:coreProperties>
</file>