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F&amp;B</a:t>
            </a:r>
            <a:r>
              <a:rPr/>
              <a:t> </a:t>
            </a:r>
            <a:r>
              <a:rPr/>
              <a:t>Slaid</a:t>
            </a:r>
            <a:r>
              <a:rPr/>
              <a:t> </a:t>
            </a:r>
            <a:r>
              <a:rPr/>
              <a:t>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F&amp;B</a:t>
            </a:r>
            <a:r>
              <a:rPr/>
              <a:t> </a:t>
            </a:r>
            <a:r>
              <a:rPr/>
              <a:t>Dept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29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JENIS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PERBELANJAAN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PENDAPATAN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NOEVENT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Seminar/Mesyuarat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Carta 2 - Bilangan Majlis dan Acara (Mingguan)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bppt_files/figure-pptx/carta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Carta 2A - Pendapatan Majlis dan Acara (Mingguan)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bppt_files/figure-pptx/carta%202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Carta 2B - Pendapatan dan Bayaran PSM (Mingguan)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bppt_files/figure-pptx/carta%202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PERBELANJAAN BULANAN DAN KOS SEMASA JABATAN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MAKANAN DAN MINUMAN
  (STORE REQUISITION - FOOD &amp; GENERAL)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Jadual 3 - Perbelanjaan dan Jenis (Mingguan)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Carta 3 - Perbelanjaan dan Jenis (Mingguan)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4. Ringkasan Pekerja Separuh Masa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Jadual 4 - Pekerja Separuh Masa (PSM) (Mingguan)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ACARA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PSM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Carta 4 - Pekerja Separuh Masa (PSM) (Mingguan)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BEVERAGE</a:t>
            </a:r>
            <a:r>
              <a:rPr/>
              <a:t> </a:t>
            </a:r>
            <a:r>
              <a:rPr/>
              <a:t>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Januari/19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MONTHLY REPORT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bppt_files/figure-pptx/carta%20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Rumusan dan Cadangan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Terima</a:t>
            </a:r>
            <a:r>
              <a:rPr/>
              <a:t> </a:t>
            </a:r>
            <a:r>
              <a:rPr/>
              <a:t>Kasih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ISI</a:t>
            </a:r>
            <a:r>
              <a:rPr/>
              <a:t> </a:t>
            </a:r>
            <a:r>
              <a:rPr/>
              <a:t>KANDUNGAN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PENGENALAN DEFINISI &amp; TANGGUNGJAWAB PERKHIDMATAN MAKANAN DAN MINUMAN</a:t>
            </a:r>
          </a:p>
          <a:p>
            <a:pPr lvl="1">
              <a:buAutoNum type="arabicPeriod"/>
            </a:pPr>
            <a:r>
              <a:rPr/>
              <a:t>CARTA ORGANISASI DAN KEDUDUKAN BAGI KAKITANGAN TETAP DAN PART-TIMER</a:t>
            </a:r>
          </a:p>
          <a:p>
            <a:pPr lvl="1">
              <a:buAutoNum type="arabicPeriod"/>
            </a:pPr>
            <a:r>
              <a:rPr/>
              <a:t>REVENUE REPORT HASIL KUTIPAN BAGI Januari/20</a:t>
            </a:r>
          </a:p>
          <a:p>
            <a:pPr lvl="2"/>
            <a:r>
              <a:rPr/>
              <a:t>BANQUET/DEWAN MAKAN PEGAWAI/RENDEVOUS</a:t>
            </a:r>
          </a:p>
          <a:p>
            <a:pPr lvl="1">
              <a:buAutoNum type="arabicPeriod"/>
            </a:pPr>
            <a:r>
              <a:rPr/>
              <a:t>PERBELANJAAN BULANAN DAN KOS SEMASA JABATAN MAKANAN DAN MINUMAN (STORE REQUISITION - FOOD &amp; GENERAL)</a:t>
            </a:r>
          </a:p>
          <a:p>
            <a:pPr lvl="1">
              <a:buAutoNum type="arabicPeriod"/>
            </a:pPr>
            <a:r>
              <a:rPr/>
              <a:t>KESIMPULAN KESELURUHAN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PENGENALAN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DEFINISI &amp; TANGGUNGJAWAB PERKHIDMATAN
  MAKANAN DAN MINUMAN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OBJEKTIF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lphaLcPeriod"/>
            </a:pPr>
            <a:r>
              <a:rPr b="1"/>
              <a:t>Mengenalpasti prestasi pendapatan, perbelanjaan dan penugasan pekerja sementara</a:t>
            </a:r>
            <a:r>
              <a:rPr/>
              <a:t>.</a:t>
            </a:r>
            <a:br/>
          </a:p>
          <a:p>
            <a:pPr lvl="1">
              <a:buAutoNum type="alphaLcPeriod"/>
            </a:pPr>
            <a:r>
              <a:rPr b="1"/>
              <a:t>Mengetahui tahap keberkesanan kaedah dan langkah pencegahan</a:t>
            </a:r>
            <a:r>
              <a:rPr/>
              <a:t>.</a:t>
            </a:r>
            <a:br/>
          </a:p>
          <a:p>
            <a:pPr lvl="1">
              <a:buAutoNum type="alphaLcPeriod"/>
            </a:pPr>
            <a:r>
              <a:rPr b="1"/>
              <a:t>Merangka tindakan dan pembaikkan kelemahan-kelemahan yang dikenal pasti</a:t>
            </a:r>
            <a:r>
              <a:rPr/>
              <a:t>.</a:t>
            </a:r>
            <a:br/>
          </a:p>
          <a:p>
            <a:pPr lvl="1">
              <a:buAutoNum type="alphaLcPeriod"/>
            </a:pPr>
            <a:r>
              <a:rPr b="1"/>
              <a:t>Memperkenalkan penambahbaikkan untuk memberi nilai tambah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CARTA</a:t>
            </a:r>
            <a:r>
              <a:rPr/>
              <a:t> </a:t>
            </a:r>
            <a:r>
              <a:rPr/>
              <a:t>ORGANISASI</a:t>
            </a:r>
            <a:r>
              <a:rPr/>
              <a:t> </a:t>
            </a:r>
            <a:r>
              <a:rPr/>
              <a:t>DAN</a:t>
            </a:r>
            <a:r>
              <a:rPr/>
              <a:t> </a:t>
            </a:r>
            <a:r>
              <a:rPr/>
              <a:t>KEDUDUKAN</a:t>
            </a:r>
            <a:r>
              <a:rPr/>
              <a:t> </a:t>
            </a:r>
            <a:r>
              <a:rPr/>
              <a:t>BAGI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KAKITANGAN TETAP DAN PART-TIMER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Carta 1 - Penugasan Staf (Mingguan)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bppt_files/figure-pptx/carta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Jadual-1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UPL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Penugasan</a:t>
            </a:r>
            <a:r>
              <a:rPr/>
              <a:t> </a:t>
            </a:r>
            <a:r>
              <a:rPr/>
              <a:t>Staf</a:t>
            </a:r>
            <a:r>
              <a:rPr/>
              <a:t> </a:t>
            </a:r>
            <a:r>
              <a:rPr/>
              <a:t>dan</a:t>
            </a:r>
            <a:r>
              <a:rPr/>
              <a:t> </a:t>
            </a:r>
            <a:r>
              <a:rPr/>
              <a:t>Kategori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REVENUE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HASIL KUTIPAN BAGI Januari/19
  - BANQUET/DEWAN MAKAN PEGAWAI/RENDEVOUS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Jadual 2 - Pendapatan / Perbelanjaan dan Jenis (Mingguan)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F&amp;B Slaid PPT</dc:title>
  <dc:creator>F&amp;B Dept</dc:creator>
  <cp:keywords/>
  <dcterms:created xsi:type="dcterms:W3CDTF">2020-01-29T01:52:39Z</dcterms:created>
  <dcterms:modified xsi:type="dcterms:W3CDTF">2020-01-29T01:52:39Z</dcterms:modified>
</cp:coreProperties>
</file>