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6" r:id="rId8"/>
    <p:sldId id="263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E9A"/>
    <a:srgbClr val="D7D38D"/>
    <a:srgbClr val="FC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68" autoAdjust="0"/>
  </p:normalViewPr>
  <p:slideViewPr>
    <p:cSldViewPr snapToGrid="0" snapToObjects="1" showGuides="1">
      <p:cViewPr>
        <p:scale>
          <a:sx n="66" d="100"/>
          <a:sy n="66" d="100"/>
        </p:scale>
        <p:origin x="1930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June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June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June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June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June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June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June 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June 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June 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June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June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June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60238"/>
            <a:ext cx="4173072" cy="17526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 err="1" smtClean="0"/>
              <a:t>Adrià</a:t>
            </a:r>
            <a:r>
              <a:rPr lang="en-US" dirty="0" smtClean="0"/>
              <a:t> Rico </a:t>
            </a:r>
            <a:r>
              <a:rPr lang="en-US" dirty="0" err="1" smtClean="0"/>
              <a:t>Blanes</a:t>
            </a:r>
            <a:r>
              <a:rPr lang="en-US" dirty="0" smtClean="0"/>
              <a:t> (1391488)</a:t>
            </a:r>
          </a:p>
          <a:p>
            <a:r>
              <a:rPr lang="en-US" dirty="0" smtClean="0"/>
              <a:t>Daniel Azemar </a:t>
            </a:r>
            <a:r>
              <a:rPr lang="en-US" dirty="0" err="1"/>
              <a:t>i</a:t>
            </a:r>
            <a:r>
              <a:rPr lang="en-US" dirty="0" smtClean="0"/>
              <a:t> Carnicero (1390451)</a:t>
            </a:r>
            <a:endParaRPr lang="en-US" dirty="0"/>
          </a:p>
          <a:p>
            <a:r>
              <a:rPr lang="en-US" dirty="0" err="1" smtClean="0"/>
              <a:t>Sergi</a:t>
            </a:r>
            <a:r>
              <a:rPr lang="en-US" dirty="0" smtClean="0"/>
              <a:t> </a:t>
            </a:r>
            <a:r>
              <a:rPr lang="en-US" dirty="0" err="1" smtClean="0"/>
              <a:t>Pous</a:t>
            </a:r>
            <a:r>
              <a:rPr lang="en-US" dirty="0" smtClean="0"/>
              <a:t> Mateo (1390450)</a:t>
            </a:r>
            <a:endParaRPr lang="en-US" dirty="0"/>
          </a:p>
          <a:p>
            <a:r>
              <a:rPr lang="en-US" dirty="0" err="1" smtClean="0"/>
              <a:t>Jialuo</a:t>
            </a:r>
            <a:r>
              <a:rPr lang="en-US" dirty="0" smtClean="0"/>
              <a:t> Chen (1390203)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37" y="881889"/>
            <a:ext cx="2196063" cy="2196063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858872" y="3564590"/>
            <a:ext cx="46291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 smtClean="0"/>
              <a:t>Robòtica</a:t>
            </a:r>
            <a:r>
              <a:rPr lang="en-US" sz="1000" dirty="0" smtClean="0"/>
              <a:t>, </a:t>
            </a:r>
            <a:r>
              <a:rPr lang="en-US" sz="1000" dirty="0" err="1" smtClean="0"/>
              <a:t>llenguatge</a:t>
            </a:r>
            <a:r>
              <a:rPr lang="en-US" sz="1000" dirty="0" smtClean="0"/>
              <a:t> I </a:t>
            </a:r>
            <a:r>
              <a:rPr lang="en-US" sz="1000" dirty="0" err="1" smtClean="0"/>
              <a:t>planificació</a:t>
            </a:r>
            <a:r>
              <a:rPr lang="en-US" sz="1000" dirty="0" smtClean="0"/>
              <a:t> </a:t>
            </a:r>
            <a:r>
              <a:rPr lang="mr-IN" sz="1000" dirty="0" smtClean="0"/>
              <a:t>–</a:t>
            </a:r>
            <a:r>
              <a:rPr lang="en-US" sz="1000" dirty="0" smtClean="0"/>
              <a:t> </a:t>
            </a:r>
            <a:r>
              <a:rPr lang="en-US" sz="1000" dirty="0" err="1" smtClean="0"/>
              <a:t>Enginyeria</a:t>
            </a:r>
            <a:r>
              <a:rPr lang="en-US" sz="1000" dirty="0" smtClean="0"/>
              <a:t> </a:t>
            </a:r>
            <a:r>
              <a:rPr lang="en-US" sz="1000" dirty="0" err="1" smtClean="0"/>
              <a:t>informàtica</a:t>
            </a:r>
            <a:r>
              <a:rPr lang="en-US" sz="1000" dirty="0" smtClean="0"/>
              <a:t> - </a:t>
            </a:r>
            <a:r>
              <a:rPr lang="en-US" sz="1000" dirty="0" err="1" smtClean="0"/>
              <a:t>uab</a:t>
            </a:r>
            <a:endParaRPr lang="en-US" sz="1000" dirty="0"/>
          </a:p>
        </p:txBody>
      </p:sp>
      <p:sp>
        <p:nvSpPr>
          <p:cNvPr id="6" name="Rectángulo 5"/>
          <p:cNvSpPr/>
          <p:nvPr/>
        </p:nvSpPr>
        <p:spPr>
          <a:xfrm>
            <a:off x="4858872" y="3899252"/>
            <a:ext cx="34451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57576E"/>
                </a:solidFill>
                <a:latin typeface="Arial" panose="020B0604020202020204" pitchFamily="34" charset="0"/>
              </a:rPr>
              <a:t>#Cotxe autònom controlat </a:t>
            </a:r>
            <a:r>
              <a:rPr lang="ca-ES" dirty="0" smtClean="0">
                <a:solidFill>
                  <a:srgbClr val="57576E"/>
                </a:solidFill>
                <a:latin typeface="Arial" panose="020B0604020202020204" pitchFamily="34" charset="0"/>
              </a:rPr>
              <a:t>via </a:t>
            </a:r>
            <a:r>
              <a:rPr lang="ca-ES" dirty="0" err="1" smtClean="0">
                <a:solidFill>
                  <a:srgbClr val="57576E"/>
                </a:solidFill>
                <a:latin typeface="Arial" panose="020B0604020202020204" pitchFamily="34" charset="0"/>
              </a:rPr>
              <a:t>Transceiver</a:t>
            </a:r>
            <a:r>
              <a:rPr lang="ca-ES" dirty="0" smtClean="0">
                <a:solidFill>
                  <a:srgbClr val="57576E"/>
                </a:solidFill>
                <a:latin typeface="Arial" panose="020B0604020202020204" pitchFamily="34" charset="0"/>
              </a:rPr>
              <a:t> per </a:t>
            </a:r>
            <a:r>
              <a:rPr lang="ca-ES" dirty="0">
                <a:solidFill>
                  <a:srgbClr val="57576E"/>
                </a:solidFill>
                <a:latin typeface="Arial" panose="020B0604020202020204" pitchFamily="34" charset="0"/>
              </a:rPr>
              <a:t>un ordinador, utilitzarà sensors d’orientació i GPS per saber on està en cada moment.</a:t>
            </a:r>
            <a:endParaRPr lang="ca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r="18421"/>
          <a:stretch/>
        </p:blipFill>
        <p:spPr>
          <a:xfrm>
            <a:off x="6118097" y="881889"/>
            <a:ext cx="2603114" cy="22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/>
          <a:lstStyle/>
          <a:p>
            <a:r>
              <a:rPr lang="en-US" dirty="0" err="1" smtClean="0"/>
              <a:t>Esquema</a:t>
            </a:r>
            <a:r>
              <a:rPr lang="en-US" dirty="0" smtClean="0"/>
              <a:t> de components</a:t>
            </a:r>
            <a:endParaRPr lang="en-US" dirty="0"/>
          </a:p>
        </p:txBody>
      </p:sp>
      <p:pic>
        <p:nvPicPr>
          <p:cNvPr id="1026" name="Picture 2" descr="connections scheme - v1_bb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56" y="2511331"/>
            <a:ext cx="59436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r="18421"/>
          <a:stretch/>
        </p:blipFill>
        <p:spPr>
          <a:xfrm>
            <a:off x="7256443" y="436727"/>
            <a:ext cx="1616115" cy="13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7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/>
          <a:lstStyle/>
          <a:p>
            <a:r>
              <a:rPr lang="en-US" dirty="0" smtClean="0"/>
              <a:t>3D Design</a:t>
            </a:r>
            <a:endParaRPr lang="en-US" dirty="0"/>
          </a:p>
        </p:txBody>
      </p:sp>
      <p:pic>
        <p:nvPicPr>
          <p:cNvPr id="2050" name="Picture 2" descr="https://lh6.googleusercontent.com/XETcDcQqJuGem4JnfzDc82kw3RWTVmIbgvaQE-t2R8qmYgjgZdOHjtPKstbo5vBbR8VH3wd27gNPeeFcKXZ4nHmlHnwBeRoKubZtpasH2RTOA-evPA1f2AEDFmLeQoCxJyJRTc-z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1" y="1656495"/>
            <a:ext cx="4952808" cy="243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Gb95E6N9nRnRbqWjsf2dBgvnWGa8MyCCSm3R6RN_1vBZc1oxeDaIAm-V6Hk-NfcIcRbHIsyYrtidrzp9rLPXSVk3iEOa_wc9LIrrakWHHitCGWWEOSVJin7lzcHFDgxL8uexDWz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8" y="4248806"/>
            <a:ext cx="5422321" cy="240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bjPRbLunTftrUrcTjTKKWQRoSXgB1pEiUhN4T4SG6kYD4l4VbdrH0G6rAXF6n_HvQB4WhLcr_P3za9mcG8G4uZz0n7lh6QWY2jQY2eED3RrXTnZ-__G5vAtwhr9-0ZGJbfAWp7rG"/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7" t="-736" r="31009" b="736"/>
          <a:stretch/>
        </p:blipFill>
        <p:spPr bwMode="auto">
          <a:xfrm>
            <a:off x="6067243" y="4248806"/>
            <a:ext cx="2070847" cy="243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r="18421"/>
          <a:stretch/>
        </p:blipFill>
        <p:spPr>
          <a:xfrm>
            <a:off x="7256443" y="436727"/>
            <a:ext cx="1616115" cy="13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/>
          <a:lstStyle/>
          <a:p>
            <a:r>
              <a:rPr lang="en-US" dirty="0" smtClean="0"/>
              <a:t>3D Design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r="18421"/>
          <a:stretch/>
        </p:blipFill>
        <p:spPr>
          <a:xfrm>
            <a:off x="7256443" y="436727"/>
            <a:ext cx="1616115" cy="136809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23" y="2150771"/>
            <a:ext cx="6121515" cy="43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/>
          <a:lstStyle/>
          <a:p>
            <a:r>
              <a:rPr lang="en-US" dirty="0" smtClean="0"/>
              <a:t>3D Design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r="18421"/>
          <a:stretch/>
        </p:blipFill>
        <p:spPr>
          <a:xfrm>
            <a:off x="7256443" y="436727"/>
            <a:ext cx="1616115" cy="13680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6670" t="12440" r="18516" b="18359"/>
          <a:stretch/>
        </p:blipFill>
        <p:spPr>
          <a:xfrm>
            <a:off x="1473200" y="2146300"/>
            <a:ext cx="6134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ángulo 131"/>
          <p:cNvSpPr/>
          <p:nvPr/>
        </p:nvSpPr>
        <p:spPr>
          <a:xfrm>
            <a:off x="6171768" y="2056340"/>
            <a:ext cx="2591415" cy="2709035"/>
          </a:xfrm>
          <a:prstGeom prst="rect">
            <a:avLst/>
          </a:prstGeom>
          <a:solidFill>
            <a:srgbClr val="FCF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6" name="Rectángulo 125"/>
          <p:cNvSpPr/>
          <p:nvPr/>
        </p:nvSpPr>
        <p:spPr>
          <a:xfrm>
            <a:off x="2665690" y="2041142"/>
            <a:ext cx="3536483" cy="4816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28" name="Rectángulo 127"/>
          <p:cNvSpPr/>
          <p:nvPr/>
        </p:nvSpPr>
        <p:spPr>
          <a:xfrm>
            <a:off x="5345655" y="2537141"/>
            <a:ext cx="1547343" cy="2330177"/>
          </a:xfrm>
          <a:prstGeom prst="rect">
            <a:avLst/>
          </a:prstGeom>
          <a:solidFill>
            <a:srgbClr val="C2D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0" name="Rectángulo 139"/>
          <p:cNvSpPr/>
          <p:nvPr/>
        </p:nvSpPr>
        <p:spPr>
          <a:xfrm>
            <a:off x="5207223" y="1710630"/>
            <a:ext cx="1899957" cy="9347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7" name="Rectángulo 126"/>
          <p:cNvSpPr/>
          <p:nvPr/>
        </p:nvSpPr>
        <p:spPr>
          <a:xfrm>
            <a:off x="2818090" y="4875341"/>
            <a:ext cx="6325910" cy="1982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9" name="Rectángulo 128"/>
          <p:cNvSpPr/>
          <p:nvPr/>
        </p:nvSpPr>
        <p:spPr>
          <a:xfrm>
            <a:off x="5498055" y="4083858"/>
            <a:ext cx="3645945" cy="935860"/>
          </a:xfrm>
          <a:prstGeom prst="rect">
            <a:avLst/>
          </a:prstGeom>
          <a:solidFill>
            <a:srgbClr val="C2D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6" name="Rectángulo 135"/>
          <p:cNvSpPr/>
          <p:nvPr/>
        </p:nvSpPr>
        <p:spPr>
          <a:xfrm>
            <a:off x="8763183" y="1710630"/>
            <a:ext cx="361771" cy="51346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5" name="Rectángulo 134"/>
          <p:cNvSpPr/>
          <p:nvPr/>
        </p:nvSpPr>
        <p:spPr>
          <a:xfrm>
            <a:off x="2686448" y="1724303"/>
            <a:ext cx="6457551" cy="3466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4" name="Rectángulo 133"/>
          <p:cNvSpPr/>
          <p:nvPr/>
        </p:nvSpPr>
        <p:spPr>
          <a:xfrm>
            <a:off x="-32583" y="1712264"/>
            <a:ext cx="2765778" cy="51457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/>
          <a:lstStyle/>
          <a:p>
            <a:r>
              <a:rPr lang="en-US" dirty="0" err="1" smtClean="0"/>
              <a:t>Programació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r="18421"/>
          <a:stretch/>
        </p:blipFill>
        <p:spPr>
          <a:xfrm>
            <a:off x="7262180" y="334192"/>
            <a:ext cx="1616115" cy="1368097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678048" y="2150771"/>
            <a:ext cx="9906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Loop</a:t>
            </a:r>
            <a:endParaRPr lang="ca-ES" dirty="0"/>
          </a:p>
        </p:txBody>
      </p:sp>
      <p:sp>
        <p:nvSpPr>
          <p:cNvPr id="9" name="Rectángulo 8"/>
          <p:cNvSpPr/>
          <p:nvPr/>
        </p:nvSpPr>
        <p:spPr>
          <a:xfrm>
            <a:off x="623372" y="2819400"/>
            <a:ext cx="1099952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Get</a:t>
            </a:r>
            <a:r>
              <a:rPr lang="es-ES" dirty="0" smtClean="0"/>
              <a:t> GPS</a:t>
            </a:r>
            <a:endParaRPr lang="ca-ES" dirty="0"/>
          </a:p>
        </p:txBody>
      </p:sp>
      <p:sp>
        <p:nvSpPr>
          <p:cNvPr id="10" name="Rectángulo 9"/>
          <p:cNvSpPr/>
          <p:nvPr/>
        </p:nvSpPr>
        <p:spPr>
          <a:xfrm>
            <a:off x="623372" y="3302000"/>
            <a:ext cx="1099952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Get</a:t>
            </a:r>
            <a:r>
              <a:rPr lang="es-ES" dirty="0" smtClean="0"/>
              <a:t> SONAR</a:t>
            </a:r>
            <a:endParaRPr lang="ca-ES" dirty="0"/>
          </a:p>
        </p:txBody>
      </p:sp>
      <p:cxnSp>
        <p:nvCxnSpPr>
          <p:cNvPr id="12" name="Conector recto de flecha 11"/>
          <p:cNvCxnSpPr>
            <a:stCxn id="4" idx="4"/>
            <a:endCxn id="9" idx="0"/>
          </p:cNvCxnSpPr>
          <p:nvPr/>
        </p:nvCxnSpPr>
        <p:spPr>
          <a:xfrm>
            <a:off x="1173348" y="2671471"/>
            <a:ext cx="0" cy="14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9" idx="2"/>
            <a:endCxn id="10" idx="0"/>
          </p:cNvCxnSpPr>
          <p:nvPr/>
        </p:nvCxnSpPr>
        <p:spPr>
          <a:xfrm>
            <a:off x="1173348" y="3187700"/>
            <a:ext cx="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/>
          <p:cNvGrpSpPr/>
          <p:nvPr/>
        </p:nvGrpSpPr>
        <p:grpSpPr>
          <a:xfrm>
            <a:off x="420891" y="4058624"/>
            <a:ext cx="2208728" cy="816717"/>
            <a:chOff x="-88364" y="4051300"/>
            <a:chExt cx="2208728" cy="816717"/>
          </a:xfrm>
        </p:grpSpPr>
        <p:sp>
          <p:nvSpPr>
            <p:cNvPr id="15" name="Rombo 14"/>
            <p:cNvSpPr/>
            <p:nvPr/>
          </p:nvSpPr>
          <p:spPr>
            <a:xfrm>
              <a:off x="-88364" y="4051300"/>
              <a:ext cx="1510764" cy="7112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6200" y="4221686"/>
              <a:ext cx="2044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chemeClr val="bg1"/>
                  </a:solidFill>
                </a:rPr>
                <a:t>Obstacle</a:t>
              </a:r>
              <a:r>
                <a:rPr lang="es-ES" dirty="0">
                  <a:solidFill>
                    <a:schemeClr val="bg1"/>
                  </a:solidFill>
                </a:rPr>
                <a:t>?</a:t>
              </a:r>
              <a:endParaRPr lang="ca-ES" dirty="0">
                <a:solidFill>
                  <a:schemeClr val="bg1"/>
                </a:solidFill>
              </a:endParaRPr>
            </a:p>
            <a:p>
              <a:endParaRPr lang="ca-ES" dirty="0"/>
            </a:p>
          </p:txBody>
        </p:sp>
      </p:grpSp>
      <p:cxnSp>
        <p:nvCxnSpPr>
          <p:cNvPr id="19" name="Conector recto de flecha 18"/>
          <p:cNvCxnSpPr>
            <a:stCxn id="10" idx="2"/>
            <a:endCxn id="15" idx="0"/>
          </p:cNvCxnSpPr>
          <p:nvPr/>
        </p:nvCxnSpPr>
        <p:spPr>
          <a:xfrm>
            <a:off x="1173348" y="3937000"/>
            <a:ext cx="2925" cy="12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endCxn id="24" idx="0"/>
          </p:cNvCxnSpPr>
          <p:nvPr/>
        </p:nvCxnSpPr>
        <p:spPr>
          <a:xfrm>
            <a:off x="1513832" y="4407618"/>
            <a:ext cx="310304" cy="36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223367" y="4769824"/>
            <a:ext cx="1201537" cy="56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OBSTACLE AVOIDANCE</a:t>
            </a:r>
            <a:endParaRPr lang="ca-ES" sz="1200" dirty="0"/>
          </a:p>
        </p:txBody>
      </p:sp>
      <p:sp>
        <p:nvSpPr>
          <p:cNvPr id="25" name="Rectángulo 24"/>
          <p:cNvSpPr/>
          <p:nvPr/>
        </p:nvSpPr>
        <p:spPr>
          <a:xfrm>
            <a:off x="-41149" y="5177657"/>
            <a:ext cx="1099952" cy="57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Get</a:t>
            </a:r>
            <a:r>
              <a:rPr lang="es-ES" dirty="0" smtClean="0"/>
              <a:t> </a:t>
            </a:r>
            <a:r>
              <a:rPr lang="es-ES" sz="1300" dirty="0" err="1" smtClean="0"/>
              <a:t>Transceiver</a:t>
            </a:r>
            <a:endParaRPr lang="ca-ES" sz="1300" dirty="0"/>
          </a:p>
        </p:txBody>
      </p:sp>
      <p:cxnSp>
        <p:nvCxnSpPr>
          <p:cNvPr id="27" name="Conector recto de flecha 26"/>
          <p:cNvCxnSpPr>
            <a:endCxn id="25" idx="0"/>
          </p:cNvCxnSpPr>
          <p:nvPr/>
        </p:nvCxnSpPr>
        <p:spPr>
          <a:xfrm flipH="1">
            <a:off x="508827" y="4683917"/>
            <a:ext cx="407704" cy="49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678048" y="6031145"/>
            <a:ext cx="1099952" cy="59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Update</a:t>
            </a:r>
            <a:r>
              <a:rPr lang="es-ES" dirty="0" smtClean="0"/>
              <a:t> </a:t>
            </a:r>
            <a:r>
              <a:rPr lang="es-ES" dirty="0" err="1" smtClean="0"/>
              <a:t>order</a:t>
            </a:r>
            <a:endParaRPr lang="ca-ES" dirty="0"/>
          </a:p>
        </p:txBody>
      </p:sp>
      <p:cxnSp>
        <p:nvCxnSpPr>
          <p:cNvPr id="32" name="Conector recto de flecha 31"/>
          <p:cNvCxnSpPr>
            <a:stCxn id="25" idx="2"/>
            <a:endCxn id="30" idx="0"/>
          </p:cNvCxnSpPr>
          <p:nvPr/>
        </p:nvCxnSpPr>
        <p:spPr>
          <a:xfrm>
            <a:off x="508827" y="5748507"/>
            <a:ext cx="719197" cy="28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mbo 32"/>
          <p:cNvSpPr/>
          <p:nvPr/>
        </p:nvSpPr>
        <p:spPr>
          <a:xfrm>
            <a:off x="5236994" y="2041142"/>
            <a:ext cx="1900405" cy="6686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Order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endParaRPr lang="ca-ES" dirty="0"/>
          </a:p>
        </p:txBody>
      </p:sp>
      <p:sp>
        <p:nvSpPr>
          <p:cNvPr id="34" name="Rectángulo 33"/>
          <p:cNvSpPr/>
          <p:nvPr/>
        </p:nvSpPr>
        <p:spPr>
          <a:xfrm>
            <a:off x="3485627" y="2911475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Get</a:t>
            </a:r>
            <a:r>
              <a:rPr lang="es-ES" dirty="0" smtClean="0"/>
              <a:t> </a:t>
            </a:r>
            <a:r>
              <a:rPr lang="es-ES" dirty="0" err="1" smtClean="0"/>
              <a:t>Magnetometer</a:t>
            </a:r>
            <a:endParaRPr lang="ca-ES" dirty="0"/>
          </a:p>
        </p:txBody>
      </p:sp>
      <p:cxnSp>
        <p:nvCxnSpPr>
          <p:cNvPr id="36" name="Conector angular 35"/>
          <p:cNvCxnSpPr>
            <a:stCxn id="33" idx="1"/>
          </p:cNvCxnSpPr>
          <p:nvPr/>
        </p:nvCxnSpPr>
        <p:spPr>
          <a:xfrm rot="10800000" flipV="1">
            <a:off x="4330178" y="2375456"/>
            <a:ext cx="906817" cy="82579"/>
          </a:xfrm>
          <a:prstGeom prst="bentConnector3">
            <a:avLst>
              <a:gd name="adj1" fmla="val 102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1785723" y="441422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  <a:r>
              <a:rPr lang="es-ES" dirty="0" smtClean="0"/>
              <a:t>es</a:t>
            </a:r>
            <a:endParaRPr lang="ca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40796" y="457618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ca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869853" y="2041142"/>
            <a:ext cx="205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ln>
                  <a:solidFill>
                    <a:schemeClr val="tx1"/>
                  </a:solidFill>
                </a:ln>
              </a:rPr>
              <a:t>Go</a:t>
            </a:r>
            <a:r>
              <a:rPr lang="es-ES" sz="1400" dirty="0" smtClean="0">
                <a:ln>
                  <a:solidFill>
                    <a:schemeClr val="tx1"/>
                  </a:solidFill>
                </a:ln>
              </a:rPr>
              <a:t> </a:t>
            </a:r>
            <a:r>
              <a:rPr lang="es-ES" sz="1400" dirty="0" err="1" smtClean="0">
                <a:ln>
                  <a:solidFill>
                    <a:schemeClr val="tx1"/>
                  </a:solidFill>
                </a:ln>
              </a:rPr>
              <a:t>to</a:t>
            </a:r>
            <a:r>
              <a:rPr lang="es-ES" sz="1400" dirty="0" smtClean="0">
                <a:ln>
                  <a:solidFill>
                    <a:schemeClr val="tx1"/>
                  </a:solidFill>
                </a:ln>
              </a:rPr>
              <a:t> </a:t>
            </a:r>
            <a:r>
              <a:rPr lang="es-ES" sz="1400" dirty="0" err="1" smtClean="0">
                <a:ln>
                  <a:solidFill>
                    <a:schemeClr val="tx1"/>
                  </a:solidFill>
                </a:ln>
              </a:rPr>
              <a:t>location</a:t>
            </a:r>
            <a:endParaRPr lang="ca-E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2716281" y="502108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Go</a:t>
            </a:r>
            <a:r>
              <a:rPr lang="es-ES" dirty="0" smtClean="0"/>
              <a:t> </a:t>
            </a:r>
            <a:r>
              <a:rPr lang="es-ES" dirty="0" err="1" smtClean="0"/>
              <a:t>straight</a:t>
            </a:r>
            <a:endParaRPr lang="ca-ES" dirty="0"/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3547895" y="4652359"/>
            <a:ext cx="439905" cy="36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3217420" y="4562237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Yes</a:t>
            </a:r>
            <a:endParaRPr lang="ca-ES" dirty="0"/>
          </a:p>
        </p:txBody>
      </p:sp>
      <p:cxnSp>
        <p:nvCxnSpPr>
          <p:cNvPr id="74" name="Conector angular 73"/>
          <p:cNvCxnSpPr>
            <a:stCxn id="24" idx="2"/>
            <a:endCxn id="25" idx="3"/>
          </p:cNvCxnSpPr>
          <p:nvPr/>
        </p:nvCxnSpPr>
        <p:spPr>
          <a:xfrm rot="5400000">
            <a:off x="1377479" y="5016424"/>
            <a:ext cx="127983" cy="765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43" idx="2"/>
            <a:endCxn id="45" idx="0"/>
          </p:cNvCxnSpPr>
          <p:nvPr/>
        </p:nvCxnSpPr>
        <p:spPr>
          <a:xfrm>
            <a:off x="4330177" y="4035367"/>
            <a:ext cx="92210" cy="13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53" idx="2"/>
          </p:cNvCxnSpPr>
          <p:nvPr/>
        </p:nvCxnSpPr>
        <p:spPr>
          <a:xfrm>
            <a:off x="3560831" y="5573537"/>
            <a:ext cx="312669" cy="18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>
            <a:stCxn id="81" idx="3"/>
          </p:cNvCxnSpPr>
          <p:nvPr/>
        </p:nvCxnSpPr>
        <p:spPr>
          <a:xfrm flipV="1">
            <a:off x="6187196" y="6159500"/>
            <a:ext cx="645404" cy="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6832599" y="5957584"/>
            <a:ext cx="1947695" cy="43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STOP MOTORS</a:t>
            </a:r>
            <a:endParaRPr lang="ca-ES" dirty="0"/>
          </a:p>
        </p:txBody>
      </p:sp>
      <p:sp>
        <p:nvSpPr>
          <p:cNvPr id="91" name="CuadroTexto 90"/>
          <p:cNvSpPr txBox="1"/>
          <p:nvPr/>
        </p:nvSpPr>
        <p:spPr>
          <a:xfrm>
            <a:off x="6214257" y="5790168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Yes</a:t>
            </a:r>
            <a:endParaRPr lang="ca-ES" dirty="0"/>
          </a:p>
        </p:txBody>
      </p:sp>
      <p:cxnSp>
        <p:nvCxnSpPr>
          <p:cNvPr id="94" name="Conector angular 93"/>
          <p:cNvCxnSpPr/>
          <p:nvPr/>
        </p:nvCxnSpPr>
        <p:spPr>
          <a:xfrm>
            <a:off x="5236994" y="6388100"/>
            <a:ext cx="3486671" cy="241942"/>
          </a:xfrm>
          <a:prstGeom prst="bentConnector3">
            <a:avLst>
              <a:gd name="adj1" fmla="val 39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6099921" y="62747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ca-ES" dirty="0"/>
          </a:p>
        </p:txBody>
      </p:sp>
      <p:cxnSp>
        <p:nvCxnSpPr>
          <p:cNvPr id="98" name="Conector recto de flecha 97"/>
          <p:cNvCxnSpPr>
            <a:stCxn id="33" idx="2"/>
          </p:cNvCxnSpPr>
          <p:nvPr/>
        </p:nvCxnSpPr>
        <p:spPr>
          <a:xfrm flipH="1">
            <a:off x="6187196" y="2709771"/>
            <a:ext cx="1" cy="53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98"/>
          <p:cNvSpPr/>
          <p:nvPr/>
        </p:nvSpPr>
        <p:spPr>
          <a:xfrm>
            <a:off x="5510938" y="3253158"/>
            <a:ext cx="1321661" cy="41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Obey</a:t>
            </a:r>
            <a:endParaRPr lang="ca-ES" dirty="0"/>
          </a:p>
        </p:txBody>
      </p:sp>
      <p:cxnSp>
        <p:nvCxnSpPr>
          <p:cNvPr id="101" name="Conector angular 100"/>
          <p:cNvCxnSpPr>
            <a:stCxn id="33" idx="3"/>
            <a:endCxn id="106" idx="0"/>
          </p:cNvCxnSpPr>
          <p:nvPr/>
        </p:nvCxnSpPr>
        <p:spPr>
          <a:xfrm>
            <a:off x="7137399" y="2375457"/>
            <a:ext cx="707669" cy="868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5642467" y="273304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ln>
                  <a:solidFill>
                    <a:schemeClr val="tx1"/>
                  </a:solidFill>
                </a:ln>
              </a:rPr>
              <a:t>Movement</a:t>
            </a:r>
            <a:endParaRPr lang="ca-E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6966471" y="3244063"/>
            <a:ext cx="1757194" cy="43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Change</a:t>
            </a:r>
            <a:r>
              <a:rPr lang="es-ES" dirty="0" smtClean="0"/>
              <a:t> </a:t>
            </a:r>
            <a:r>
              <a:rPr lang="es-ES" dirty="0" err="1" smtClean="0"/>
              <a:t>speed</a:t>
            </a:r>
            <a:endParaRPr lang="ca-ES" dirty="0"/>
          </a:p>
        </p:txBody>
      </p:sp>
      <p:cxnSp>
        <p:nvCxnSpPr>
          <p:cNvPr id="108" name="Conector angular 107"/>
          <p:cNvCxnSpPr>
            <a:stCxn id="99" idx="2"/>
          </p:cNvCxnSpPr>
          <p:nvPr/>
        </p:nvCxnSpPr>
        <p:spPr>
          <a:xfrm rot="16200000" flipH="1">
            <a:off x="7169345" y="2669190"/>
            <a:ext cx="690616" cy="2685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109"/>
          <p:cNvCxnSpPr>
            <a:stCxn id="106" idx="2"/>
          </p:cNvCxnSpPr>
          <p:nvPr/>
        </p:nvCxnSpPr>
        <p:spPr>
          <a:xfrm rot="16200000" flipH="1">
            <a:off x="8174183" y="3352012"/>
            <a:ext cx="354239" cy="1012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90" idx="3"/>
          </p:cNvCxnSpPr>
          <p:nvPr/>
        </p:nvCxnSpPr>
        <p:spPr>
          <a:xfrm flipV="1">
            <a:off x="8780294" y="1883240"/>
            <a:ext cx="98001" cy="4289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ángulo 129"/>
          <p:cNvSpPr/>
          <p:nvPr/>
        </p:nvSpPr>
        <p:spPr>
          <a:xfrm rot="2475270">
            <a:off x="4628209" y="4341409"/>
            <a:ext cx="1434891" cy="1013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17" name="Conector angular 116"/>
          <p:cNvCxnSpPr/>
          <p:nvPr/>
        </p:nvCxnSpPr>
        <p:spPr>
          <a:xfrm flipV="1">
            <a:off x="8780294" y="6172842"/>
            <a:ext cx="77243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/>
          <p:nvPr/>
        </p:nvCxnSpPr>
        <p:spPr>
          <a:xfrm rot="10800000" flipV="1">
            <a:off x="1684704" y="1868207"/>
            <a:ext cx="7095591" cy="589828"/>
          </a:xfrm>
          <a:prstGeom prst="bentConnector3">
            <a:avLst>
              <a:gd name="adj1" fmla="val 94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/>
          <p:cNvSpPr txBox="1"/>
          <p:nvPr/>
        </p:nvSpPr>
        <p:spPr>
          <a:xfrm>
            <a:off x="7028659" y="2080090"/>
            <a:ext cx="205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ln>
                  <a:solidFill>
                    <a:schemeClr val="tx1"/>
                  </a:solidFill>
                </a:ln>
              </a:rPr>
              <a:t>Speed</a:t>
            </a:r>
            <a:r>
              <a:rPr lang="es-ES" sz="1400" dirty="0" smtClean="0">
                <a:ln>
                  <a:solidFill>
                    <a:schemeClr val="tx1"/>
                  </a:solidFill>
                </a:ln>
              </a:rPr>
              <a:t> </a:t>
            </a:r>
            <a:r>
              <a:rPr lang="es-ES" sz="1400" dirty="0" err="1" smtClean="0">
                <a:ln>
                  <a:solidFill>
                    <a:schemeClr val="tx1"/>
                  </a:solidFill>
                </a:ln>
              </a:rPr>
              <a:t>change</a:t>
            </a:r>
            <a:endParaRPr lang="ca-E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4422386" y="502108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Correct</a:t>
            </a:r>
            <a:r>
              <a:rPr lang="es-ES" dirty="0" smtClean="0"/>
              <a:t> </a:t>
            </a:r>
            <a:r>
              <a:rPr lang="es-ES" dirty="0" err="1" smtClean="0"/>
              <a:t>angle</a:t>
            </a:r>
            <a:endParaRPr lang="ca-ES" dirty="0"/>
          </a:p>
        </p:txBody>
      </p:sp>
      <p:cxnSp>
        <p:nvCxnSpPr>
          <p:cNvPr id="47" name="Conector recto de flecha 46"/>
          <p:cNvCxnSpPr/>
          <p:nvPr/>
        </p:nvCxnSpPr>
        <p:spPr>
          <a:xfrm>
            <a:off x="4965700" y="4652359"/>
            <a:ext cx="271295" cy="38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101347" y="460326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ca-ES" dirty="0"/>
          </a:p>
        </p:txBody>
      </p:sp>
      <p:sp>
        <p:nvSpPr>
          <p:cNvPr id="45" name="Rombo 44"/>
          <p:cNvSpPr/>
          <p:nvPr/>
        </p:nvSpPr>
        <p:spPr>
          <a:xfrm>
            <a:off x="3472184" y="4173421"/>
            <a:ext cx="1900405" cy="6686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Angle</a:t>
            </a:r>
            <a:r>
              <a:rPr lang="es-ES" dirty="0" smtClean="0"/>
              <a:t> OK?</a:t>
            </a:r>
            <a:endParaRPr lang="ca-ES" dirty="0"/>
          </a:p>
        </p:txBody>
      </p:sp>
      <p:grpSp>
        <p:nvGrpSpPr>
          <p:cNvPr id="83" name="Grupo 82"/>
          <p:cNvGrpSpPr/>
          <p:nvPr/>
        </p:nvGrpSpPr>
        <p:grpSpPr>
          <a:xfrm>
            <a:off x="2656596" y="5707619"/>
            <a:ext cx="3530600" cy="914400"/>
            <a:chOff x="2656596" y="5707619"/>
            <a:chExt cx="3530600" cy="914400"/>
          </a:xfrm>
        </p:grpSpPr>
        <p:sp>
          <p:nvSpPr>
            <p:cNvPr id="81" name="Rombo 80"/>
            <p:cNvSpPr/>
            <p:nvPr/>
          </p:nvSpPr>
          <p:spPr>
            <a:xfrm>
              <a:off x="2656596" y="5707619"/>
              <a:ext cx="3530600" cy="914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3130372" y="5957584"/>
              <a:ext cx="25186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Are </a:t>
              </a:r>
              <a:r>
                <a:rPr lang="es-ES" dirty="0" err="1">
                  <a:solidFill>
                    <a:schemeClr val="bg1"/>
                  </a:solidFill>
                </a:rPr>
                <a:t>we</a:t>
              </a:r>
              <a:r>
                <a:rPr lang="es-ES" dirty="0">
                  <a:solidFill>
                    <a:schemeClr val="bg1"/>
                  </a:solidFill>
                </a:rPr>
                <a:t> at position </a:t>
              </a:r>
              <a:r>
                <a:rPr lang="es-ES" dirty="0" err="1">
                  <a:solidFill>
                    <a:schemeClr val="bg1"/>
                  </a:solidFill>
                </a:rPr>
                <a:t>yet</a:t>
              </a:r>
              <a:r>
                <a:rPr lang="es-ES" dirty="0">
                  <a:solidFill>
                    <a:schemeClr val="bg1"/>
                  </a:solidFill>
                </a:rPr>
                <a:t>?</a:t>
              </a:r>
              <a:endParaRPr lang="ca-ES" dirty="0">
                <a:solidFill>
                  <a:schemeClr val="bg1"/>
                </a:solidFill>
              </a:endParaRPr>
            </a:p>
            <a:p>
              <a:endParaRPr lang="ca-ES" dirty="0"/>
            </a:p>
          </p:txBody>
        </p:sp>
      </p:grpSp>
      <p:cxnSp>
        <p:nvCxnSpPr>
          <p:cNvPr id="87" name="Conector recto de flecha 86"/>
          <p:cNvCxnSpPr>
            <a:stCxn id="44" idx="2"/>
          </p:cNvCxnSpPr>
          <p:nvPr/>
        </p:nvCxnSpPr>
        <p:spPr>
          <a:xfrm flipH="1">
            <a:off x="5101347" y="5573537"/>
            <a:ext cx="165589" cy="2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>
            <a:off x="3485627" y="348291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Calculate</a:t>
            </a:r>
            <a:r>
              <a:rPr lang="es-ES" dirty="0" smtClean="0"/>
              <a:t> </a:t>
            </a:r>
            <a:r>
              <a:rPr lang="es-ES" dirty="0" err="1" smtClean="0"/>
              <a:t>angle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obj</a:t>
            </a:r>
            <a:endParaRPr lang="ca-ES" dirty="0"/>
          </a:p>
        </p:txBody>
      </p:sp>
      <p:cxnSp>
        <p:nvCxnSpPr>
          <p:cNvPr id="146" name="Conector angular 145"/>
          <p:cNvCxnSpPr>
            <a:stCxn id="30" idx="3"/>
          </p:cNvCxnSpPr>
          <p:nvPr/>
        </p:nvCxnSpPr>
        <p:spPr>
          <a:xfrm flipV="1">
            <a:off x="1778000" y="1942976"/>
            <a:ext cx="785125" cy="4383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>
            <a:endCxn id="33" idx="0"/>
          </p:cNvCxnSpPr>
          <p:nvPr/>
        </p:nvCxnSpPr>
        <p:spPr>
          <a:xfrm>
            <a:off x="2563125" y="1942976"/>
            <a:ext cx="3624072" cy="98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mbo 72"/>
          <p:cNvSpPr/>
          <p:nvPr/>
        </p:nvSpPr>
        <p:spPr>
          <a:xfrm>
            <a:off x="3398464" y="2491327"/>
            <a:ext cx="1826446" cy="3008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813706" y="2450048"/>
            <a:ext cx="1078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solidFill>
                  <a:schemeClr val="bg1"/>
                </a:solidFill>
              </a:rPr>
              <a:t>Avoiding</a:t>
            </a:r>
            <a:r>
              <a:rPr lang="es-ES" sz="1600" dirty="0" smtClean="0">
                <a:solidFill>
                  <a:schemeClr val="bg1"/>
                </a:solidFill>
              </a:rPr>
              <a:t>?</a:t>
            </a:r>
            <a:endParaRPr lang="ca-ES" sz="1600" dirty="0">
              <a:solidFill>
                <a:schemeClr val="bg1"/>
              </a:solidFill>
            </a:endParaRPr>
          </a:p>
        </p:txBody>
      </p:sp>
      <p:cxnSp>
        <p:nvCxnSpPr>
          <p:cNvPr id="20" name="Conector recto de flecha 19"/>
          <p:cNvCxnSpPr>
            <a:stCxn id="13" idx="2"/>
            <a:endCxn id="34" idx="0"/>
          </p:cNvCxnSpPr>
          <p:nvPr/>
        </p:nvCxnSpPr>
        <p:spPr>
          <a:xfrm flipH="1">
            <a:off x="4330177" y="2788602"/>
            <a:ext cx="22844" cy="12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73" idx="1"/>
          </p:cNvCxnSpPr>
          <p:nvPr/>
        </p:nvCxnSpPr>
        <p:spPr>
          <a:xfrm rot="10800000">
            <a:off x="2151200" y="2456265"/>
            <a:ext cx="1247264" cy="185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2849846" y="2303757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Yes</a:t>
            </a:r>
            <a:endParaRPr lang="ca-ES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787853" y="2688056"/>
            <a:ext cx="723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34482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redondeado 28"/>
          <p:cNvSpPr/>
          <p:nvPr/>
        </p:nvSpPr>
        <p:spPr>
          <a:xfrm>
            <a:off x="2974694" y="1515226"/>
            <a:ext cx="2615879" cy="4422586"/>
          </a:xfrm>
          <a:prstGeom prst="roundRect">
            <a:avLst>
              <a:gd name="adj" fmla="val 10030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282633" y="1481559"/>
            <a:ext cx="0" cy="21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3229337" y="1701478"/>
            <a:ext cx="210659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Calibration</a:t>
            </a:r>
            <a:endParaRPr lang="ca-ES" dirty="0"/>
          </a:p>
        </p:txBody>
      </p:sp>
      <p:cxnSp>
        <p:nvCxnSpPr>
          <p:cNvPr id="77" name="Conector recto de flecha 76"/>
          <p:cNvCxnSpPr/>
          <p:nvPr/>
        </p:nvCxnSpPr>
        <p:spPr>
          <a:xfrm>
            <a:off x="4282633" y="2187615"/>
            <a:ext cx="0" cy="21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3229337" y="2407534"/>
            <a:ext cx="210659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Backwalking</a:t>
            </a:r>
            <a:endParaRPr lang="ca-ES" dirty="0"/>
          </a:p>
        </p:txBody>
      </p:sp>
      <p:cxnSp>
        <p:nvCxnSpPr>
          <p:cNvPr id="79" name="Conector recto de flecha 78"/>
          <p:cNvCxnSpPr/>
          <p:nvPr/>
        </p:nvCxnSpPr>
        <p:spPr>
          <a:xfrm>
            <a:off x="4282633" y="2893671"/>
            <a:ext cx="0" cy="21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3229337" y="3113590"/>
            <a:ext cx="210659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Rotation</a:t>
            </a:r>
            <a:r>
              <a:rPr lang="es-ES" dirty="0" smtClean="0"/>
              <a:t> L</a:t>
            </a:r>
            <a:endParaRPr lang="ca-ES" dirty="0"/>
          </a:p>
        </p:txBody>
      </p:sp>
      <p:cxnSp>
        <p:nvCxnSpPr>
          <p:cNvPr id="86" name="Conector recto de flecha 85"/>
          <p:cNvCxnSpPr/>
          <p:nvPr/>
        </p:nvCxnSpPr>
        <p:spPr>
          <a:xfrm>
            <a:off x="4282633" y="3599727"/>
            <a:ext cx="0" cy="21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229337" y="3819646"/>
            <a:ext cx="210659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Forward </a:t>
            </a:r>
            <a:r>
              <a:rPr lang="es-ES" dirty="0" err="1" smtClean="0"/>
              <a:t>Walking</a:t>
            </a:r>
            <a:endParaRPr lang="ca-ES" dirty="0"/>
          </a:p>
        </p:txBody>
      </p:sp>
      <p:cxnSp>
        <p:nvCxnSpPr>
          <p:cNvPr id="92" name="Conector recto de flecha 91"/>
          <p:cNvCxnSpPr/>
          <p:nvPr/>
        </p:nvCxnSpPr>
        <p:spPr>
          <a:xfrm>
            <a:off x="4282633" y="4305783"/>
            <a:ext cx="0" cy="21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3229337" y="5231757"/>
            <a:ext cx="210659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Rotation</a:t>
            </a:r>
            <a:r>
              <a:rPr lang="es-ES" dirty="0" smtClean="0"/>
              <a:t> R</a:t>
            </a:r>
            <a:endParaRPr lang="ca-ES" dirty="0"/>
          </a:p>
        </p:txBody>
      </p:sp>
      <p:cxnSp>
        <p:nvCxnSpPr>
          <p:cNvPr id="26" name="Conector recto de flecha 25"/>
          <p:cNvCxnSpPr>
            <a:stCxn id="93" idx="2"/>
          </p:cNvCxnSpPr>
          <p:nvPr/>
        </p:nvCxnSpPr>
        <p:spPr>
          <a:xfrm>
            <a:off x="4282633" y="5717894"/>
            <a:ext cx="0" cy="21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3172842" y="1145894"/>
            <a:ext cx="22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Obstacle</a:t>
            </a:r>
            <a:r>
              <a:rPr lang="es-ES" dirty="0" smtClean="0"/>
              <a:t> </a:t>
            </a:r>
            <a:r>
              <a:rPr lang="es-ES" dirty="0" err="1" smtClean="0"/>
              <a:t>Avoidance</a:t>
            </a:r>
            <a:endParaRPr lang="ca-ES" dirty="0"/>
          </a:p>
        </p:txBody>
      </p:sp>
      <p:sp>
        <p:nvSpPr>
          <p:cNvPr id="97" name="Rectángulo 96"/>
          <p:cNvSpPr/>
          <p:nvPr/>
        </p:nvSpPr>
        <p:spPr>
          <a:xfrm>
            <a:off x="3229337" y="4525702"/>
            <a:ext cx="2106592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Calibration</a:t>
            </a:r>
            <a:endParaRPr lang="ca-ES" dirty="0"/>
          </a:p>
        </p:txBody>
      </p:sp>
      <p:cxnSp>
        <p:nvCxnSpPr>
          <p:cNvPr id="100" name="Conector recto de flecha 99"/>
          <p:cNvCxnSpPr>
            <a:stCxn id="97" idx="2"/>
          </p:cNvCxnSpPr>
          <p:nvPr/>
        </p:nvCxnSpPr>
        <p:spPr>
          <a:xfrm>
            <a:off x="4282633" y="5011839"/>
            <a:ext cx="0" cy="21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FOTOS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6" y="1524000"/>
            <a:ext cx="3645122" cy="20503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83" y="1523623"/>
            <a:ext cx="3645791" cy="20507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3" b="41769"/>
          <a:stretch/>
        </p:blipFill>
        <p:spPr>
          <a:xfrm>
            <a:off x="5403486" y="3907114"/>
            <a:ext cx="2752383" cy="267399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" b="26948"/>
          <a:stretch/>
        </p:blipFill>
        <p:spPr>
          <a:xfrm>
            <a:off x="1259631" y="3764062"/>
            <a:ext cx="2423727" cy="29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FOTOS I VIDEO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328366"/>
            <a:ext cx="8229600" cy="2243552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#AQUÍ </a:t>
            </a:r>
            <a:r>
              <a:rPr lang="en-US" sz="3600" i="1" dirty="0" smtClean="0"/>
              <a:t>FOTOS</a:t>
            </a:r>
            <a:endParaRPr lang="en-US" sz="3600" i="1" dirty="0"/>
          </a:p>
          <a:p>
            <a:pPr algn="ctr"/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" y="3938903"/>
            <a:ext cx="8229600" cy="2243552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#AQUÍ </a:t>
            </a:r>
            <a:r>
              <a:rPr lang="en-US" sz="3600" i="1" dirty="0" smtClean="0"/>
              <a:t>ENLLAÇ AL VIDEO DEMO</a:t>
            </a:r>
            <a:endParaRPr lang="en-US" sz="3600" i="1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542</TotalTime>
  <Words>147</Words>
  <Application>Microsoft Office PowerPoint</Application>
  <PresentationFormat>Presentación en pantalla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Mangal</vt:lpstr>
      <vt:lpstr>Clarity</vt:lpstr>
      <vt:lpstr>RAT</vt:lpstr>
      <vt:lpstr>Esquema de components</vt:lpstr>
      <vt:lpstr>3D Design</vt:lpstr>
      <vt:lpstr>3D Design</vt:lpstr>
      <vt:lpstr>3D Design</vt:lpstr>
      <vt:lpstr>Programació</vt:lpstr>
      <vt:lpstr>Presentación de PowerPoint</vt:lpstr>
      <vt:lpstr>FOTOS</vt:lpstr>
      <vt:lpstr>FOTOS I VIDEO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Daniel Azemar Carnicero</cp:lastModifiedBy>
  <cp:revision>37</cp:revision>
  <dcterms:created xsi:type="dcterms:W3CDTF">2017-02-15T08:09:33Z</dcterms:created>
  <dcterms:modified xsi:type="dcterms:W3CDTF">2017-06-05T10:43:50Z</dcterms:modified>
  <cp:category/>
</cp:coreProperties>
</file>