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35" autoAdjust="0"/>
    <p:restoredTop sz="94603" autoAdjust="0"/>
  </p:normalViewPr>
  <p:slideViewPr>
    <p:cSldViewPr>
      <p:cViewPr varScale="1">
        <p:scale>
          <a:sx n="71" d="100"/>
          <a:sy n="71" d="100"/>
        </p:scale>
        <p:origin x="-14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5BFE2-6A9A-4869-B42C-83F708BF7ADD}" type="datetimeFigureOut">
              <a:rPr lang="fr-BE" smtClean="0"/>
              <a:t>11-05-19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57C3F-F254-44BB-A21F-717826700CC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61687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Je vous remercie</a:t>
            </a:r>
            <a:r>
              <a:rPr lang="fr-FR" baseline="0" dirty="0" smtClean="0"/>
              <a:t> </a:t>
            </a:r>
            <a:r>
              <a:rPr lang="fr-FR" dirty="0" smtClean="0"/>
              <a:t>d'avoir pris le temps d'écouter notre présentation.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EBC0-C5AB-412D-B428-24E919E2742C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48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181F-63AC-423A-9307-D3FE787D840D}" type="datetimeFigureOut">
              <a:rPr lang="fr-BE" smtClean="0"/>
              <a:t>11-05-19</a:t>
            </a:fld>
            <a:endParaRPr lang="fr-B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33AE-0EE7-4F22-B3F7-28693A70B515}" type="slidenum">
              <a:rPr lang="fr-BE" smtClean="0"/>
              <a:t>‹#›</a:t>
            </a:fld>
            <a:endParaRPr lang="fr-BE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181F-63AC-423A-9307-D3FE787D840D}" type="datetimeFigureOut">
              <a:rPr lang="fr-BE" smtClean="0"/>
              <a:t>11-05-19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33AE-0EE7-4F22-B3F7-28693A70B515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181F-63AC-423A-9307-D3FE787D840D}" type="datetimeFigureOut">
              <a:rPr lang="fr-BE" smtClean="0"/>
              <a:t>11-05-19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33AE-0EE7-4F22-B3F7-28693A70B515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181F-63AC-423A-9307-D3FE787D840D}" type="datetimeFigureOut">
              <a:rPr lang="fr-BE" smtClean="0"/>
              <a:t>11-05-19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33AE-0EE7-4F22-B3F7-28693A70B515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181F-63AC-423A-9307-D3FE787D840D}" type="datetimeFigureOut">
              <a:rPr lang="fr-BE" smtClean="0"/>
              <a:t>11-05-19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FEC33AE-0EE7-4F22-B3F7-28693A70B515}" type="slidenum">
              <a:rPr lang="fr-BE" smtClean="0"/>
              <a:t>‹#›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181F-63AC-423A-9307-D3FE787D840D}" type="datetimeFigureOut">
              <a:rPr lang="fr-BE" smtClean="0"/>
              <a:t>11-05-19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33AE-0EE7-4F22-B3F7-28693A70B515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181F-63AC-423A-9307-D3FE787D840D}" type="datetimeFigureOut">
              <a:rPr lang="fr-BE" smtClean="0"/>
              <a:t>11-05-19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33AE-0EE7-4F22-B3F7-28693A70B515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181F-63AC-423A-9307-D3FE787D840D}" type="datetimeFigureOut">
              <a:rPr lang="fr-BE" smtClean="0"/>
              <a:t>11-05-19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33AE-0EE7-4F22-B3F7-28693A70B515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181F-63AC-423A-9307-D3FE787D840D}" type="datetimeFigureOut">
              <a:rPr lang="fr-BE" smtClean="0"/>
              <a:t>11-05-19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33AE-0EE7-4F22-B3F7-28693A70B515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181F-63AC-423A-9307-D3FE787D840D}" type="datetimeFigureOut">
              <a:rPr lang="fr-BE" smtClean="0"/>
              <a:t>11-05-19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33AE-0EE7-4F22-B3F7-28693A70B515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181F-63AC-423A-9307-D3FE787D840D}" type="datetimeFigureOut">
              <a:rPr lang="fr-BE" smtClean="0"/>
              <a:t>11-05-19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33AE-0EE7-4F22-B3F7-28693A70B515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F3D181F-63AC-423A-9307-D3FE787D840D}" type="datetimeFigureOut">
              <a:rPr lang="fr-BE" smtClean="0"/>
              <a:t>11-05-19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FEC33AE-0EE7-4F22-B3F7-28693A70B515}" type="slidenum">
              <a:rPr lang="fr-BE" smtClean="0"/>
              <a:t>‹#›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23709"/>
            <a:ext cx="3806655" cy="22322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667" y="3080753"/>
            <a:ext cx="2676477" cy="267647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3858741"/>
            <a:ext cx="2802401" cy="15144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971" y="2060848"/>
            <a:ext cx="3165029" cy="14954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970" y="3573016"/>
            <a:ext cx="3201542" cy="1600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09"/>
            <a:ext cx="2308194" cy="21811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93203" y="4307204"/>
            <a:ext cx="1684784" cy="341680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66" y="5343526"/>
            <a:ext cx="3019425" cy="15144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106" y="12129"/>
            <a:ext cx="3055895" cy="20487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2232273"/>
            <a:ext cx="2800350" cy="16287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3526"/>
            <a:ext cx="2743200" cy="151447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948266" y="6384940"/>
            <a:ext cx="219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HICHEM </a:t>
            </a:r>
            <a:r>
              <a:rPr lang="fr-FR" dirty="0" err="1" smtClean="0"/>
              <a:t>Tounsi</a:t>
            </a:r>
            <a:endParaRPr lang="fr-BE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889" y="2204864"/>
            <a:ext cx="3213081" cy="151447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1" y="2204865"/>
            <a:ext cx="2802400" cy="1656184"/>
          </a:xfrm>
          <a:prstGeom prst="rect">
            <a:avLst/>
          </a:prstGeom>
        </p:spPr>
      </p:pic>
      <p:sp>
        <p:nvSpPr>
          <p:cNvPr id="49" name="Rectangle 48"/>
          <p:cNvSpPr>
            <a:spLocks noChangeArrowheads="1"/>
          </p:cNvSpPr>
          <p:nvPr/>
        </p:nvSpPr>
        <p:spPr bwMode="hidden">
          <a:xfrm>
            <a:off x="-36512" y="0"/>
            <a:ext cx="9217024" cy="6858000"/>
          </a:xfrm>
          <a:prstGeom prst="rect">
            <a:avLst/>
          </a:prstGeom>
          <a:gradFill rotWithShape="1">
            <a:gsLst>
              <a:gs pos="0">
                <a:srgbClr val="000000">
                  <a:gamma/>
                  <a:tint val="0"/>
                  <a:invGamma/>
                  <a:alpha val="0"/>
                </a:srgbClr>
              </a:gs>
              <a:gs pos="100000">
                <a:srgbClr val="000000">
                  <a:alpha val="25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hidden">
          <a:xfrm>
            <a:off x="-36512" y="27383"/>
            <a:ext cx="9180511" cy="6858001"/>
          </a:xfrm>
          <a:prstGeom prst="rect">
            <a:avLst/>
          </a:prstGeom>
          <a:gradFill rotWithShape="1">
            <a:gsLst>
              <a:gs pos="0">
                <a:srgbClr val="000000">
                  <a:gamma/>
                  <a:tint val="0"/>
                  <a:invGamma/>
                  <a:alpha val="0"/>
                </a:srgbClr>
              </a:gs>
              <a:gs pos="100000">
                <a:srgbClr val="000000">
                  <a:alpha val="25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hidden">
          <a:xfrm>
            <a:off x="-36512" y="0"/>
            <a:ext cx="9180513" cy="6858000"/>
          </a:xfrm>
          <a:prstGeom prst="rect">
            <a:avLst/>
          </a:prstGeom>
          <a:gradFill rotWithShape="1">
            <a:gsLst>
              <a:gs pos="0">
                <a:srgbClr val="000000">
                  <a:gamma/>
                  <a:tint val="0"/>
                  <a:invGamma/>
                  <a:alpha val="0"/>
                </a:srgbClr>
              </a:gs>
              <a:gs pos="100000">
                <a:srgbClr val="000000">
                  <a:alpha val="25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hidden">
          <a:xfrm>
            <a:off x="-36511" y="0"/>
            <a:ext cx="9180511" cy="6858000"/>
          </a:xfrm>
          <a:prstGeom prst="rect">
            <a:avLst/>
          </a:prstGeom>
          <a:gradFill rotWithShape="1">
            <a:gsLst>
              <a:gs pos="0">
                <a:srgbClr val="000000">
                  <a:gamma/>
                  <a:tint val="0"/>
                  <a:invGamma/>
                  <a:alpha val="0"/>
                </a:srgbClr>
              </a:gs>
              <a:gs pos="100000">
                <a:srgbClr val="000000">
                  <a:alpha val="25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hidden">
          <a:xfrm>
            <a:off x="-36511" y="0"/>
            <a:ext cx="9180512" cy="2204865"/>
          </a:xfrm>
          <a:prstGeom prst="rect">
            <a:avLst/>
          </a:prstGeom>
          <a:gradFill rotWithShape="1">
            <a:gsLst>
              <a:gs pos="0">
                <a:srgbClr val="000000">
                  <a:gamma/>
                  <a:tint val="0"/>
                  <a:invGamma/>
                  <a:alpha val="0"/>
                </a:srgbClr>
              </a:gs>
              <a:gs pos="100000">
                <a:srgbClr val="000000">
                  <a:alpha val="25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55" name="TextBox 54"/>
          <p:cNvSpPr txBox="1"/>
          <p:nvPr/>
        </p:nvSpPr>
        <p:spPr>
          <a:xfrm>
            <a:off x="816304" y="2384940"/>
            <a:ext cx="7511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 smtClean="0">
                <a:latin typeface="Arial Black" panose="020B0A04020102020204" pitchFamily="34" charset="0"/>
              </a:rPr>
              <a:t>BOOTSTRAP</a:t>
            </a:r>
            <a:endParaRPr lang="fr-BE" sz="8000" dirty="0">
              <a:latin typeface="Arial Black" panose="020B0A040201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164288" y="63813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Hichem </a:t>
            </a:r>
            <a:r>
              <a:rPr lang="fr-FR" dirty="0" err="1" smtClean="0"/>
              <a:t>Tounsi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1129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1052736"/>
            <a:ext cx="7488832" cy="1224136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W</a:t>
            </a:r>
            <a:r>
              <a:rPr lang="fr-FR" dirty="0" err="1" smtClean="0">
                <a:effectLst/>
              </a:rPr>
              <a:t>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bootstrap</a:t>
            </a:r>
            <a:r>
              <a:rPr lang="fr-FR" dirty="0" smtClean="0"/>
              <a:t/>
            </a:r>
            <a:br>
              <a:rPr lang="fr-FR" dirty="0" smtClean="0"/>
            </a:br>
            <a:endParaRPr lang="fr-BE" dirty="0"/>
          </a:p>
        </p:txBody>
      </p:sp>
      <p:sp>
        <p:nvSpPr>
          <p:cNvPr id="13" name="Horizontal Scroll 12"/>
          <p:cNvSpPr/>
          <p:nvPr/>
        </p:nvSpPr>
        <p:spPr>
          <a:xfrm>
            <a:off x="179512" y="2132856"/>
            <a:ext cx="1891335" cy="3312368"/>
          </a:xfrm>
          <a:prstGeom prst="horizont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/>
                </a:solidFill>
              </a:rPr>
              <a:t>Bootstrap is a free front-end framework for 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faster and easier web </a:t>
            </a:r>
            <a:r>
              <a:rPr lang="en-US" dirty="0" smtClean="0">
                <a:solidFill>
                  <a:schemeClr val="bg2"/>
                </a:solidFill>
              </a:rPr>
              <a:t>development</a:t>
            </a:r>
            <a:endParaRPr lang="en-US" dirty="0">
              <a:solidFill>
                <a:schemeClr val="bg2"/>
              </a:solidFill>
            </a:endParaRPr>
          </a:p>
          <a:p>
            <a:pPr algn="ctr"/>
            <a:endParaRPr lang="fr-BE" dirty="0"/>
          </a:p>
        </p:txBody>
      </p:sp>
      <p:sp>
        <p:nvSpPr>
          <p:cNvPr id="14" name="Horizontal Scroll 13"/>
          <p:cNvSpPr/>
          <p:nvPr/>
        </p:nvSpPr>
        <p:spPr>
          <a:xfrm>
            <a:off x="2411760" y="2132856"/>
            <a:ext cx="1891335" cy="3312368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/>
                </a:solidFill>
              </a:rPr>
              <a:t>Bootstrap includes HTML and CSS based design </a:t>
            </a:r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templates for </a:t>
            </a:r>
            <a:r>
              <a:rPr lang="en-US" dirty="0">
                <a:solidFill>
                  <a:schemeClr val="bg2"/>
                </a:solidFill>
              </a:rPr>
              <a:t>typography, forms, </a:t>
            </a:r>
            <a:r>
              <a:rPr lang="en-US" dirty="0" smtClean="0">
                <a:solidFill>
                  <a:schemeClr val="bg2"/>
                </a:solidFill>
              </a:rPr>
              <a:t>buttons..</a:t>
            </a:r>
            <a:r>
              <a:rPr lang="en-US" dirty="0">
                <a:solidFill>
                  <a:schemeClr val="bg2"/>
                </a:solidFill>
              </a:rPr>
              <a:t> </a:t>
            </a:r>
            <a:endParaRPr lang="fr-BE" dirty="0">
              <a:solidFill>
                <a:schemeClr val="bg2"/>
              </a:solidFill>
            </a:endParaRPr>
          </a:p>
        </p:txBody>
      </p:sp>
      <p:sp>
        <p:nvSpPr>
          <p:cNvPr id="15" name="Horizontal Scroll 14"/>
          <p:cNvSpPr/>
          <p:nvPr/>
        </p:nvSpPr>
        <p:spPr>
          <a:xfrm>
            <a:off x="4644008" y="2132856"/>
            <a:ext cx="1891335" cy="3312368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/>
                </a:solidFill>
              </a:rPr>
              <a:t>Bootstrap also gives you the ability to easily 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create responsive designs.</a:t>
            </a:r>
          </a:p>
        </p:txBody>
      </p:sp>
      <p:sp>
        <p:nvSpPr>
          <p:cNvPr id="16" name="Horizontal Scroll 15"/>
          <p:cNvSpPr/>
          <p:nvPr/>
        </p:nvSpPr>
        <p:spPr>
          <a:xfrm>
            <a:off x="6929137" y="2132856"/>
            <a:ext cx="1891335" cy="3312368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2"/>
                </a:solidFill>
              </a:rPr>
              <a:t>Responsive </a:t>
            </a:r>
            <a:r>
              <a:rPr lang="en-US" dirty="0">
                <a:solidFill>
                  <a:schemeClr val="bg2"/>
                </a:solidFill>
              </a:rPr>
              <a:t>Design allow your page works for computer, tablets and mobile </a:t>
            </a:r>
            <a:r>
              <a:rPr lang="en-US" dirty="0" smtClean="0">
                <a:solidFill>
                  <a:schemeClr val="bg2"/>
                </a:solidFill>
              </a:rPr>
              <a:t>phones.</a:t>
            </a:r>
            <a:br>
              <a:rPr lang="en-US" dirty="0" smtClean="0">
                <a:solidFill>
                  <a:schemeClr val="bg2"/>
                </a:solidFill>
              </a:rPr>
            </a:br>
            <a:endParaRPr lang="fr-B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07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43417" y="332656"/>
            <a:ext cx="7861031" cy="1224136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BE" sz="4400" dirty="0" smtClean="0"/>
              <a:t>ADVANTAGES OF BOOTSTRAP</a:t>
            </a:r>
            <a:r>
              <a:rPr lang="fr-BE" sz="4400" b="0" dirty="0">
                <a:effectLst/>
              </a:rPr>
              <a:t/>
            </a:r>
            <a:br>
              <a:rPr lang="fr-BE" sz="4400" b="0" dirty="0">
                <a:effectLst/>
              </a:rPr>
            </a:br>
            <a:endParaRPr lang="fr-BE" sz="4400" dirty="0"/>
          </a:p>
        </p:txBody>
      </p:sp>
      <p:sp>
        <p:nvSpPr>
          <p:cNvPr id="5" name="Rectangle 4"/>
          <p:cNvSpPr/>
          <p:nvPr/>
        </p:nvSpPr>
        <p:spPr>
          <a:xfrm>
            <a:off x="0" y="2348880"/>
            <a:ext cx="2699792" cy="504056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Oval 5"/>
          <p:cNvSpPr/>
          <p:nvPr/>
        </p:nvSpPr>
        <p:spPr>
          <a:xfrm>
            <a:off x="2051720" y="2204864"/>
            <a:ext cx="792088" cy="792088"/>
          </a:xfrm>
          <a:prstGeom prst="ellips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solidFill>
                  <a:schemeClr val="bg2"/>
                </a:solidFill>
              </a:rPr>
              <a:t>1</a:t>
            </a:r>
            <a:endParaRPr lang="fr-BE" sz="4000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429000"/>
            <a:ext cx="3012540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Oval 7"/>
          <p:cNvSpPr/>
          <p:nvPr/>
        </p:nvSpPr>
        <p:spPr>
          <a:xfrm>
            <a:off x="2771800" y="3304946"/>
            <a:ext cx="792088" cy="79208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solidFill>
                  <a:schemeClr val="bg2"/>
                </a:solidFill>
              </a:rPr>
              <a:t>2</a:t>
            </a:r>
            <a:endParaRPr lang="fr-BE" sz="4000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581128"/>
            <a:ext cx="3948644" cy="50405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Oval 10"/>
          <p:cNvSpPr/>
          <p:nvPr/>
        </p:nvSpPr>
        <p:spPr>
          <a:xfrm>
            <a:off x="3491880" y="4437112"/>
            <a:ext cx="792088" cy="7920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bg2"/>
                </a:solidFill>
              </a:rPr>
              <a:t>3</a:t>
            </a:r>
            <a:endParaRPr lang="fr-BE" sz="4000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661248"/>
            <a:ext cx="4572000" cy="50405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Oval 12"/>
          <p:cNvSpPr/>
          <p:nvPr/>
        </p:nvSpPr>
        <p:spPr>
          <a:xfrm>
            <a:off x="4211960" y="5517232"/>
            <a:ext cx="792088" cy="7920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solidFill>
                  <a:schemeClr val="bg2"/>
                </a:solidFill>
              </a:rPr>
              <a:t>4</a:t>
            </a:r>
            <a:endParaRPr lang="fr-BE" sz="4000" dirty="0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12540" y="2310825"/>
            <a:ext cx="62711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Easy to use 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07904" y="3336305"/>
            <a:ext cx="53285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Responsive features </a:t>
            </a:r>
            <a:endParaRPr lang="fr-BE" sz="2800" dirty="0"/>
          </a:p>
        </p:txBody>
      </p:sp>
      <p:sp>
        <p:nvSpPr>
          <p:cNvPr id="16" name="Rectangle 15"/>
          <p:cNvSpPr/>
          <p:nvPr/>
        </p:nvSpPr>
        <p:spPr>
          <a:xfrm>
            <a:off x="5220072" y="5648108"/>
            <a:ext cx="4464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Browser compatibility </a:t>
            </a:r>
            <a:endParaRPr lang="fr-BE" sz="2800" dirty="0"/>
          </a:p>
        </p:txBody>
      </p:sp>
      <p:sp>
        <p:nvSpPr>
          <p:cNvPr id="17" name="Rectangle 16"/>
          <p:cNvSpPr/>
          <p:nvPr/>
        </p:nvSpPr>
        <p:spPr>
          <a:xfrm>
            <a:off x="4392488" y="456196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BE" sz="2800" dirty="0" err="1"/>
              <a:t>Big</a:t>
            </a:r>
            <a:r>
              <a:rPr lang="fr-BE" sz="2800" dirty="0"/>
              <a:t> List Of Components</a:t>
            </a:r>
          </a:p>
        </p:txBody>
      </p:sp>
    </p:spTree>
    <p:extLst>
      <p:ext uri="{BB962C8B-B14F-4D97-AF65-F5344CB8AC3E}">
        <p14:creationId xmlns:p14="http://schemas.microsoft.com/office/powerpoint/2010/main" val="312051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627784" y="476672"/>
            <a:ext cx="3744416" cy="352839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solidFill>
                  <a:schemeClr val="accent1"/>
                </a:solidFill>
              </a:rPr>
              <a:t>GRID CLASSES</a:t>
            </a:r>
            <a:endParaRPr lang="fr-BE" sz="4000" dirty="0">
              <a:solidFill>
                <a:schemeClr val="accent1"/>
              </a:solidFill>
            </a:endParaRPr>
          </a:p>
        </p:txBody>
      </p:sp>
      <p:cxnSp>
        <p:nvCxnSpPr>
          <p:cNvPr id="4" name="Elbow Connector 3"/>
          <p:cNvCxnSpPr/>
          <p:nvPr/>
        </p:nvCxnSpPr>
        <p:spPr>
          <a:xfrm rot="5400000">
            <a:off x="1020797" y="2762926"/>
            <a:ext cx="2628292" cy="1512168"/>
          </a:xfrm>
          <a:prstGeom prst="bentConnector3">
            <a:avLst>
              <a:gd name="adj1" fmla="val -1163"/>
            </a:avLst>
          </a:prstGeom>
          <a:ln w="76200">
            <a:solidFill>
              <a:schemeClr val="tx1">
                <a:lumMod val="75000"/>
              </a:schemeClr>
            </a:solidFill>
          </a:ln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187624" y="4437112"/>
            <a:ext cx="792088" cy="792088"/>
          </a:xfrm>
          <a:prstGeom prst="ellips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err="1" smtClean="0">
                <a:solidFill>
                  <a:schemeClr val="bg2"/>
                </a:solidFill>
              </a:rPr>
              <a:t>xs</a:t>
            </a:r>
            <a:endParaRPr lang="fr-BE" sz="2800" dirty="0">
              <a:solidFill>
                <a:schemeClr val="bg2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>
            <a:off x="5472100" y="2600908"/>
            <a:ext cx="2448272" cy="1512168"/>
          </a:xfrm>
          <a:prstGeom prst="bentConnector3">
            <a:avLst>
              <a:gd name="adj1" fmla="val -531"/>
            </a:avLst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056276" y="4293096"/>
            <a:ext cx="792088" cy="7920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bg2"/>
                </a:solidFill>
              </a:rPr>
              <a:t>lg</a:t>
            </a:r>
            <a:endParaRPr lang="fr-BE" sz="2800" dirty="0">
              <a:solidFill>
                <a:schemeClr val="bg2"/>
              </a:solidFill>
            </a:endParaRPr>
          </a:p>
        </p:txBody>
      </p:sp>
      <p:cxnSp>
        <p:nvCxnSpPr>
          <p:cNvPr id="45" name="Elbow Connector 44"/>
          <p:cNvCxnSpPr/>
          <p:nvPr/>
        </p:nvCxnSpPr>
        <p:spPr>
          <a:xfrm rot="5400000">
            <a:off x="1965957" y="4005064"/>
            <a:ext cx="2628292" cy="756084"/>
          </a:xfrm>
          <a:prstGeom prst="bentConnector3">
            <a:avLst>
              <a:gd name="adj1" fmla="val -1163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510826" y="5301208"/>
            <a:ext cx="837038" cy="79208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err="1" smtClean="0">
                <a:solidFill>
                  <a:schemeClr val="bg2"/>
                </a:solidFill>
              </a:rPr>
              <a:t>sm</a:t>
            </a:r>
            <a:endParaRPr lang="fr-BE" sz="2400" dirty="0">
              <a:solidFill>
                <a:schemeClr val="bg2"/>
              </a:solidFill>
            </a:endParaRPr>
          </a:p>
        </p:txBody>
      </p:sp>
      <p:cxnSp>
        <p:nvCxnSpPr>
          <p:cNvPr id="49" name="Elbow Connector 48"/>
          <p:cNvCxnSpPr/>
          <p:nvPr/>
        </p:nvCxnSpPr>
        <p:spPr>
          <a:xfrm rot="16200000" flipH="1">
            <a:off x="4590002" y="3843047"/>
            <a:ext cx="2448273" cy="756084"/>
          </a:xfrm>
          <a:prstGeom prst="bentConnector3">
            <a:avLst>
              <a:gd name="adj1" fmla="val -531"/>
            </a:avLst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724128" y="5085184"/>
            <a:ext cx="972108" cy="86409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bg2"/>
                </a:solidFill>
              </a:rPr>
              <a:t>md</a:t>
            </a:r>
            <a:endParaRPr lang="fr-BE" sz="2400" dirty="0">
              <a:solidFill>
                <a:schemeClr val="bg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99592" y="5363924"/>
            <a:ext cx="179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 phones</a:t>
            </a:r>
            <a:endParaRPr lang="fr-BE" dirty="0"/>
          </a:p>
        </p:txBody>
      </p:sp>
      <p:sp>
        <p:nvSpPr>
          <p:cNvPr id="56" name="Rectangle 55"/>
          <p:cNvSpPr/>
          <p:nvPr/>
        </p:nvSpPr>
        <p:spPr>
          <a:xfrm>
            <a:off x="2263137" y="6237312"/>
            <a:ext cx="125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For </a:t>
            </a:r>
            <a:r>
              <a:rPr lang="fr-FR" dirty="0" err="1" smtClean="0"/>
              <a:t>tablets</a:t>
            </a:r>
            <a:endParaRPr lang="fr-BE" dirty="0"/>
          </a:p>
        </p:txBody>
      </p:sp>
      <p:sp>
        <p:nvSpPr>
          <p:cNvPr id="57" name="Rectangle 56"/>
          <p:cNvSpPr/>
          <p:nvPr/>
        </p:nvSpPr>
        <p:spPr>
          <a:xfrm>
            <a:off x="5543974" y="6237312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For desktops</a:t>
            </a:r>
            <a:endParaRPr lang="fr-BE" dirty="0"/>
          </a:p>
        </p:txBody>
      </p:sp>
      <p:sp>
        <p:nvSpPr>
          <p:cNvPr id="58" name="Rectangle 57"/>
          <p:cNvSpPr/>
          <p:nvPr/>
        </p:nvSpPr>
        <p:spPr>
          <a:xfrm>
            <a:off x="7065753" y="5229200"/>
            <a:ext cx="12506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For </a:t>
            </a:r>
            <a:r>
              <a:rPr lang="fr-FR" dirty="0" err="1" smtClean="0"/>
              <a:t>larger</a:t>
            </a:r>
            <a:r>
              <a:rPr lang="fr-FR" dirty="0" smtClean="0"/>
              <a:t> </a:t>
            </a:r>
          </a:p>
          <a:p>
            <a:r>
              <a:rPr lang="fr-FR" dirty="0" smtClean="0"/>
              <a:t> desktops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638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5576"/>
            <a:ext cx="8084763" cy="38836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911751" y="476672"/>
            <a:ext cx="7488832" cy="1224136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BE" sz="4400" dirty="0" smtClean="0"/>
              <a:t>BOOTSTRAP GRID</a:t>
            </a:r>
            <a:r>
              <a:rPr lang="fr-BE" sz="4400" b="0" dirty="0">
                <a:effectLst/>
              </a:rPr>
              <a:t/>
            </a:r>
            <a:br>
              <a:rPr lang="fr-BE" sz="4400" b="0" dirty="0">
                <a:effectLst/>
              </a:rPr>
            </a:br>
            <a:endParaRPr lang="fr-BE" sz="4400" dirty="0"/>
          </a:p>
        </p:txBody>
      </p:sp>
    </p:spTree>
    <p:extLst>
      <p:ext uri="{BB962C8B-B14F-4D97-AF65-F5344CB8AC3E}">
        <p14:creationId xmlns:p14="http://schemas.microsoft.com/office/powerpoint/2010/main" val="354268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125250"/>
            <a:ext cx="4774411" cy="35359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12700" stA="38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27584" y="332656"/>
            <a:ext cx="770485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Basic Structure of a </a:t>
            </a:r>
            <a:r>
              <a:rPr lang="en-US" sz="4400" b="1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Bootstrap</a:t>
            </a:r>
            <a:r>
              <a:rPr lang="en-US" dirty="0" smtClean="0"/>
              <a:t> </a:t>
            </a:r>
            <a:r>
              <a:rPr lang="en-US" sz="4400" b="1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Grid</a:t>
            </a:r>
          </a:p>
        </p:txBody>
      </p:sp>
    </p:spTree>
    <p:extLst>
      <p:ext uri="{BB962C8B-B14F-4D97-AF65-F5344CB8AC3E}">
        <p14:creationId xmlns:p14="http://schemas.microsoft.com/office/powerpoint/2010/main" val="403503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846590" y="-27384"/>
            <a:ext cx="7488832" cy="1224136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BE" sz="4400" dirty="0" smtClean="0"/>
              <a:t>COMPONENTS</a:t>
            </a:r>
            <a:r>
              <a:rPr lang="fr-BE" sz="4400" b="0" dirty="0">
                <a:effectLst/>
              </a:rPr>
              <a:t/>
            </a:r>
            <a:br>
              <a:rPr lang="fr-BE" sz="4400" b="0" dirty="0">
                <a:effectLst/>
              </a:rPr>
            </a:br>
            <a:endParaRPr lang="fr-BE" sz="4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9" y="692696"/>
            <a:ext cx="9034995" cy="54959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88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624"/>
            <a:ext cx="9144001" cy="6851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9" descr="Unbenannt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372728">
            <a:off x="8950070" y="4416957"/>
            <a:ext cx="692183" cy="107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7"/>
          <p:cNvSpPr txBox="1"/>
          <p:nvPr/>
        </p:nvSpPr>
        <p:spPr>
          <a:xfrm>
            <a:off x="358080" y="2871797"/>
            <a:ext cx="8534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Bauhaus 93" pitchFamily="82" charset="0"/>
              </a:rPr>
              <a:t>Merci pour votre attention</a:t>
            </a:r>
            <a:endParaRPr lang="fr-FR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4">
                  <a:lumMod val="7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  <a:latin typeface="Bauhaus 93" pitchFamily="82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24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64649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0.09375 L -0.52032 -0.1416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00" y="-11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031 -0.14167 C -0.51753 -0.18218 -0.51476 -0.22269 -0.50937 -0.23333 C -0.50399 -0.24398 -0.49114 -0.21111 -0.4875 -0.20625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0" y="-51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Motion origin="layout" path="M 0 0 C 0.00278 -0.04051 0.00556 -0.08102 0.01094 -0.09167 C 0.01632 -0.10232 0.02917 -0.06945 0.03281 -0.06459 " pathEditMode="relative" ptsTypes="a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1580</TotalTime>
  <Words>104</Words>
  <Application>Microsoft Office PowerPoint</Application>
  <PresentationFormat>On-screen Show (4:3)</PresentationFormat>
  <Paragraphs>34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PowerPoint Presentation</vt:lpstr>
      <vt:lpstr>WHat is bootstrap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Hichem</dc:creator>
  <cp:lastModifiedBy>Hichem</cp:lastModifiedBy>
  <cp:revision>30</cp:revision>
  <dcterms:created xsi:type="dcterms:W3CDTF">2019-05-11T15:51:22Z</dcterms:created>
  <dcterms:modified xsi:type="dcterms:W3CDTF">2019-05-12T18:11:25Z</dcterms:modified>
</cp:coreProperties>
</file>