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C44"/>
    <a:srgbClr val="5B9BD5"/>
    <a:srgbClr val="438FA1"/>
    <a:srgbClr val="86C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0"/>
    <p:restoredTop sz="94586"/>
  </p:normalViewPr>
  <p:slideViewPr>
    <p:cSldViewPr snapToGrid="0" snapToObjects="1">
      <p:cViewPr>
        <p:scale>
          <a:sx n="150" d="100"/>
          <a:sy n="150" d="100"/>
        </p:scale>
        <p:origin x="1680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1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8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97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49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51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1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40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20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7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26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FB57-431E-274B-A0AA-E5A1012118D8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23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Connecteur droit 159"/>
          <p:cNvCxnSpPr>
            <a:cxnSpLocks/>
          </p:cNvCxnSpPr>
          <p:nvPr/>
        </p:nvCxnSpPr>
        <p:spPr>
          <a:xfrm flipH="1">
            <a:off x="455758" y="7080133"/>
            <a:ext cx="9493" cy="2587742"/>
          </a:xfrm>
          <a:prstGeom prst="line">
            <a:avLst/>
          </a:prstGeom>
          <a:ln w="28575">
            <a:solidFill>
              <a:srgbClr val="EF4C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>
            <a:cxnSpLocks/>
          </p:cNvCxnSpPr>
          <p:nvPr/>
        </p:nvCxnSpPr>
        <p:spPr>
          <a:xfrm>
            <a:off x="446405" y="3994149"/>
            <a:ext cx="0" cy="2702726"/>
          </a:xfrm>
          <a:prstGeom prst="line">
            <a:avLst/>
          </a:prstGeom>
          <a:ln w="28575">
            <a:solidFill>
              <a:srgbClr val="EF4C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291589" y="453521"/>
            <a:ext cx="2407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atin typeface="Avenir Book" charset="0"/>
                <a:ea typeface="Avenir Book" charset="0"/>
                <a:cs typeface="Avenir Book" charset="0"/>
              </a:rPr>
              <a:t>Rahal Hamdi</a:t>
            </a:r>
          </a:p>
        </p:txBody>
      </p:sp>
      <p:graphicFrame>
        <p:nvGraphicFramePr>
          <p:cNvPr id="13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10336"/>
              </p:ext>
            </p:extLst>
          </p:nvPr>
        </p:nvGraphicFramePr>
        <p:xfrm>
          <a:off x="231143" y="2827808"/>
          <a:ext cx="6157106" cy="816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6119">
                <a:tc>
                  <a:txBody>
                    <a:bodyPr/>
                    <a:lstStyle/>
                    <a:p>
                      <a:pPr algn="just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Hamdi Rahal Développeur web full stack maitrisant les technologies </a:t>
                      </a:r>
                      <a:r>
                        <a:rPr lang="fr-FR" sz="11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Front-end</a:t>
                      </a:r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fr-FR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Back-end</a:t>
                      </a:r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., j’aime le travail en équipe et possède une grande capacité d’adaptation et d’investissement. Rigoureux et autonome, je saurai mener à bien les missions qui me seront confiées.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231143" y="2398029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venir Book" charset="0"/>
                <a:ea typeface="Avenir Book" charset="0"/>
                <a:cs typeface="Avenir Book" charset="0"/>
              </a:rPr>
              <a:t>A PROPOS DE MOI</a:t>
            </a:r>
          </a:p>
        </p:txBody>
      </p:sp>
      <p:graphicFrame>
        <p:nvGraphicFramePr>
          <p:cNvPr id="15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89853"/>
              </p:ext>
            </p:extLst>
          </p:nvPr>
        </p:nvGraphicFramePr>
        <p:xfrm>
          <a:off x="657911" y="4083629"/>
          <a:ext cx="3661410" cy="2529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6109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2017-2018  </a:t>
                      </a:r>
                      <a:r>
                        <a:rPr lang="fr-FR" sz="1100" b="1" i="0" kern="1200" dirty="0" err="1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Timelec</a:t>
                      </a:r>
                      <a:r>
                        <a:rPr lang="fr-FR" sz="1100" b="1" i="0" kern="120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</a:t>
                      </a:r>
                      <a:r>
                        <a:rPr lang="fr-FR" sz="1100" b="1" i="0" kern="1200" dirty="0" err="1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Socomec</a:t>
                      </a:r>
                      <a:r>
                        <a:rPr lang="fr-FR" sz="1100" b="1" i="0" kern="120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</a:t>
                      </a:r>
                      <a:r>
                        <a:rPr lang="fr-FR" sz="9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Ben Arous – Tunisie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Entreprise industrielle dans le secteur d’électronique et électroménager</a:t>
                      </a:r>
                      <a:b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</a:b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Mission et tâches réalisées: Operateur contrôle qualité et triage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109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 2013  </a:t>
                      </a:r>
                      <a:r>
                        <a:rPr lang="fr-FR" sz="1100" b="1" i="0" dirty="0" err="1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Arabsoft</a:t>
                      </a:r>
                      <a:r>
                        <a:rPr lang="fr-FR" sz="1100" b="1" i="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</a:t>
                      </a:r>
                      <a:r>
                        <a:rPr lang="fr-FR" sz="1100" b="0" i="0" baseline="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 </a:t>
                      </a: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Tunis - Tunisie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Centre de développement informatique </a:t>
                      </a:r>
                      <a:b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</a:b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Mission et tâches réalisées: Stage de projet de fin d’étude « Analyse, conception et implémentation d’une application mobile « </a:t>
                      </a:r>
                      <a:r>
                        <a:rPr kumimoji="0" lang="fr-FR" sz="105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android</a:t>
                      </a: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 » GUIDE TOURISTIQUE »  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10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 2011  </a:t>
                      </a:r>
                      <a:r>
                        <a:rPr lang="fr-FR" sz="1100" b="1" i="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Tunisie Telecom</a:t>
                      </a:r>
                      <a:r>
                        <a:rPr lang="fr-FR" sz="1100" b="0" i="0" baseline="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-</a:t>
                      </a:r>
                      <a:r>
                        <a:rPr lang="fr-FR" sz="1100" b="0" i="0" baseline="0" dirty="0">
                          <a:solidFill>
                            <a:srgbClr val="5797B8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</a:t>
                      </a: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Ben Arous – Tunisie</a:t>
                      </a:r>
                      <a:b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</a:b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Service informatique Central Rades Ben Arous</a:t>
                      </a:r>
                      <a:b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</a:b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Mission et tâches réalisées: Gestion des abonnées des téléphones fixes et internet ADSL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231143" y="3647482"/>
            <a:ext cx="3554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venir Book" charset="0"/>
                <a:ea typeface="Avenir Book" charset="0"/>
                <a:cs typeface="Avenir Book" charset="0"/>
              </a:rPr>
              <a:t>EXPERIENCES PROFESSIONNELLES</a:t>
            </a:r>
          </a:p>
        </p:txBody>
      </p:sp>
      <p:graphicFrame>
        <p:nvGraphicFramePr>
          <p:cNvPr id="1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15345"/>
              </p:ext>
            </p:extLst>
          </p:nvPr>
        </p:nvGraphicFramePr>
        <p:xfrm>
          <a:off x="596030" y="7174410"/>
          <a:ext cx="3899062" cy="2231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87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2019  </a:t>
                      </a:r>
                      <a:r>
                        <a:rPr lang="fr-FR" sz="1100" b="1" i="0" dirty="0">
                          <a:solidFill>
                            <a:srgbClr val="FF0000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GOMYCODE</a:t>
                      </a:r>
                      <a:r>
                        <a:rPr lang="fr-FR" sz="1100" b="0" i="0" baseline="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HackerSpace</a:t>
                      </a: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 Tunis </a:t>
                      </a:r>
                      <a:br>
                        <a:rPr lang="fr-FR" sz="1100" b="0" i="0" baseline="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</a:b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Formation Full Stuck JS et réalisation d’une application web « </a:t>
                      </a:r>
                      <a:r>
                        <a:rPr kumimoji="0" lang="fr-FR" sz="105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Private</a:t>
                      </a:r>
                      <a:b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</a:br>
                      <a:r>
                        <a:rPr kumimoji="0" lang="fr-FR" sz="105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Shcool</a:t>
                      </a: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 System Management »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70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2013-2016  </a:t>
                      </a:r>
                      <a:r>
                        <a:rPr lang="fr-FR" sz="1100" b="1" i="0" kern="1200" dirty="0">
                          <a:solidFill>
                            <a:srgbClr val="FF0000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Mastère de recherche en informatique </a:t>
                      </a:r>
                      <a:r>
                        <a:rPr lang="fr-FR" sz="1050" b="1" i="0" kern="1200" dirty="0">
                          <a:solidFill>
                            <a:srgbClr val="FF0000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-</a:t>
                      </a: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 Faculté Des Sciences de Tunis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2010-2013  </a:t>
                      </a:r>
                      <a:r>
                        <a:rPr lang="fr-FR" sz="1050" b="1" i="0" kern="1200" dirty="0">
                          <a:solidFill>
                            <a:srgbClr val="FF0000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License en Science de l’informatique - </a:t>
                      </a: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Faculté Des Sciences de Tunis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279153"/>
                  </a:ext>
                </a:extLst>
              </a:tr>
              <a:tr h="572370">
                <a:tc>
                  <a:txBody>
                    <a:bodyPr/>
                    <a:lstStyle/>
                    <a:p>
                      <a:r>
                        <a:rPr lang="fr-FR" sz="1050" b="1" i="0" kern="1200" dirty="0">
                          <a:solidFill>
                            <a:schemeClr val="tx1"/>
                          </a:solidFill>
                          <a:latin typeface="Avenir Book" charset="0"/>
                        </a:rPr>
                        <a:t>2009-2010 </a:t>
                      </a:r>
                      <a:r>
                        <a:rPr lang="fr-FR" sz="1050" b="1" i="0" kern="1200" dirty="0">
                          <a:solidFill>
                            <a:srgbClr val="FF0000"/>
                          </a:solidFill>
                          <a:latin typeface="Avenir Book" charset="0"/>
                        </a:rPr>
                        <a:t> Baccalauréat en Mathématique - </a:t>
                      </a:r>
                      <a:r>
                        <a:rPr lang="fr-FR" sz="1050" b="0" i="0" kern="1200" baseline="0" dirty="0">
                          <a:solidFill>
                            <a:srgbClr val="EF4C44"/>
                          </a:solidFill>
                          <a:latin typeface="Avenir Book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</a:rPr>
                        <a:t>Lycée Taha </a:t>
                      </a:r>
                      <a:r>
                        <a:rPr kumimoji="0" lang="fr-FR" sz="105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</a:rPr>
                        <a:t>Housine</a:t>
                      </a: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</a:rPr>
                        <a:t>Megrine</a:t>
                      </a: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</a:rPr>
                        <a:t>BeArous</a:t>
                      </a: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251980"/>
                  </a:ext>
                </a:extLst>
              </a:tr>
            </a:tbl>
          </a:graphicData>
        </a:graphic>
      </p:graphicFrame>
      <p:sp>
        <p:nvSpPr>
          <p:cNvPr id="19" name="ZoneTexte 18"/>
          <p:cNvSpPr txBox="1"/>
          <p:nvPr/>
        </p:nvSpPr>
        <p:spPr>
          <a:xfrm>
            <a:off x="243259" y="6694914"/>
            <a:ext cx="1405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venir Book" charset="0"/>
                <a:ea typeface="Avenir Book" charset="0"/>
                <a:cs typeface="Avenir Book" charset="0"/>
              </a:rPr>
              <a:t>FORMATION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4726317" y="4302571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venir Book" charset="0"/>
                <a:ea typeface="Avenir Book" charset="0"/>
                <a:cs typeface="Avenir Book" charset="0"/>
              </a:rPr>
              <a:t>COMPETENCES PERSO</a:t>
            </a:r>
          </a:p>
        </p:txBody>
      </p:sp>
      <p:graphicFrame>
        <p:nvGraphicFramePr>
          <p:cNvPr id="66" name="Tableau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06143"/>
              </p:ext>
            </p:extLst>
          </p:nvPr>
        </p:nvGraphicFramePr>
        <p:xfrm>
          <a:off x="4528211" y="4665723"/>
          <a:ext cx="2319199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endParaRPr lang="fr-F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</a:p>
                  </a:txBody>
                  <a:tcPr anchor="ctr"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09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SQL/NOSQL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ZoneTexte 68"/>
          <p:cNvSpPr txBox="1"/>
          <p:nvPr/>
        </p:nvSpPr>
        <p:spPr>
          <a:xfrm>
            <a:off x="5138478" y="5936365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venir Book" charset="0"/>
                <a:ea typeface="Avenir Book" charset="0"/>
                <a:cs typeface="Avenir Book" charset="0"/>
              </a:rPr>
              <a:t>LANGUES</a:t>
            </a:r>
          </a:p>
        </p:txBody>
      </p:sp>
      <p:graphicFrame>
        <p:nvGraphicFramePr>
          <p:cNvPr id="141" name="Tableau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47009"/>
              </p:ext>
            </p:extLst>
          </p:nvPr>
        </p:nvGraphicFramePr>
        <p:xfrm>
          <a:off x="2544185" y="1175121"/>
          <a:ext cx="4096551" cy="88187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096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4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fr-FR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+mn-ea"/>
                          <a:cs typeface="+mn-cs"/>
                        </a:rPr>
                        <a:t>Date de naissance 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+mn-ea"/>
                          <a:cs typeface="+mn-cs"/>
                        </a:rPr>
                        <a:t>: 26/07/1991 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6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fr-FR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+mn-ea"/>
                          <a:cs typeface="+mn-cs"/>
                        </a:rPr>
                        <a:t>Adresse</a:t>
                      </a:r>
                      <a:r>
                        <a:rPr lang="fr-F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+mn-ea"/>
                          <a:cs typeface="+mn-cs"/>
                        </a:rPr>
                        <a:t>:</a:t>
                      </a:r>
                      <a:r>
                        <a:rPr lang="fr-F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+mn-ea"/>
                          <a:cs typeface="+mn-cs"/>
                        </a:rPr>
                        <a:t>26 Rue Omar Ben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+mn-ea"/>
                          <a:cs typeface="+mn-cs"/>
                        </a:rPr>
                        <a:t>Abd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+mn-ea"/>
                          <a:cs typeface="+mn-cs"/>
                        </a:rPr>
                        <a:t> Aziz cité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+mn-ea"/>
                          <a:cs typeface="+mn-cs"/>
                        </a:rPr>
                        <a:t>Hethili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+mn-ea"/>
                          <a:cs typeface="+mn-cs"/>
                        </a:rPr>
                        <a:t>Naassen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+mn-ea"/>
                          <a:cs typeface="+mn-cs"/>
                        </a:rPr>
                        <a:t> Ben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+mn-ea"/>
                          <a:cs typeface="+mn-cs"/>
                        </a:rPr>
                        <a:t>arous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</a:rPr>
                        <a:t> </a:t>
                      </a:r>
                      <a:br>
                        <a:rPr lang="fr-FR" sz="1200" dirty="0"/>
                      </a:br>
                      <a:r>
                        <a:rPr kumimoji="0" lang="fr-FR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+mn-ea"/>
                          <a:cs typeface="+mn-cs"/>
                        </a:rPr>
                        <a:t>Mobile 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+mn-ea"/>
                          <a:cs typeface="+mn-cs"/>
                        </a:rPr>
                        <a:t>: +216 23 695 854</a:t>
                      </a:r>
                      <a:br>
                        <a:rPr lang="fr-F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0" lang="fr-FR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+mn-ea"/>
                          <a:cs typeface="+mn-cs"/>
                        </a:rPr>
                        <a:t>Email : 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+mn-ea"/>
                          <a:cs typeface="+mn-cs"/>
                        </a:rPr>
                        <a:t>Hamdirahal@gmail.com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" name="Rectangle 141"/>
          <p:cNvSpPr/>
          <p:nvPr/>
        </p:nvSpPr>
        <p:spPr>
          <a:xfrm>
            <a:off x="0" y="0"/>
            <a:ext cx="6858000" cy="319929"/>
          </a:xfrm>
          <a:prstGeom prst="rect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/>
          <p:cNvSpPr/>
          <p:nvPr/>
        </p:nvSpPr>
        <p:spPr>
          <a:xfrm>
            <a:off x="0" y="9736193"/>
            <a:ext cx="6858000" cy="207835"/>
          </a:xfrm>
          <a:prstGeom prst="rect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6" name="Connecteur droit 145"/>
          <p:cNvCxnSpPr/>
          <p:nvPr/>
        </p:nvCxnSpPr>
        <p:spPr>
          <a:xfrm>
            <a:off x="314960" y="2736583"/>
            <a:ext cx="1910640" cy="0"/>
          </a:xfrm>
          <a:prstGeom prst="line">
            <a:avLst/>
          </a:prstGeom>
          <a:ln w="28575">
            <a:solidFill>
              <a:srgbClr val="EF4C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291897" y="3994149"/>
            <a:ext cx="3362961" cy="0"/>
          </a:xfrm>
          <a:prstGeom prst="line">
            <a:avLst/>
          </a:prstGeom>
          <a:ln w="28575">
            <a:solidFill>
              <a:srgbClr val="EF4C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>
            <a:off x="291897" y="7041896"/>
            <a:ext cx="1261109" cy="0"/>
          </a:xfrm>
          <a:prstGeom prst="line">
            <a:avLst/>
          </a:prstGeom>
          <a:ln w="28575">
            <a:solidFill>
              <a:srgbClr val="EF4C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Dodécagone 151"/>
          <p:cNvSpPr/>
          <p:nvPr/>
        </p:nvSpPr>
        <p:spPr>
          <a:xfrm>
            <a:off x="272949" y="4411183"/>
            <a:ext cx="346709" cy="345896"/>
          </a:xfrm>
          <a:prstGeom prst="dodecagon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3" name="Dodécagone 152"/>
          <p:cNvSpPr/>
          <p:nvPr/>
        </p:nvSpPr>
        <p:spPr>
          <a:xfrm>
            <a:off x="273051" y="5315184"/>
            <a:ext cx="346709" cy="345896"/>
          </a:xfrm>
          <a:prstGeom prst="dodecagon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54" name="Dodécagone 153"/>
          <p:cNvSpPr/>
          <p:nvPr/>
        </p:nvSpPr>
        <p:spPr>
          <a:xfrm>
            <a:off x="273051" y="6151806"/>
            <a:ext cx="346709" cy="345896"/>
          </a:xfrm>
          <a:prstGeom prst="dodecagon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56" name="Dodécagone 155"/>
          <p:cNvSpPr/>
          <p:nvPr/>
        </p:nvSpPr>
        <p:spPr>
          <a:xfrm>
            <a:off x="272948" y="7395486"/>
            <a:ext cx="346709" cy="345896"/>
          </a:xfrm>
          <a:prstGeom prst="dodecagon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7" name="Dodécagone 156"/>
          <p:cNvSpPr/>
          <p:nvPr/>
        </p:nvSpPr>
        <p:spPr>
          <a:xfrm>
            <a:off x="273051" y="7979464"/>
            <a:ext cx="346709" cy="345896"/>
          </a:xfrm>
          <a:prstGeom prst="dodecagon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63" name="Ellipse 162"/>
          <p:cNvSpPr/>
          <p:nvPr/>
        </p:nvSpPr>
        <p:spPr>
          <a:xfrm>
            <a:off x="5413829" y="4716945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/>
          <p:cNvSpPr/>
          <p:nvPr/>
        </p:nvSpPr>
        <p:spPr>
          <a:xfrm>
            <a:off x="5641180" y="4716972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/>
          <p:cNvSpPr/>
          <p:nvPr/>
        </p:nvSpPr>
        <p:spPr>
          <a:xfrm>
            <a:off x="5868531" y="4716945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/>
          <p:cNvSpPr/>
          <p:nvPr/>
        </p:nvSpPr>
        <p:spPr>
          <a:xfrm>
            <a:off x="6095882" y="4721638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/>
          <p:cNvSpPr/>
          <p:nvPr/>
        </p:nvSpPr>
        <p:spPr>
          <a:xfrm>
            <a:off x="6323233" y="4720141"/>
            <a:ext cx="145684" cy="142406"/>
          </a:xfrm>
          <a:prstGeom prst="ellipse">
            <a:avLst/>
          </a:prstGeom>
          <a:solidFill>
            <a:schemeClr val="bg1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/>
          <p:cNvSpPr/>
          <p:nvPr/>
        </p:nvSpPr>
        <p:spPr>
          <a:xfrm>
            <a:off x="5413829" y="4963147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/>
          <p:cNvSpPr/>
          <p:nvPr/>
        </p:nvSpPr>
        <p:spPr>
          <a:xfrm>
            <a:off x="5641180" y="4963174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/>
          <p:cNvSpPr/>
          <p:nvPr/>
        </p:nvSpPr>
        <p:spPr>
          <a:xfrm>
            <a:off x="5868531" y="4963147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/>
          <p:cNvSpPr/>
          <p:nvPr/>
        </p:nvSpPr>
        <p:spPr>
          <a:xfrm>
            <a:off x="6095882" y="4967840"/>
            <a:ext cx="145684" cy="142406"/>
          </a:xfrm>
          <a:prstGeom prst="ellipse">
            <a:avLst/>
          </a:prstGeom>
          <a:solidFill>
            <a:schemeClr val="bg1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/>
          <p:cNvSpPr/>
          <p:nvPr/>
        </p:nvSpPr>
        <p:spPr>
          <a:xfrm>
            <a:off x="6323233" y="4966343"/>
            <a:ext cx="145684" cy="142406"/>
          </a:xfrm>
          <a:prstGeom prst="ellipse">
            <a:avLst/>
          </a:prstGeom>
          <a:solidFill>
            <a:schemeClr val="bg1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/>
          <p:cNvSpPr/>
          <p:nvPr/>
        </p:nvSpPr>
        <p:spPr>
          <a:xfrm>
            <a:off x="5413829" y="5215346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/>
          <p:cNvSpPr/>
          <p:nvPr/>
        </p:nvSpPr>
        <p:spPr>
          <a:xfrm>
            <a:off x="5641180" y="5215373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/>
          <p:cNvSpPr/>
          <p:nvPr/>
        </p:nvSpPr>
        <p:spPr>
          <a:xfrm>
            <a:off x="5868531" y="5215346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/>
          <p:cNvSpPr/>
          <p:nvPr/>
        </p:nvSpPr>
        <p:spPr>
          <a:xfrm>
            <a:off x="6095882" y="5220039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/>
          <p:cNvSpPr/>
          <p:nvPr/>
        </p:nvSpPr>
        <p:spPr>
          <a:xfrm>
            <a:off x="6323233" y="5218542"/>
            <a:ext cx="145684" cy="142406"/>
          </a:xfrm>
          <a:prstGeom prst="ellipse">
            <a:avLst/>
          </a:prstGeom>
          <a:solidFill>
            <a:schemeClr val="bg1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/>
          <p:cNvSpPr/>
          <p:nvPr/>
        </p:nvSpPr>
        <p:spPr>
          <a:xfrm>
            <a:off x="5413829" y="5483552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/>
          <p:cNvSpPr/>
          <p:nvPr/>
        </p:nvSpPr>
        <p:spPr>
          <a:xfrm>
            <a:off x="5641180" y="5483579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/>
          <p:cNvSpPr/>
          <p:nvPr/>
        </p:nvSpPr>
        <p:spPr>
          <a:xfrm>
            <a:off x="5868531" y="5483552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/>
          <p:cNvSpPr/>
          <p:nvPr/>
        </p:nvSpPr>
        <p:spPr>
          <a:xfrm>
            <a:off x="6095882" y="5488245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591F1E8E-46D3-4C65-8ED6-25889D7D21F4}"/>
              </a:ext>
            </a:extLst>
          </p:cNvPr>
          <p:cNvSpPr/>
          <p:nvPr/>
        </p:nvSpPr>
        <p:spPr>
          <a:xfrm>
            <a:off x="6327158" y="5483579"/>
            <a:ext cx="145684" cy="142406"/>
          </a:xfrm>
          <a:prstGeom prst="ellipse">
            <a:avLst/>
          </a:prstGeom>
          <a:solidFill>
            <a:schemeClr val="bg1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8" name="Tableau 97">
            <a:extLst>
              <a:ext uri="{FF2B5EF4-FFF2-40B4-BE49-F238E27FC236}">
                <a16:creationId xmlns:a16="http://schemas.microsoft.com/office/drawing/2014/main" id="{CC4EF27B-1A48-4909-9A69-E3EFB3404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38636"/>
              </p:ext>
            </p:extLst>
          </p:nvPr>
        </p:nvGraphicFramePr>
        <p:xfrm>
          <a:off x="4580472" y="6326312"/>
          <a:ext cx="231919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623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Français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623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Anglais</a:t>
                      </a:r>
                    </a:p>
                  </a:txBody>
                  <a:tcPr anchor="ctr"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Ellipse 98">
            <a:extLst>
              <a:ext uri="{FF2B5EF4-FFF2-40B4-BE49-F238E27FC236}">
                <a16:creationId xmlns:a16="http://schemas.microsoft.com/office/drawing/2014/main" id="{4C368D30-4AC2-4842-8F9C-27975BEB0091}"/>
              </a:ext>
            </a:extLst>
          </p:cNvPr>
          <p:cNvSpPr/>
          <p:nvPr/>
        </p:nvSpPr>
        <p:spPr>
          <a:xfrm>
            <a:off x="5439879" y="6381668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342AB694-3A62-4119-BA32-83E700B5AECA}"/>
              </a:ext>
            </a:extLst>
          </p:cNvPr>
          <p:cNvSpPr/>
          <p:nvPr/>
        </p:nvSpPr>
        <p:spPr>
          <a:xfrm>
            <a:off x="5667230" y="6381695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69FFF079-25DD-4EBB-AD21-910193111CFA}"/>
              </a:ext>
            </a:extLst>
          </p:cNvPr>
          <p:cNvSpPr/>
          <p:nvPr/>
        </p:nvSpPr>
        <p:spPr>
          <a:xfrm>
            <a:off x="5894581" y="6381668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5E035D69-F6F1-4AA4-8C24-D833596ECE01}"/>
              </a:ext>
            </a:extLst>
          </p:cNvPr>
          <p:cNvSpPr/>
          <p:nvPr/>
        </p:nvSpPr>
        <p:spPr>
          <a:xfrm>
            <a:off x="6121932" y="6386361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8D0F6612-0DED-4D53-9F3D-F720CA6A1B76}"/>
              </a:ext>
            </a:extLst>
          </p:cNvPr>
          <p:cNvSpPr/>
          <p:nvPr/>
        </p:nvSpPr>
        <p:spPr>
          <a:xfrm>
            <a:off x="6349283" y="6384864"/>
            <a:ext cx="145684" cy="142406"/>
          </a:xfrm>
          <a:prstGeom prst="ellipse">
            <a:avLst/>
          </a:prstGeom>
          <a:solidFill>
            <a:schemeClr val="bg1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78ADC02A-D584-4F01-ADD7-88D982718AB9}"/>
              </a:ext>
            </a:extLst>
          </p:cNvPr>
          <p:cNvSpPr/>
          <p:nvPr/>
        </p:nvSpPr>
        <p:spPr>
          <a:xfrm>
            <a:off x="5439879" y="6627870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1DF0DAC-F3F6-4D0A-897E-ABA7B16ACED8}"/>
              </a:ext>
            </a:extLst>
          </p:cNvPr>
          <p:cNvSpPr/>
          <p:nvPr/>
        </p:nvSpPr>
        <p:spPr>
          <a:xfrm>
            <a:off x="5667230" y="6627897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02F22E5E-479C-412B-8A83-2A3895BEB35F}"/>
              </a:ext>
            </a:extLst>
          </p:cNvPr>
          <p:cNvSpPr/>
          <p:nvPr/>
        </p:nvSpPr>
        <p:spPr>
          <a:xfrm>
            <a:off x="5894581" y="6627870"/>
            <a:ext cx="145684" cy="142406"/>
          </a:xfrm>
          <a:prstGeom prst="ellipse">
            <a:avLst/>
          </a:prstGeom>
          <a:solidFill>
            <a:srgbClr val="EF4C44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1C6DBFA2-B359-4C1B-949F-9A551319D317}"/>
              </a:ext>
            </a:extLst>
          </p:cNvPr>
          <p:cNvSpPr/>
          <p:nvPr/>
        </p:nvSpPr>
        <p:spPr>
          <a:xfrm>
            <a:off x="6121932" y="6632563"/>
            <a:ext cx="145684" cy="142406"/>
          </a:xfrm>
          <a:prstGeom prst="ellipse">
            <a:avLst/>
          </a:prstGeom>
          <a:solidFill>
            <a:schemeClr val="bg1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27D7541E-AE7F-441D-9976-72D1C0DB71DB}"/>
              </a:ext>
            </a:extLst>
          </p:cNvPr>
          <p:cNvSpPr/>
          <p:nvPr/>
        </p:nvSpPr>
        <p:spPr>
          <a:xfrm>
            <a:off x="6349283" y="6631066"/>
            <a:ext cx="145684" cy="142406"/>
          </a:xfrm>
          <a:prstGeom prst="ellipse">
            <a:avLst/>
          </a:prstGeom>
          <a:solidFill>
            <a:schemeClr val="bg1"/>
          </a:solidFill>
          <a:ln>
            <a:solidFill>
              <a:srgbClr val="EF4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9EE55BB9-BA7C-4044-88E4-4656B45B1C1E}"/>
              </a:ext>
            </a:extLst>
          </p:cNvPr>
          <p:cNvSpPr txBox="1"/>
          <p:nvPr/>
        </p:nvSpPr>
        <p:spPr>
          <a:xfrm>
            <a:off x="4990200" y="7151237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venir Book" charset="0"/>
                <a:ea typeface="Avenir Book" charset="0"/>
                <a:cs typeface="Avenir Book" charset="0"/>
              </a:rPr>
              <a:t>Centre d’intérêt</a:t>
            </a:r>
          </a:p>
        </p:txBody>
      </p:sp>
      <p:graphicFrame>
        <p:nvGraphicFramePr>
          <p:cNvPr id="120" name="Tableau 119">
            <a:extLst>
              <a:ext uri="{FF2B5EF4-FFF2-40B4-BE49-F238E27FC236}">
                <a16:creationId xmlns:a16="http://schemas.microsoft.com/office/drawing/2014/main" id="{6249E130-EF0E-4513-9DE6-48D9F23D3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70792"/>
              </p:ext>
            </p:extLst>
          </p:nvPr>
        </p:nvGraphicFramePr>
        <p:xfrm>
          <a:off x="5028554" y="7558141"/>
          <a:ext cx="1516617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6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6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Jeux Vidéo, Cinéma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Dodécagone 121">
            <a:extLst>
              <a:ext uri="{FF2B5EF4-FFF2-40B4-BE49-F238E27FC236}">
                <a16:creationId xmlns:a16="http://schemas.microsoft.com/office/drawing/2014/main" id="{F9B018FB-E31F-4A40-8D2D-FD05E1607D97}"/>
              </a:ext>
            </a:extLst>
          </p:cNvPr>
          <p:cNvSpPr/>
          <p:nvPr/>
        </p:nvSpPr>
        <p:spPr>
          <a:xfrm>
            <a:off x="272946" y="8494521"/>
            <a:ext cx="346709" cy="345896"/>
          </a:xfrm>
          <a:prstGeom prst="dodecagon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4" name="Dodécagone 123">
            <a:extLst>
              <a:ext uri="{FF2B5EF4-FFF2-40B4-BE49-F238E27FC236}">
                <a16:creationId xmlns:a16="http://schemas.microsoft.com/office/drawing/2014/main" id="{338793BC-999C-4F3D-B037-E9EDB40AF1D1}"/>
              </a:ext>
            </a:extLst>
          </p:cNvPr>
          <p:cNvSpPr/>
          <p:nvPr/>
        </p:nvSpPr>
        <p:spPr>
          <a:xfrm>
            <a:off x="272945" y="9028279"/>
            <a:ext cx="346709" cy="345896"/>
          </a:xfrm>
          <a:prstGeom prst="dodecagon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2F560A-4A7D-41A1-8053-4BA3C3DBD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16" y="393900"/>
            <a:ext cx="1611834" cy="1951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89855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</TotalTime>
  <Words>165</Words>
  <Application>Microsoft Office PowerPoint</Application>
  <PresentationFormat>Format A4 (210 x 297 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hamdi rahal</cp:lastModifiedBy>
  <cp:revision>29</cp:revision>
  <dcterms:created xsi:type="dcterms:W3CDTF">2016-07-29T13:47:43Z</dcterms:created>
  <dcterms:modified xsi:type="dcterms:W3CDTF">2019-05-29T19:45:36Z</dcterms:modified>
</cp:coreProperties>
</file>