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9" r:id="rId2"/>
    <p:sldId id="260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8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71B22A8C-01B0-45F2-BB29-8AF0F71F57DE}">
          <p14:sldIdLst>
            <p14:sldId id="259"/>
            <p14:sldId id="260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7" autoAdjust="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4E709-8FDB-48C4-9AAD-6B9E7F4A0C32}" type="datetimeFigureOut">
              <a:rPr lang="tr-TR" smtClean="0"/>
              <a:t>23.6.2013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5A09E-B9E9-405F-AD40-DF060AF31DD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294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5A09E-B9E9-405F-AD40-DF060AF31DDB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137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kizkenar Üçgen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3A3CCBC-8E30-474E-83A8-EB26F4B58241}" type="datetimeFigureOut">
              <a:rPr lang="tr-TR" smtClean="0"/>
              <a:t>23.6.2013</a:t>
            </a:fld>
            <a:endParaRPr lang="tr-TR" dirty="0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tr-TR" dirty="0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F3D989B-B4C6-4CF4-ACB4-E3B7ABEDAD22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CCBC-8E30-474E-83A8-EB26F4B58241}" type="datetimeFigureOut">
              <a:rPr lang="tr-TR" smtClean="0"/>
              <a:t>23.6.2013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989B-B4C6-4CF4-ACB4-E3B7ABEDAD22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CCBC-8E30-474E-83A8-EB26F4B58241}" type="datetimeFigureOut">
              <a:rPr lang="tr-TR" smtClean="0"/>
              <a:t>23.6.2013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989B-B4C6-4CF4-ACB4-E3B7ABEDAD22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3A3CCBC-8E30-474E-83A8-EB26F4B58241}" type="datetimeFigureOut">
              <a:rPr lang="tr-TR" smtClean="0"/>
              <a:t>23.6.2013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989B-B4C6-4CF4-ACB4-E3B7ABEDAD22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 Üçgen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İkizkenar Üçgen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3A3CCBC-8E30-474E-83A8-EB26F4B58241}" type="datetimeFigureOut">
              <a:rPr lang="tr-TR" smtClean="0"/>
              <a:t>23.6.2013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F3D989B-B4C6-4CF4-ACB4-E3B7ABEDAD22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11" name="Düz Bağlayıcı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3A3CCBC-8E30-474E-83A8-EB26F4B58241}" type="datetimeFigureOut">
              <a:rPr lang="tr-TR" smtClean="0"/>
              <a:t>23.6.2013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F3D989B-B4C6-4CF4-ACB4-E3B7ABEDAD22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3A3CCBC-8E30-474E-83A8-EB26F4B58241}" type="datetimeFigureOut">
              <a:rPr lang="tr-TR" smtClean="0"/>
              <a:t>23.6.2013</a:t>
            </a:fld>
            <a:endParaRPr lang="tr-TR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F3D989B-B4C6-4CF4-ACB4-E3B7ABEDAD22}" type="slidenum">
              <a:rPr lang="tr-TR" smtClean="0"/>
              <a:t>‹#›</a:t>
            </a:fld>
            <a:endParaRPr lang="tr-T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CCBC-8E30-474E-83A8-EB26F4B58241}" type="datetimeFigureOut">
              <a:rPr lang="tr-TR" smtClean="0"/>
              <a:t>23.6.2013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989B-B4C6-4CF4-ACB4-E3B7ABEDAD22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3A3CCBC-8E30-474E-83A8-EB26F4B58241}" type="datetimeFigureOut">
              <a:rPr lang="tr-TR" smtClean="0"/>
              <a:t>23.6.2013</a:t>
            </a:fld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F3D989B-B4C6-4CF4-ACB4-E3B7ABEDAD22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3A3CCBC-8E30-474E-83A8-EB26F4B58241}" type="datetimeFigureOut">
              <a:rPr lang="tr-TR" smtClean="0"/>
              <a:t>23.6.2013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F3D989B-B4C6-4CF4-ACB4-E3B7ABEDAD22}" type="slidenum">
              <a:rPr lang="tr-TR" smtClean="0"/>
              <a:t>‹#›</a:t>
            </a:fld>
            <a:endParaRPr lang="tr-T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3A3CCBC-8E30-474E-83A8-EB26F4B58241}" type="datetimeFigureOut">
              <a:rPr lang="tr-TR" smtClean="0"/>
              <a:t>23.6.2013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F3D989B-B4C6-4CF4-ACB4-E3B7ABEDAD22}" type="slidenum">
              <a:rPr lang="tr-TR" smtClean="0"/>
              <a:t>‹#›</a:t>
            </a:fld>
            <a:endParaRPr lang="tr-T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Düz Bağlayıcı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3A3CCBC-8E30-474E-83A8-EB26F4B58241}" type="datetimeFigureOut">
              <a:rPr lang="tr-TR" smtClean="0"/>
              <a:t>23.6.2013</a:t>
            </a:fld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F3D989B-B4C6-4CF4-ACB4-E3B7ABEDAD22}" type="slidenum">
              <a:rPr lang="tr-TR" smtClean="0"/>
              <a:t>‹#›</a:t>
            </a:fld>
            <a:endParaRPr lang="tr-T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</p:spPr>
      </p:pic>
      <p:sp>
        <p:nvSpPr>
          <p:cNvPr id="7" name="Dikdörtgen 6"/>
          <p:cNvSpPr/>
          <p:nvPr/>
        </p:nvSpPr>
        <p:spPr>
          <a:xfrm>
            <a:off x="2310809" y="2204864"/>
            <a:ext cx="452239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C# String</a:t>
            </a:r>
          </a:p>
          <a:p>
            <a:pPr algn="ctr"/>
            <a:r>
              <a:rPr lang="tr-T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Fonksiyonları</a:t>
            </a:r>
            <a:endParaRPr lang="tr-TR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0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</p:spPr>
      </p:pic>
      <p:sp>
        <p:nvSpPr>
          <p:cNvPr id="3" name="Metin kutusu 2"/>
          <p:cNvSpPr txBox="1"/>
          <p:nvPr/>
        </p:nvSpPr>
        <p:spPr>
          <a:xfrm>
            <a:off x="1619672" y="1398514"/>
            <a:ext cx="4610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ToUpper Fonksiyonu</a:t>
            </a:r>
            <a:endParaRPr lang="tr-TR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539552" y="2681708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Bu sınıfımız String’in içeriğinin tamamını büyük harfe çevirir.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Kullanım :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string text = "blog";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string yeniText = text.ToUpper();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yeniText "BLOG" olacaktır.</a:t>
            </a:r>
          </a:p>
        </p:txBody>
      </p:sp>
    </p:spTree>
    <p:extLst>
      <p:ext uri="{BB962C8B-B14F-4D97-AF65-F5344CB8AC3E}">
        <p14:creationId xmlns:p14="http://schemas.microsoft.com/office/powerpoint/2010/main" val="20999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</p:spPr>
      </p:pic>
      <p:sp>
        <p:nvSpPr>
          <p:cNvPr id="3" name="Metin kutusu 2"/>
          <p:cNvSpPr txBox="1"/>
          <p:nvPr/>
        </p:nvSpPr>
        <p:spPr>
          <a:xfrm>
            <a:off x="1619672" y="1398514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Trim</a:t>
            </a:r>
            <a:r>
              <a:rPr lang="tr-TR" sz="3600" dirty="0" smtClean="0">
                <a:solidFill>
                  <a:schemeClr val="bg1"/>
                </a:solidFill>
              </a:rPr>
              <a:t>Fonksiyonu</a:t>
            </a:r>
            <a:endParaRPr lang="tr-TR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539552" y="2681708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Bu son fonksiyonumuz Baştaki ve sondaki boşlukları siler.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Kullanım :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string text = " blog ";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string yeniText = text.Trim();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yeniText "blog" olacaktır.</a:t>
            </a:r>
          </a:p>
        </p:txBody>
      </p:sp>
    </p:spTree>
    <p:extLst>
      <p:ext uri="{BB962C8B-B14F-4D97-AF65-F5344CB8AC3E}">
        <p14:creationId xmlns:p14="http://schemas.microsoft.com/office/powerpoint/2010/main" val="38723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</p:spPr>
      </p:pic>
      <p:sp>
        <p:nvSpPr>
          <p:cNvPr id="2" name="Metin kutusu 1"/>
          <p:cNvSpPr txBox="1"/>
          <p:nvPr/>
        </p:nvSpPr>
        <p:spPr>
          <a:xfrm>
            <a:off x="1619672" y="2276872"/>
            <a:ext cx="6336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>
                <a:solidFill>
                  <a:schemeClr val="bg1"/>
                </a:solidFill>
              </a:rPr>
              <a:t>Hazırlayan:</a:t>
            </a:r>
            <a:br>
              <a:rPr lang="tr-TR" sz="4000" dirty="0" smtClean="0">
                <a:solidFill>
                  <a:schemeClr val="bg1"/>
                </a:solidFill>
              </a:rPr>
            </a:br>
            <a:r>
              <a:rPr lang="tr-TR" sz="4000" dirty="0" smtClean="0">
                <a:solidFill>
                  <a:schemeClr val="bg1"/>
                </a:solidFill>
              </a:rPr>
              <a:t>Hamdi Ceylan</a:t>
            </a:r>
          </a:p>
          <a:p>
            <a:r>
              <a:rPr lang="tr-TR" sz="2000" dirty="0">
                <a:solidFill>
                  <a:schemeClr val="bg1"/>
                </a:solidFill>
              </a:rPr>
              <a:t>Microsoft Certified Solution Developer</a:t>
            </a:r>
            <a:endParaRPr lang="tr-TR" sz="2000" dirty="0" smtClean="0">
              <a:solidFill>
                <a:schemeClr val="bg1"/>
              </a:solidFill>
            </a:endParaRPr>
          </a:p>
          <a:p>
            <a:r>
              <a:rPr lang="tr-TR" sz="2000" dirty="0" smtClean="0">
                <a:solidFill>
                  <a:schemeClr val="bg1"/>
                </a:solidFill>
              </a:rPr>
              <a:t>www.hamdiceylan.com</a:t>
            </a:r>
            <a:br>
              <a:rPr lang="tr-TR" sz="2000" dirty="0" smtClean="0">
                <a:solidFill>
                  <a:schemeClr val="bg1"/>
                </a:solidFill>
              </a:rPr>
            </a:br>
            <a:endParaRPr lang="tr-T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3909"/>
            <a:ext cx="9201929" cy="6858003"/>
          </a:xfrm>
        </p:spPr>
      </p:pic>
      <p:sp>
        <p:nvSpPr>
          <p:cNvPr id="5" name="Metin kutusu 4"/>
          <p:cNvSpPr txBox="1"/>
          <p:nvPr/>
        </p:nvSpPr>
        <p:spPr>
          <a:xfrm>
            <a:off x="1588379" y="482119"/>
            <a:ext cx="498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C# String </a:t>
            </a:r>
            <a:r>
              <a:rPr lang="tr-TR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Fonksiyonları</a:t>
            </a:r>
            <a:endParaRPr lang="tr-TR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403648" y="1310503"/>
            <a:ext cx="26661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bg1"/>
                </a:solidFill>
              </a:rPr>
              <a:t>-</a:t>
            </a:r>
            <a:r>
              <a:rPr lang="tr-TR" sz="3200" dirty="0" smtClean="0">
                <a:solidFill>
                  <a:schemeClr val="bg1"/>
                </a:solidFill>
              </a:rPr>
              <a:t>Lenght</a:t>
            </a:r>
            <a:br>
              <a:rPr lang="tr-TR" sz="3200" dirty="0" smtClean="0">
                <a:solidFill>
                  <a:schemeClr val="bg1"/>
                </a:solidFill>
              </a:rPr>
            </a:br>
            <a:r>
              <a:rPr lang="tr-TR" sz="3200" dirty="0" smtClean="0">
                <a:solidFill>
                  <a:schemeClr val="bg1"/>
                </a:solidFill>
              </a:rPr>
              <a:t>-IndexOf</a:t>
            </a:r>
          </a:p>
          <a:p>
            <a:r>
              <a:rPr lang="tr-TR" sz="3200" dirty="0" smtClean="0">
                <a:solidFill>
                  <a:schemeClr val="bg1"/>
                </a:solidFill>
              </a:rPr>
              <a:t>-IndexOfAny</a:t>
            </a:r>
          </a:p>
          <a:p>
            <a:r>
              <a:rPr lang="tr-TR" sz="3200" dirty="0" smtClean="0">
                <a:solidFill>
                  <a:schemeClr val="bg1"/>
                </a:solidFill>
              </a:rPr>
              <a:t>-Insert</a:t>
            </a:r>
          </a:p>
          <a:p>
            <a:r>
              <a:rPr lang="tr-TR" sz="3200" dirty="0" smtClean="0">
                <a:solidFill>
                  <a:schemeClr val="bg1"/>
                </a:solidFill>
              </a:rPr>
              <a:t>-Remove</a:t>
            </a:r>
          </a:p>
          <a:p>
            <a:r>
              <a:rPr lang="tr-TR" sz="3200" dirty="0" smtClean="0">
                <a:solidFill>
                  <a:schemeClr val="bg1"/>
                </a:solidFill>
              </a:rPr>
              <a:t>-Replace</a:t>
            </a:r>
          </a:p>
          <a:p>
            <a:r>
              <a:rPr lang="tr-TR" sz="3200" dirty="0" smtClean="0">
                <a:solidFill>
                  <a:schemeClr val="bg1"/>
                </a:solidFill>
              </a:rPr>
              <a:t>-Substring</a:t>
            </a:r>
          </a:p>
          <a:p>
            <a:r>
              <a:rPr lang="tr-TR" sz="3200" dirty="0" smtClean="0">
                <a:solidFill>
                  <a:schemeClr val="bg1"/>
                </a:solidFill>
              </a:rPr>
              <a:t>-ToLower</a:t>
            </a:r>
          </a:p>
          <a:p>
            <a:r>
              <a:rPr lang="tr-TR" sz="3200" dirty="0" smtClean="0">
                <a:solidFill>
                  <a:schemeClr val="bg1"/>
                </a:solidFill>
              </a:rPr>
              <a:t>-ToUpper</a:t>
            </a:r>
          </a:p>
          <a:p>
            <a:r>
              <a:rPr lang="tr-TR" sz="3200" dirty="0" smtClean="0">
                <a:solidFill>
                  <a:schemeClr val="bg1"/>
                </a:solidFill>
              </a:rPr>
              <a:t>-Trim</a:t>
            </a:r>
          </a:p>
          <a:p>
            <a:r>
              <a:rPr lang="tr-TR" sz="3200" dirty="0" smtClean="0">
                <a:solidFill>
                  <a:schemeClr val="bg1"/>
                </a:solidFill>
              </a:rPr>
              <a:t/>
            </a:r>
            <a:br>
              <a:rPr lang="tr-TR" sz="3200" dirty="0" smtClean="0">
                <a:solidFill>
                  <a:schemeClr val="bg1"/>
                </a:solidFill>
              </a:rPr>
            </a:b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1403648" y="36450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389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</p:spPr>
      </p:pic>
      <p:sp>
        <p:nvSpPr>
          <p:cNvPr id="3" name="Metin kutusu 2"/>
          <p:cNvSpPr txBox="1"/>
          <p:nvPr/>
        </p:nvSpPr>
        <p:spPr>
          <a:xfrm>
            <a:off x="1331640" y="548680"/>
            <a:ext cx="4285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Length Fonksiyonu</a:t>
            </a:r>
            <a:endParaRPr lang="tr-TR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510811" y="148478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bg1"/>
                </a:solidFill>
              </a:rPr>
              <a:t> 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581371" y="1619360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Length: String’in uzunluğunu verir.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Kullanım : Length(String);</a:t>
            </a:r>
          </a:p>
        </p:txBody>
      </p:sp>
      <p:sp>
        <p:nvSpPr>
          <p:cNvPr id="9" name="Metin kutusu 2"/>
          <p:cNvSpPr txBox="1"/>
          <p:nvPr/>
        </p:nvSpPr>
        <p:spPr>
          <a:xfrm>
            <a:off x="1331640" y="2782669"/>
            <a:ext cx="4507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IndexOf Fonksiyonu</a:t>
            </a:r>
            <a:endParaRPr lang="tr-TR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Metin kutusu 4"/>
          <p:cNvSpPr txBox="1"/>
          <p:nvPr/>
        </p:nvSpPr>
        <p:spPr>
          <a:xfrm>
            <a:off x="572863" y="3941355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IndexOf: Bu fonksiyon String’in içerisindeki istediginiz karakterin başlangıç noktasını verir.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Kullanım : 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String.IndexOf("a");</a:t>
            </a:r>
          </a:p>
        </p:txBody>
      </p:sp>
    </p:spTree>
    <p:extLst>
      <p:ext uri="{BB962C8B-B14F-4D97-AF65-F5344CB8AC3E}">
        <p14:creationId xmlns:p14="http://schemas.microsoft.com/office/powerpoint/2010/main" val="13846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</p:spPr>
      </p:pic>
      <p:sp>
        <p:nvSpPr>
          <p:cNvPr id="3" name="Metin kutusu 2"/>
          <p:cNvSpPr txBox="1"/>
          <p:nvPr/>
        </p:nvSpPr>
        <p:spPr>
          <a:xfrm>
            <a:off x="1619672" y="1398514"/>
            <a:ext cx="537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IndexOfAny</a:t>
            </a:r>
            <a:r>
              <a:rPr lang="tr-TR" sz="3600" dirty="0" smtClean="0">
                <a:solidFill>
                  <a:schemeClr val="bg1"/>
                </a:solidFill>
              </a:rPr>
              <a:t> Fonksiyonu</a:t>
            </a:r>
            <a:endParaRPr lang="tr-TR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510811" y="148478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bg1"/>
                </a:solidFill>
              </a:rPr>
              <a:t> 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510811" y="2929587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String’in içerisinde, istediginiz karakterin olup olmadıgını kontrol eder.Eğer karakter varsa başlangıç noktasını geri döndürür eger aranan karakter yoksa -1 değeri döndürür.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Kullanım : String.IndexOfAny("c")</a:t>
            </a:r>
          </a:p>
        </p:txBody>
      </p:sp>
    </p:spTree>
    <p:extLst>
      <p:ext uri="{BB962C8B-B14F-4D97-AF65-F5344CB8AC3E}">
        <p14:creationId xmlns:p14="http://schemas.microsoft.com/office/powerpoint/2010/main" val="7908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</p:spPr>
      </p:pic>
      <p:sp>
        <p:nvSpPr>
          <p:cNvPr id="3" name="Metin kutusu 2"/>
          <p:cNvSpPr txBox="1"/>
          <p:nvPr/>
        </p:nvSpPr>
        <p:spPr>
          <a:xfrm>
            <a:off x="1619672" y="1398514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Insert Fonksiyonu</a:t>
            </a:r>
            <a:endParaRPr lang="tr-TR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510811" y="2929587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String içine yenisini ekler.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Kullanım: 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String text = "Ben C programcısıyım.";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yeni text = text.Insert(6,"# ");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NewMetin değeri "Ben C# programcısıyım."</a:t>
            </a:r>
          </a:p>
        </p:txBody>
      </p:sp>
    </p:spTree>
    <p:extLst>
      <p:ext uri="{BB962C8B-B14F-4D97-AF65-F5344CB8AC3E}">
        <p14:creationId xmlns:p14="http://schemas.microsoft.com/office/powerpoint/2010/main" val="33420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</p:spPr>
      </p:pic>
      <p:sp>
        <p:nvSpPr>
          <p:cNvPr id="3" name="Metin kutusu 2"/>
          <p:cNvSpPr txBox="1"/>
          <p:nvPr/>
        </p:nvSpPr>
        <p:spPr>
          <a:xfrm>
            <a:off x="1619672" y="1398514"/>
            <a:ext cx="4612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Remove Fonksiyonu</a:t>
            </a:r>
            <a:endParaRPr lang="tr-TR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510811" y="2929587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Bu fonksiyonu string içerisindeki harf yada harfleri siler.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Kullanım : 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String text = "Merhaba Ben Hamdi";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textyeni = text.Remove(7,4);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textyeni ="Merhaba Hamdi";</a:t>
            </a:r>
          </a:p>
        </p:txBody>
      </p:sp>
    </p:spTree>
    <p:extLst>
      <p:ext uri="{BB962C8B-B14F-4D97-AF65-F5344CB8AC3E}">
        <p14:creationId xmlns:p14="http://schemas.microsoft.com/office/powerpoint/2010/main" val="307257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</p:spPr>
      </p:pic>
      <p:sp>
        <p:nvSpPr>
          <p:cNvPr id="3" name="Metin kutusu 2"/>
          <p:cNvSpPr txBox="1"/>
          <p:nvPr/>
        </p:nvSpPr>
        <p:spPr>
          <a:xfrm>
            <a:off x="1619672" y="1398514"/>
            <a:ext cx="464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Replace Fonksiyonu</a:t>
            </a:r>
            <a:endParaRPr lang="tr-TR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539552" y="2681708"/>
            <a:ext cx="82809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Bu fonksiyonumuz bir metnin içerisinde aratacağınız bir harf yada kelimeyi yine sizin belirleyeceğiniz başka bir harf yada kelime ile değiştirir.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Kullanım: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String text = "emlakcıdan.com";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string yeniText = text.Replace("ı","i");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yeniText degeri "emlakcidan.com"; olacaktır.</a:t>
            </a:r>
          </a:p>
        </p:txBody>
      </p:sp>
    </p:spTree>
    <p:extLst>
      <p:ext uri="{BB962C8B-B14F-4D97-AF65-F5344CB8AC3E}">
        <p14:creationId xmlns:p14="http://schemas.microsoft.com/office/powerpoint/2010/main" val="31353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</p:spPr>
      </p:pic>
      <p:sp>
        <p:nvSpPr>
          <p:cNvPr id="3" name="Metin kutusu 2"/>
          <p:cNvSpPr txBox="1"/>
          <p:nvPr/>
        </p:nvSpPr>
        <p:spPr>
          <a:xfrm>
            <a:off x="2051720" y="355590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Substring Fonksiyonu</a:t>
            </a:r>
            <a:endParaRPr lang="tr-TR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611560" y="1205120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</a:rPr>
              <a:t>Bu fonksiyonumuz bir String’in içerisinde ki başlangıç noktasını ve uzunluğunu belirtmiş olduğunuz konumdaki metni size verir.İkinci parametreyi yazmazsanız belirttiğiniz noktadan String’in sonuna kadar olan kısım tamamen okunur. Geriye String döndürür.</a:t>
            </a:r>
            <a:br>
              <a:rPr lang="tr-TR" sz="2400" dirty="0">
                <a:solidFill>
                  <a:schemeClr val="bg1"/>
                </a:solidFill>
              </a:rPr>
            </a:br>
            <a:r>
              <a:rPr lang="tr-TR" sz="2400" dirty="0">
                <a:solidFill>
                  <a:schemeClr val="bg1"/>
                </a:solidFill>
              </a:rPr>
              <a:t>Kullanım : </a:t>
            </a:r>
            <a:br>
              <a:rPr lang="tr-TR" sz="2400" dirty="0">
                <a:solidFill>
                  <a:schemeClr val="bg1"/>
                </a:solidFill>
              </a:rPr>
            </a:br>
            <a:r>
              <a:rPr lang="tr-TR" sz="2400" dirty="0">
                <a:solidFill>
                  <a:schemeClr val="bg1"/>
                </a:solidFill>
              </a:rPr>
              <a:t>string text = "0123456789";</a:t>
            </a:r>
            <a:br>
              <a:rPr lang="tr-TR" sz="2400" dirty="0">
                <a:solidFill>
                  <a:schemeClr val="bg1"/>
                </a:solidFill>
              </a:rPr>
            </a:br>
            <a:r>
              <a:rPr lang="tr-TR" sz="2400" dirty="0">
                <a:solidFill>
                  <a:schemeClr val="bg1"/>
                </a:solidFill>
              </a:rPr>
              <a:t>string yeniText;</a:t>
            </a:r>
            <a:br>
              <a:rPr lang="tr-TR" sz="2400" dirty="0">
                <a:solidFill>
                  <a:schemeClr val="bg1"/>
                </a:solidFill>
              </a:rPr>
            </a:br>
            <a:r>
              <a:rPr lang="tr-TR" sz="2400" dirty="0">
                <a:solidFill>
                  <a:schemeClr val="bg1"/>
                </a:solidFill>
              </a:rPr>
              <a:t>yeniText = text.Substring(4);</a:t>
            </a:r>
            <a:br>
              <a:rPr lang="tr-TR" sz="2400" dirty="0">
                <a:solidFill>
                  <a:schemeClr val="bg1"/>
                </a:solidFill>
              </a:rPr>
            </a:br>
            <a:r>
              <a:rPr lang="tr-TR" sz="2400" dirty="0">
                <a:solidFill>
                  <a:schemeClr val="bg1"/>
                </a:solidFill>
              </a:rPr>
              <a:t>yeniText’nin değeri "456789" Olacaktır.</a:t>
            </a:r>
            <a:br>
              <a:rPr lang="tr-TR" sz="2400" dirty="0">
                <a:solidFill>
                  <a:schemeClr val="bg1"/>
                </a:solidFill>
              </a:rPr>
            </a:br>
            <a:r>
              <a:rPr lang="tr-TR" sz="2400" dirty="0">
                <a:solidFill>
                  <a:schemeClr val="bg1"/>
                </a:solidFill>
              </a:rPr>
              <a:t>yeniText = text.Substring(2,4);</a:t>
            </a:r>
            <a:br>
              <a:rPr lang="tr-TR" sz="2400" dirty="0">
                <a:solidFill>
                  <a:schemeClr val="bg1"/>
                </a:solidFill>
              </a:rPr>
            </a:br>
            <a:r>
              <a:rPr lang="tr-TR" sz="2400" dirty="0">
                <a:solidFill>
                  <a:schemeClr val="bg1"/>
                </a:solidFill>
              </a:rPr>
              <a:t>yeniText = text.Substring(4);</a:t>
            </a:r>
            <a:br>
              <a:rPr lang="tr-TR" sz="2400" dirty="0">
                <a:solidFill>
                  <a:schemeClr val="bg1"/>
                </a:solidFill>
              </a:rPr>
            </a:br>
            <a:r>
              <a:rPr lang="tr-TR" sz="2400" dirty="0">
                <a:solidFill>
                  <a:schemeClr val="bg1"/>
                </a:solidFill>
              </a:rPr>
              <a:t>yeniText’nin değeri "2345" Olacaktır.</a:t>
            </a:r>
          </a:p>
        </p:txBody>
      </p:sp>
    </p:spTree>
    <p:extLst>
      <p:ext uri="{BB962C8B-B14F-4D97-AF65-F5344CB8AC3E}">
        <p14:creationId xmlns:p14="http://schemas.microsoft.com/office/powerpoint/2010/main" val="31254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</p:spPr>
      </p:pic>
      <p:sp>
        <p:nvSpPr>
          <p:cNvPr id="3" name="Metin kutusu 2"/>
          <p:cNvSpPr txBox="1"/>
          <p:nvPr/>
        </p:nvSpPr>
        <p:spPr>
          <a:xfrm>
            <a:off x="1619672" y="1398514"/>
            <a:ext cx="4578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ToLower Fonksiyonu</a:t>
            </a:r>
            <a:endParaRPr lang="tr-TR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539552" y="2681708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Bu sınıfımız String’in içeriğinin tamamını küçük harfe çevirir. 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Kullanım :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string text = "BLOG";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string yeniText = text.ToLower();</a:t>
            </a:r>
            <a:br>
              <a:rPr lang="tr-TR" sz="2800" dirty="0">
                <a:solidFill>
                  <a:schemeClr val="bg1"/>
                </a:solidFill>
              </a:rPr>
            </a:br>
            <a:r>
              <a:rPr lang="tr-TR" sz="2800" dirty="0">
                <a:solidFill>
                  <a:schemeClr val="bg1"/>
                </a:solidFill>
              </a:rPr>
              <a:t>yeniText "blog" olacaktır.</a:t>
            </a:r>
          </a:p>
        </p:txBody>
      </p:sp>
    </p:spTree>
    <p:extLst>
      <p:ext uri="{BB962C8B-B14F-4D97-AF65-F5344CB8AC3E}">
        <p14:creationId xmlns:p14="http://schemas.microsoft.com/office/powerpoint/2010/main" val="686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nlı">
  <a:themeElements>
    <a:clrScheme name="Canlı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nl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nl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6767</TotalTime>
  <Words>156</Words>
  <Application>Microsoft Office PowerPoint</Application>
  <PresentationFormat>On-screen Show (4:3)</PresentationFormat>
  <Paragraphs>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Verdana</vt:lpstr>
      <vt:lpstr>Wingdings 2</vt:lpstr>
      <vt:lpstr>Canlı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Hamdi</dc:creator>
  <cp:lastModifiedBy>Hamdi-PC</cp:lastModifiedBy>
  <cp:revision>24</cp:revision>
  <dcterms:created xsi:type="dcterms:W3CDTF">2013-01-09T09:35:59Z</dcterms:created>
  <dcterms:modified xsi:type="dcterms:W3CDTF">2013-06-23T20:10:21Z</dcterms:modified>
</cp:coreProperties>
</file>