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63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8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2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9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7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11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1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6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1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9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D4E4-F54B-409D-9EB1-EABC8F6A9EBC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ABF6-09CB-4C8D-9158-3FBD94141B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2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 does the web works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you enter something like </a:t>
            </a:r>
            <a:r>
              <a:rPr lang="en-US" dirty="0" smtClean="0"/>
              <a:t>GOOGLE.COM</a:t>
            </a:r>
            <a:r>
              <a:rPr lang="en-US" dirty="0"/>
              <a:t> the request goes to one of many special computers on the Internet known as </a:t>
            </a:r>
            <a:r>
              <a:rPr lang="en-US" i="1" dirty="0"/>
              <a:t>Domain Name Servers</a:t>
            </a:r>
            <a:r>
              <a:rPr lang="en-US" dirty="0"/>
              <a:t> </a:t>
            </a:r>
            <a:r>
              <a:rPr lang="en-US" b="1" dirty="0"/>
              <a:t>(DNS)</a:t>
            </a:r>
            <a:r>
              <a:rPr lang="en-US" dirty="0"/>
              <a:t>. All these requests are routed through various routers and switches. The domain name servers keep tables of machine names and their IP addresses, so when you type in </a:t>
            </a:r>
            <a:r>
              <a:rPr lang="en-US" dirty="0" smtClean="0"/>
              <a:t> GOOGLE.COM </a:t>
            </a:r>
            <a:r>
              <a:rPr lang="en-US" dirty="0"/>
              <a:t> it gets translated into a number, which identifies the computers that serve the Google Website to you.</a:t>
            </a:r>
          </a:p>
          <a:p>
            <a:r>
              <a:rPr lang="en-US" dirty="0"/>
              <a:t>When you want to view any page on the Web, you must initiate the activity by requesting a page using your browser. The browser asks a domain name server to translate the domain name you requested into an IP address. The browser then sends a request to that server for the page you want, using a standard called Hypertext Transfer Protocol or HTTP.</a:t>
            </a:r>
          </a:p>
          <a:p>
            <a:r>
              <a:rPr lang="en-US" dirty="0"/>
              <a:t>The server should constantly be connected to the Internet, ready to serve pages to visitors. When it receives a request, it looks for the requested document and returns it to the Web browser. When a request is made, the server usually logs the client's IP address, the document requested, and the date and time it was requested. This information varies server to server.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81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 </a:t>
            </a:r>
            <a:r>
              <a:rPr lang="en-US" dirty="0"/>
              <a:t>do you need</a:t>
            </a:r>
            <a:r>
              <a:rPr lang="en-US" i="1" dirty="0"/>
              <a:t> to be a web developer</a:t>
            </a:r>
            <a:r>
              <a:rPr lang="en-US" i="1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languages including HTML and </a:t>
            </a:r>
            <a:r>
              <a:rPr lang="en-US" dirty="0" smtClean="0"/>
              <a:t>CSS.</a:t>
            </a:r>
          </a:p>
          <a:p>
            <a:endParaRPr lang="en-US" dirty="0"/>
          </a:p>
          <a:p>
            <a:r>
              <a:rPr lang="en-US" dirty="0"/>
              <a:t>Frontend web programing languages and skills such as </a:t>
            </a:r>
            <a:r>
              <a:rPr lang="en-US" dirty="0" smtClean="0"/>
              <a:t>JavaScript.</a:t>
            </a:r>
          </a:p>
          <a:p>
            <a:endParaRPr lang="en-US" dirty="0"/>
          </a:p>
          <a:p>
            <a:r>
              <a:rPr lang="en-US" dirty="0"/>
              <a:t>Backend web programing languages such as C# or Java, PHP and </a:t>
            </a:r>
            <a:r>
              <a:rPr lang="en-US" dirty="0" smtClean="0"/>
              <a:t>Ruby.</a:t>
            </a:r>
          </a:p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/>
              <a:t>servers and how they function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81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What’s the role of a web developer</a:t>
            </a:r>
            <a:r>
              <a:rPr lang="en-US" i="1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web developer</a:t>
            </a:r>
            <a:r>
              <a:rPr lang="en-US" dirty="0"/>
              <a:t> is responsible for programming the code that “tells” a </a:t>
            </a:r>
            <a:r>
              <a:rPr lang="en-US" b="1" dirty="0"/>
              <a:t>website</a:t>
            </a:r>
            <a:r>
              <a:rPr lang="en-US" dirty="0"/>
              <a:t> how to </a:t>
            </a:r>
            <a:r>
              <a:rPr lang="en-US" b="1" dirty="0"/>
              <a:t>function</a:t>
            </a:r>
            <a:r>
              <a:rPr lang="en-US" dirty="0"/>
              <a:t>. A </a:t>
            </a:r>
            <a:r>
              <a:rPr lang="en-US" b="1" dirty="0"/>
              <a:t>developer</a:t>
            </a:r>
            <a:r>
              <a:rPr lang="en-US" dirty="0"/>
              <a:t> builds a </a:t>
            </a:r>
            <a:r>
              <a:rPr lang="en-US" b="1" dirty="0"/>
              <a:t>website</a:t>
            </a:r>
            <a:r>
              <a:rPr lang="en-US" dirty="0"/>
              <a:t> from the bottom up, which means designing it in such a way that end users have no difficulty navigating the site.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69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How does the web works?</vt:lpstr>
      <vt:lpstr>What do you need to be a web developer?</vt:lpstr>
      <vt:lpstr>What’s the role of a web developer.</vt:lpstr>
    </vt:vector>
  </TitlesOfParts>
  <Company>Nyrhu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hamdi</dc:creator>
  <cp:lastModifiedBy>hamdi</cp:lastModifiedBy>
  <cp:revision>2</cp:revision>
  <dcterms:created xsi:type="dcterms:W3CDTF">2021-03-22T15:21:12Z</dcterms:created>
  <dcterms:modified xsi:type="dcterms:W3CDTF">2021-03-22T15:31:53Z</dcterms:modified>
</cp:coreProperties>
</file>