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79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4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3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34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0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34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36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62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03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20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83F7B-7EB4-40B7-9B78-8F084CABDCBF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0C2C-E96C-4CAB-AC05-0E9C089AC7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58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b="1" dirty="0">
                <a:solidFill>
                  <a:srgbClr val="00B050"/>
                </a:solidFill>
              </a:rPr>
              <a:t>FIRST CHEKPOINT</a:t>
            </a:r>
          </a:p>
        </p:txBody>
      </p:sp>
    </p:spTree>
    <p:extLst>
      <p:ext uri="{BB962C8B-B14F-4D97-AF65-F5344CB8AC3E}">
        <p14:creationId xmlns:p14="http://schemas.microsoft.com/office/powerpoint/2010/main" val="428612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How does the web works?</a:t>
            </a:r>
            <a:endParaRPr lang="fr-FR" sz="5400" b="1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moment you enter this address in your browser and you hit ENTER, a lot of different things happen:​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URL gets resolved​ A Request is sent to the server of the website​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response of the server is parsed​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page is rendered and displayed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580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What do you need to be a web developer?</a:t>
            </a:r>
            <a:endParaRPr lang="fr-FR" sz="4000" b="1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Analytical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.​ </a:t>
            </a:r>
            <a:endParaRPr lang="fr-FR" dirty="0" smtClean="0"/>
          </a:p>
          <a:p>
            <a:r>
              <a:rPr lang="fr-FR" dirty="0" smtClean="0"/>
              <a:t>Responsive </a:t>
            </a:r>
            <a:r>
              <a:rPr lang="fr-FR" dirty="0"/>
              <a:t>design </a:t>
            </a:r>
            <a:r>
              <a:rPr lang="fr-FR" dirty="0" err="1"/>
              <a:t>skills</a:t>
            </a:r>
            <a:r>
              <a:rPr lang="fr-FR" dirty="0"/>
              <a:t>.</a:t>
            </a:r>
            <a:r>
              <a:rPr lang="fr-FR" dirty="0" smtClean="0"/>
              <a:t>​</a:t>
            </a:r>
          </a:p>
          <a:p>
            <a:r>
              <a:rPr lang="fr-FR" dirty="0" smtClean="0"/>
              <a:t> </a:t>
            </a:r>
            <a:r>
              <a:rPr lang="fr-FR" dirty="0" err="1"/>
              <a:t>Interpersonal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.​ </a:t>
            </a:r>
            <a:endParaRPr lang="fr-FR" dirty="0" smtClean="0"/>
          </a:p>
          <a:p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err="1"/>
              <a:t>debugging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99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What’s the role of a web developer.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Developer is responsible for the coding, design and layout of a website according to a company's specifications. </a:t>
            </a:r>
            <a:r>
              <a:rPr lang="en-US"/>
              <a:t>As the role takes into consideration user experience and function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315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128</Words>
  <Application>Microsoft Office PowerPoint</Application>
  <PresentationFormat>Affichage à l'écran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FIRST CHEKPOINT</vt:lpstr>
      <vt:lpstr>How does the web works?</vt:lpstr>
      <vt:lpstr>What do you need to be a web developer?</vt:lpstr>
      <vt:lpstr>What’s the role of a web developer.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CHEKPOINT</dc:title>
  <dc:creator>PC_Syrine</dc:creator>
  <cp:lastModifiedBy>PC_Syrine</cp:lastModifiedBy>
  <cp:revision>1</cp:revision>
  <dcterms:created xsi:type="dcterms:W3CDTF">2021-01-31T12:46:25Z</dcterms:created>
  <dcterms:modified xsi:type="dcterms:W3CDTF">2021-01-31T12:52:58Z</dcterms:modified>
</cp:coreProperties>
</file>