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A991-CD15-4C78-AE56-C10CA12ACE40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A41B-EB20-476E-BF33-F96AF876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12432" y="986589"/>
            <a:ext cx="8831179" cy="5354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5992"/>
              </p:ext>
            </p:extLst>
          </p:nvPr>
        </p:nvGraphicFramePr>
        <p:xfrm>
          <a:off x="3708399" y="1612523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86876"/>
              </p:ext>
            </p:extLst>
          </p:nvPr>
        </p:nvGraphicFramePr>
        <p:xfrm>
          <a:off x="7722935" y="2119454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74231" y="2231968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Awal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22935" y="3256657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4231" y="3071991"/>
            <a:ext cx="29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Arah Pertumbuhan Piksel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399" y="55224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6x6 dengan gray leve 0 - 9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12432" y="986589"/>
            <a:ext cx="8831179" cy="5354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99672"/>
              </p:ext>
            </p:extLst>
          </p:nvPr>
        </p:nvGraphicFramePr>
        <p:xfrm>
          <a:off x="3708399" y="1612523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10035"/>
              </p:ext>
            </p:extLst>
          </p:nvPr>
        </p:nvGraphicFramePr>
        <p:xfrm>
          <a:off x="7722935" y="2119454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74230" y="2231968"/>
            <a:ext cx="29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yang sedang Diamati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4231" y="3071991"/>
            <a:ext cx="291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Daerah Region Growing Setelah Beberapa Iterasi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48727"/>
              </p:ext>
            </p:extLst>
          </p:nvPr>
        </p:nvGraphicFramePr>
        <p:xfrm>
          <a:off x="7722935" y="2959477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114800" y="2579716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04083" y="2006940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151295" y="2094808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82550" y="2094808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04083" y="263630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51295" y="2713814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827294" y="3191649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27294" y="382101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97138" y="3882225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395" y="3690559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365882" y="3945848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08399" y="55224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6x6 dengan gray leve 0 - 9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12432" y="986589"/>
            <a:ext cx="8831179" cy="5354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43111"/>
              </p:ext>
            </p:extLst>
          </p:nvPr>
        </p:nvGraphicFramePr>
        <p:xfrm>
          <a:off x="3708399" y="1612523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40420"/>
              </p:ext>
            </p:extLst>
          </p:nvPr>
        </p:nvGraphicFramePr>
        <p:xfrm>
          <a:off x="7722935" y="2119454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74231" y="2231968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Awal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22935" y="3256657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4231" y="3071991"/>
            <a:ext cx="29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Arah Pertumbuhan Piksel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399" y="55224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6x6 dengan gray leve 0 - 9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12432" y="986589"/>
            <a:ext cx="8831179" cy="5354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14578"/>
              </p:ext>
            </p:extLst>
          </p:nvPr>
        </p:nvGraphicFramePr>
        <p:xfrm>
          <a:off x="3708399" y="1612523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75287"/>
              </p:ext>
            </p:extLst>
          </p:nvPr>
        </p:nvGraphicFramePr>
        <p:xfrm>
          <a:off x="7722935" y="2119454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74230" y="2231968"/>
            <a:ext cx="29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yang sedang Diamati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4231" y="3071991"/>
            <a:ext cx="291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Daerah Region Growing Setelah Beberapa Iterasi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722935" y="2959477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114800" y="2579716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04083" y="2006940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151295" y="2094808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82550" y="2094808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04083" y="263630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51295" y="2713814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827294" y="3191649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27294" y="382101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97138" y="3882225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395" y="3690559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365882" y="3945848"/>
            <a:ext cx="27432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08399" y="55224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6x6 dengan gray leve 0 - 9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208</Words>
  <Application>Microsoft Office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hamdiahmadi</cp:lastModifiedBy>
  <cp:revision>4</cp:revision>
  <dcterms:created xsi:type="dcterms:W3CDTF">2015-12-19T06:23:15Z</dcterms:created>
  <dcterms:modified xsi:type="dcterms:W3CDTF">2016-01-02T05:18:26Z</dcterms:modified>
</cp:coreProperties>
</file>