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03A0-E98B-4A9F-9337-1607C88E1D22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7" y="801859"/>
            <a:ext cx="411396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37" y="801859"/>
            <a:ext cx="4113960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7" y="3545059"/>
            <a:ext cx="4113960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37" y="3545059"/>
            <a:ext cx="4113960" cy="27432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247777" y="3573195"/>
            <a:ext cx="82279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1737" y="801859"/>
            <a:ext cx="0" cy="5486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7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7" y="801859"/>
            <a:ext cx="4113960" cy="27432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247777" y="3573195"/>
            <a:ext cx="82279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1737" y="801859"/>
            <a:ext cx="0" cy="5486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2" y="797952"/>
            <a:ext cx="4113961" cy="274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7" y="3597425"/>
            <a:ext cx="4113959" cy="2690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2" y="3597425"/>
            <a:ext cx="4113961" cy="26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hamdiahmadi</dc:creator>
  <cp:lastModifiedBy>hamdiahmadi</cp:lastModifiedBy>
  <cp:revision>3</cp:revision>
  <dcterms:created xsi:type="dcterms:W3CDTF">2015-12-22T01:26:56Z</dcterms:created>
  <dcterms:modified xsi:type="dcterms:W3CDTF">2016-01-04T12:13:23Z</dcterms:modified>
</cp:coreProperties>
</file>