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03A0-E98B-4A9F-9337-1607C88E1D2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801859"/>
            <a:ext cx="411396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801859"/>
            <a:ext cx="411396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3545059"/>
            <a:ext cx="411396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3545059"/>
            <a:ext cx="4113960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801859"/>
            <a:ext cx="411396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801859"/>
            <a:ext cx="411396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3545059"/>
            <a:ext cx="411396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3545059"/>
            <a:ext cx="4113960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5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43" y="800182"/>
            <a:ext cx="4032961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0" y="800182"/>
            <a:ext cx="4073459" cy="2744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44" y="3597425"/>
            <a:ext cx="4032961" cy="2690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0" y="3597425"/>
            <a:ext cx="4073459" cy="26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hamdiahmadi</cp:lastModifiedBy>
  <cp:revision>4</cp:revision>
  <dcterms:created xsi:type="dcterms:W3CDTF">2015-12-22T01:26:56Z</dcterms:created>
  <dcterms:modified xsi:type="dcterms:W3CDTF">2016-01-05T17:34:10Z</dcterms:modified>
</cp:coreProperties>
</file>