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03A0-E98B-4A9F-9337-1607C88E1D22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1BD7-46C8-42B2-9446-23E7F62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801859"/>
            <a:ext cx="411396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801859"/>
            <a:ext cx="4113960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77" y="3545059"/>
            <a:ext cx="4113960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37" y="3545059"/>
            <a:ext cx="4113960" cy="2743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47777" y="3573195"/>
            <a:ext cx="82279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1737" y="801859"/>
            <a:ext cx="0" cy="5486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hamdiahmadi</cp:lastModifiedBy>
  <cp:revision>2</cp:revision>
  <dcterms:created xsi:type="dcterms:W3CDTF">2015-12-22T01:26:56Z</dcterms:created>
  <dcterms:modified xsi:type="dcterms:W3CDTF">2015-12-22T01:30:05Z</dcterms:modified>
</cp:coreProperties>
</file>