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23AF-8E61-7234-0079-0CAA457D7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57B34-4AA9-A0F2-3DBF-2E16C1275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B1D9D-03C8-4C89-A281-696125FF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140-0A43-45C3-B092-565C780C386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1C34C-6F18-A393-CEE7-5370A84B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6D7ED-DB7C-1D18-1B18-84872944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7652-876E-42EA-9453-BA1F5F73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7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03C5-809F-1CFF-2A7D-7835A731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CD113-2402-1E23-08D4-34E35DCE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1FC-67D6-5CA7-B9CC-7A7C037D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140-0A43-45C3-B092-565C780C386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5821C-4A72-ED1C-A314-A1C318C6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EB236-53C4-8B26-E2FB-D17DC336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7652-876E-42EA-9453-BA1F5F73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C5C85-86E4-CF28-0565-D413B821B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DF4C9-208F-7069-4140-570B0F0BA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5DDE-5DFB-E1DA-F220-7C9E0AB5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140-0A43-45C3-B092-565C780C386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C887-EB8F-D605-FC6D-8CE2456C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CDE19-E6DC-612B-D343-E72C508A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7652-876E-42EA-9453-BA1F5F73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0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54A7-8347-8949-1A15-05FAFA21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E679-30EA-6130-2812-DEDAE8CE4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C5E23-E087-1D0A-03A9-090FD2FA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140-0A43-45C3-B092-565C780C386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FE237-CA5A-10A5-C37D-6CFB40A4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B60C4-4A6E-673F-E243-7BD04AD6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7652-876E-42EA-9453-BA1F5F73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5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2503-965A-3B96-5926-F01BDBE7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1C9C7-265A-147D-012B-D5C1ABC95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C365-02C0-9FB6-90D8-73F4F3B7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140-0A43-45C3-B092-565C780C386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7A2E6-E003-FFAB-C3B9-591252DF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F30F4-4612-6A78-7D40-3E197DB5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7652-876E-42EA-9453-BA1F5F73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4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E8EA-FF99-C63D-6B3F-45A0B032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0DF0-8A3C-1F4C-3960-D3825ED6C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13B22-DA37-E733-F30F-89BB0C924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7EFB4-A3A1-B9F0-33F6-336EC67D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140-0A43-45C3-B092-565C780C386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E5A0E-DE0D-13D9-2CD7-43873E31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8C2D3-7595-2AA4-2D5D-D73C54A0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7652-876E-42EA-9453-BA1F5F73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7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17D5-07F8-F620-A270-26941794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4653C-C820-9C43-1CDC-D03EC93A6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8511D-5D5A-1D96-3CC3-CFBAA44F1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62342-BA6F-8084-9581-7E9694E30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9ADA1-B785-1598-87EF-BBAC2FE11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8EB22-9F94-E136-EBA5-15FF5712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140-0A43-45C3-B092-565C780C386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2AE8C-C9C5-9478-9B1C-A1243B41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F07DE-D398-2C24-E09D-43C382A0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7652-876E-42EA-9453-BA1F5F73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B88B-BC10-99C8-DB05-CA71DA04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86632-1F5D-C481-6A88-4F76DFA0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140-0A43-45C3-B092-565C780C386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57361-C998-816E-75E4-E6EDD10B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F1051-0B8A-F673-CB55-BB1264E7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7652-876E-42EA-9453-BA1F5F73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6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28AF9-DC09-7782-06CC-D1B24B99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140-0A43-45C3-B092-565C780C386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7CC8C-4BDA-DA6C-DB4B-3B558A37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5B27B-858F-4C52-9E60-1F177E8F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7652-876E-42EA-9453-BA1F5F73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5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3B3D-4D96-90E6-CD96-4EA7F459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199F7-E625-4EDB-0959-AA8FA10AA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5DFE7-850A-0FBC-70C4-6576584DC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E2998-8868-0E72-056B-C2774410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140-0A43-45C3-B092-565C780C386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EDB18-3D67-0FD5-4105-7AE68DDE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FEE60-D7AB-EF8A-CD9F-0FCD6943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7652-876E-42EA-9453-BA1F5F73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5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1DF0-5D1E-191E-02B1-C265BFF9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95637-1B21-46F7-327C-B240E90F7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C5140-8898-C88C-B37B-35F7BD374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804B0-184D-C674-9228-81E5D3B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140-0A43-45C3-B092-565C780C386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6B454-9183-1E96-FFBE-45B521B6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6F342-9E13-3CA1-785E-A3547A62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7652-876E-42EA-9453-BA1F5F73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A4758-C122-0884-C778-90491899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A1CA3-DD17-0DCC-961B-743878D40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31CE4-AD5E-A327-C935-753D83848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D5140-0A43-45C3-B092-565C780C386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00AC-1ADD-3A5E-2996-F996B9B4C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048A-A4AF-C2CA-6366-2BD46397E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7652-876E-42EA-9453-BA1F5F73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1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A11756-61BC-6821-139D-55E6ED3E5E90}"/>
              </a:ext>
            </a:extLst>
          </p:cNvPr>
          <p:cNvSpPr/>
          <p:nvPr/>
        </p:nvSpPr>
        <p:spPr>
          <a:xfrm>
            <a:off x="68580" y="0"/>
            <a:ext cx="11727180" cy="685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C02E98-12A6-BBC9-AB96-EEA1E897067F}"/>
              </a:ext>
            </a:extLst>
          </p:cNvPr>
          <p:cNvSpPr/>
          <p:nvPr/>
        </p:nvSpPr>
        <p:spPr>
          <a:xfrm>
            <a:off x="5177790" y="320040"/>
            <a:ext cx="1508760" cy="5257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5FFEF-2E8C-3E28-317A-4885B4C2D326}"/>
              </a:ext>
            </a:extLst>
          </p:cNvPr>
          <p:cNvSpPr txBox="1"/>
          <p:nvPr/>
        </p:nvSpPr>
        <p:spPr>
          <a:xfrm>
            <a:off x="5463540" y="39826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FF427B-31A7-0BC4-1AC7-99F425654FB6}"/>
              </a:ext>
            </a:extLst>
          </p:cNvPr>
          <p:cNvCxnSpPr>
            <a:stCxn id="5" idx="2"/>
          </p:cNvCxnSpPr>
          <p:nvPr/>
        </p:nvCxnSpPr>
        <p:spPr>
          <a:xfrm>
            <a:off x="5932170" y="845820"/>
            <a:ext cx="0" cy="40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7302E4-B176-A7CB-3915-8DFCE1BCCF57}"/>
              </a:ext>
            </a:extLst>
          </p:cNvPr>
          <p:cNvCxnSpPr>
            <a:cxnSpLocks/>
          </p:cNvCxnSpPr>
          <p:nvPr/>
        </p:nvCxnSpPr>
        <p:spPr>
          <a:xfrm>
            <a:off x="1341120" y="1249680"/>
            <a:ext cx="9060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AE3C63-E11D-8A80-3AFE-42F454CED90E}"/>
              </a:ext>
            </a:extLst>
          </p:cNvPr>
          <p:cNvCxnSpPr/>
          <p:nvPr/>
        </p:nvCxnSpPr>
        <p:spPr>
          <a:xfrm>
            <a:off x="1348740" y="124968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E8E23A-0295-3FFD-69A6-8F90BD970DD5}"/>
              </a:ext>
            </a:extLst>
          </p:cNvPr>
          <p:cNvCxnSpPr/>
          <p:nvPr/>
        </p:nvCxnSpPr>
        <p:spPr>
          <a:xfrm>
            <a:off x="10401300" y="124968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E5C4A84-020E-91AA-E601-32BC7FF893C4}"/>
              </a:ext>
            </a:extLst>
          </p:cNvPr>
          <p:cNvSpPr/>
          <p:nvPr/>
        </p:nvSpPr>
        <p:spPr>
          <a:xfrm>
            <a:off x="9307833" y="2042160"/>
            <a:ext cx="2186933" cy="16611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E4AF2B-4248-683C-1112-240F161F94F1}"/>
              </a:ext>
            </a:extLst>
          </p:cNvPr>
          <p:cNvSpPr/>
          <p:nvPr/>
        </p:nvSpPr>
        <p:spPr>
          <a:xfrm>
            <a:off x="3632834" y="2042160"/>
            <a:ext cx="2186933" cy="16611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849F76F-20BD-8D0D-6ED4-5236FF5E94E4}"/>
              </a:ext>
            </a:extLst>
          </p:cNvPr>
          <p:cNvSpPr/>
          <p:nvPr/>
        </p:nvSpPr>
        <p:spPr>
          <a:xfrm>
            <a:off x="247653" y="2042160"/>
            <a:ext cx="2186933" cy="16611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83D026-3463-643F-ACA5-E1F705F99384}"/>
              </a:ext>
            </a:extLst>
          </p:cNvPr>
          <p:cNvCxnSpPr/>
          <p:nvPr/>
        </p:nvCxnSpPr>
        <p:spPr>
          <a:xfrm>
            <a:off x="4772020" y="124968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E8ECA4A-AE23-36BF-4C68-45B68679131D}"/>
              </a:ext>
            </a:extLst>
          </p:cNvPr>
          <p:cNvSpPr/>
          <p:nvPr/>
        </p:nvSpPr>
        <p:spPr>
          <a:xfrm>
            <a:off x="1249680" y="2236472"/>
            <a:ext cx="205739" cy="19430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4439EC-23AF-C196-7A59-30FC25E3F2FD}"/>
              </a:ext>
            </a:extLst>
          </p:cNvPr>
          <p:cNvCxnSpPr>
            <a:stCxn id="21" idx="3"/>
          </p:cNvCxnSpPr>
          <p:nvPr/>
        </p:nvCxnSpPr>
        <p:spPr>
          <a:xfrm flipH="1">
            <a:off x="1120140" y="2402319"/>
            <a:ext cx="159670" cy="32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BA0981-B333-D982-DF69-43E61EB97ECC}"/>
              </a:ext>
            </a:extLst>
          </p:cNvPr>
          <p:cNvCxnSpPr>
            <a:stCxn id="21" idx="5"/>
          </p:cNvCxnSpPr>
          <p:nvPr/>
        </p:nvCxnSpPr>
        <p:spPr>
          <a:xfrm>
            <a:off x="1425289" y="2402319"/>
            <a:ext cx="159670" cy="32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63E8E619-E843-434F-078B-F6B9A8BFA150}"/>
              </a:ext>
            </a:extLst>
          </p:cNvPr>
          <p:cNvSpPr/>
          <p:nvPr/>
        </p:nvSpPr>
        <p:spPr>
          <a:xfrm>
            <a:off x="1017270" y="2739392"/>
            <a:ext cx="205739" cy="194302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C0ED956-D175-FCE0-D07A-1E6A3EA68123}"/>
              </a:ext>
            </a:extLst>
          </p:cNvPr>
          <p:cNvSpPr/>
          <p:nvPr/>
        </p:nvSpPr>
        <p:spPr>
          <a:xfrm>
            <a:off x="1482089" y="2739392"/>
            <a:ext cx="205739" cy="194302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C9589B-8D41-1F7F-F608-F95753079B09}"/>
              </a:ext>
            </a:extLst>
          </p:cNvPr>
          <p:cNvCxnSpPr/>
          <p:nvPr/>
        </p:nvCxnSpPr>
        <p:spPr>
          <a:xfrm>
            <a:off x="1127934" y="2915650"/>
            <a:ext cx="159670" cy="32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00F907-0A72-150A-E2A5-6A2BA997201C}"/>
              </a:ext>
            </a:extLst>
          </p:cNvPr>
          <p:cNvCxnSpPr/>
          <p:nvPr/>
        </p:nvCxnSpPr>
        <p:spPr>
          <a:xfrm flipH="1">
            <a:off x="918559" y="2889998"/>
            <a:ext cx="159670" cy="32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C92589A4-B17C-C929-B94A-55397B659F9F}"/>
              </a:ext>
            </a:extLst>
          </p:cNvPr>
          <p:cNvSpPr/>
          <p:nvPr/>
        </p:nvSpPr>
        <p:spPr>
          <a:xfrm>
            <a:off x="811529" y="3225179"/>
            <a:ext cx="205739" cy="19430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65AE4F8C-FF92-2237-C3B5-316E35A8031B}"/>
              </a:ext>
            </a:extLst>
          </p:cNvPr>
          <p:cNvSpPr/>
          <p:nvPr/>
        </p:nvSpPr>
        <p:spPr>
          <a:xfrm>
            <a:off x="1219197" y="3241291"/>
            <a:ext cx="205739" cy="19430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EA545917-28AD-E71A-0580-EF9E44DC9F77}"/>
              </a:ext>
            </a:extLst>
          </p:cNvPr>
          <p:cNvSpPr/>
          <p:nvPr/>
        </p:nvSpPr>
        <p:spPr>
          <a:xfrm>
            <a:off x="4680593" y="2236472"/>
            <a:ext cx="205739" cy="19430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26F261-8596-9E0A-49C6-92C84603DE75}"/>
              </a:ext>
            </a:extLst>
          </p:cNvPr>
          <p:cNvCxnSpPr>
            <a:stCxn id="54" idx="3"/>
          </p:cNvCxnSpPr>
          <p:nvPr/>
        </p:nvCxnSpPr>
        <p:spPr>
          <a:xfrm flipH="1">
            <a:off x="4551053" y="2402319"/>
            <a:ext cx="159670" cy="32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50E98F-E4D1-BE63-3E10-9AC798E59DB1}"/>
              </a:ext>
            </a:extLst>
          </p:cNvPr>
          <p:cNvCxnSpPr>
            <a:stCxn id="54" idx="5"/>
          </p:cNvCxnSpPr>
          <p:nvPr/>
        </p:nvCxnSpPr>
        <p:spPr>
          <a:xfrm>
            <a:off x="4856202" y="2402319"/>
            <a:ext cx="159670" cy="32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C729E63B-4B2B-80B1-396D-EEC4A485A584}"/>
              </a:ext>
            </a:extLst>
          </p:cNvPr>
          <p:cNvSpPr/>
          <p:nvPr/>
        </p:nvSpPr>
        <p:spPr>
          <a:xfrm>
            <a:off x="4448183" y="2739392"/>
            <a:ext cx="205739" cy="194302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3559B6F7-80CE-BE82-F60E-71A4E6485607}"/>
              </a:ext>
            </a:extLst>
          </p:cNvPr>
          <p:cNvSpPr/>
          <p:nvPr/>
        </p:nvSpPr>
        <p:spPr>
          <a:xfrm>
            <a:off x="4913002" y="2739392"/>
            <a:ext cx="205739" cy="194302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FC9665-7B75-6665-E9DF-66000C9CB585}"/>
              </a:ext>
            </a:extLst>
          </p:cNvPr>
          <p:cNvCxnSpPr/>
          <p:nvPr/>
        </p:nvCxnSpPr>
        <p:spPr>
          <a:xfrm>
            <a:off x="4558847" y="2915650"/>
            <a:ext cx="159670" cy="32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8A49045-9FE6-D68D-47A9-C7513286A4E7}"/>
              </a:ext>
            </a:extLst>
          </p:cNvPr>
          <p:cNvCxnSpPr/>
          <p:nvPr/>
        </p:nvCxnSpPr>
        <p:spPr>
          <a:xfrm flipH="1">
            <a:off x="4349472" y="2889998"/>
            <a:ext cx="159670" cy="32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54AC50DD-35A6-49DE-1844-C6E0762FE6EF}"/>
              </a:ext>
            </a:extLst>
          </p:cNvPr>
          <p:cNvSpPr/>
          <p:nvPr/>
        </p:nvSpPr>
        <p:spPr>
          <a:xfrm>
            <a:off x="4242442" y="3225179"/>
            <a:ext cx="205739" cy="19430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29D161AD-25EA-7570-A7C1-C44E9F6CAFBD}"/>
              </a:ext>
            </a:extLst>
          </p:cNvPr>
          <p:cNvSpPr/>
          <p:nvPr/>
        </p:nvSpPr>
        <p:spPr>
          <a:xfrm>
            <a:off x="4650110" y="3241291"/>
            <a:ext cx="205739" cy="19430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F8F814CB-EF9F-45B1-20FE-0F69C7ACE31D}"/>
              </a:ext>
            </a:extLst>
          </p:cNvPr>
          <p:cNvSpPr/>
          <p:nvPr/>
        </p:nvSpPr>
        <p:spPr>
          <a:xfrm>
            <a:off x="10328563" y="2236472"/>
            <a:ext cx="205739" cy="19430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D4247F-0A4F-55CF-8594-89E05D4192D4}"/>
              </a:ext>
            </a:extLst>
          </p:cNvPr>
          <p:cNvCxnSpPr>
            <a:stCxn id="63" idx="3"/>
          </p:cNvCxnSpPr>
          <p:nvPr/>
        </p:nvCxnSpPr>
        <p:spPr>
          <a:xfrm flipH="1">
            <a:off x="10199023" y="2402319"/>
            <a:ext cx="159670" cy="32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9AFAC0-43EC-96CA-089B-6399693D9F67}"/>
              </a:ext>
            </a:extLst>
          </p:cNvPr>
          <p:cNvCxnSpPr>
            <a:stCxn id="63" idx="5"/>
          </p:cNvCxnSpPr>
          <p:nvPr/>
        </p:nvCxnSpPr>
        <p:spPr>
          <a:xfrm>
            <a:off x="10504172" y="2402319"/>
            <a:ext cx="159670" cy="32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DBF8E513-511B-A4CB-5FFC-6D5739391815}"/>
              </a:ext>
            </a:extLst>
          </p:cNvPr>
          <p:cNvSpPr/>
          <p:nvPr/>
        </p:nvSpPr>
        <p:spPr>
          <a:xfrm>
            <a:off x="10096153" y="2739392"/>
            <a:ext cx="205739" cy="194302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4E63E3B-6A11-53B5-F408-C198921239B0}"/>
              </a:ext>
            </a:extLst>
          </p:cNvPr>
          <p:cNvSpPr/>
          <p:nvPr/>
        </p:nvSpPr>
        <p:spPr>
          <a:xfrm>
            <a:off x="10560972" y="2739392"/>
            <a:ext cx="205739" cy="194302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7D6BBE1-E9F9-6B5E-4A88-2A69BD064A23}"/>
              </a:ext>
            </a:extLst>
          </p:cNvPr>
          <p:cNvCxnSpPr/>
          <p:nvPr/>
        </p:nvCxnSpPr>
        <p:spPr>
          <a:xfrm>
            <a:off x="10206817" y="2915650"/>
            <a:ext cx="159670" cy="32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3E661B-9B8B-A940-0785-EFCC88DF3F3F}"/>
              </a:ext>
            </a:extLst>
          </p:cNvPr>
          <p:cNvCxnSpPr/>
          <p:nvPr/>
        </p:nvCxnSpPr>
        <p:spPr>
          <a:xfrm flipH="1">
            <a:off x="9997442" y="2889998"/>
            <a:ext cx="159670" cy="32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40089205-90DE-B2DE-CD8E-E07F626587B3}"/>
              </a:ext>
            </a:extLst>
          </p:cNvPr>
          <p:cNvSpPr/>
          <p:nvPr/>
        </p:nvSpPr>
        <p:spPr>
          <a:xfrm>
            <a:off x="9890412" y="3225179"/>
            <a:ext cx="205739" cy="19430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75117F4C-B319-FBFB-9804-9121FFE3AD7B}"/>
              </a:ext>
            </a:extLst>
          </p:cNvPr>
          <p:cNvSpPr/>
          <p:nvPr/>
        </p:nvSpPr>
        <p:spPr>
          <a:xfrm>
            <a:off x="10298080" y="3241291"/>
            <a:ext cx="205739" cy="19430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8FD815-80ED-8A13-73CD-C8D0F93C3FAF}"/>
              </a:ext>
            </a:extLst>
          </p:cNvPr>
          <p:cNvCxnSpPr>
            <a:stCxn id="19" idx="2"/>
          </p:cNvCxnSpPr>
          <p:nvPr/>
        </p:nvCxnSpPr>
        <p:spPr>
          <a:xfrm>
            <a:off x="1341120" y="3703318"/>
            <a:ext cx="0" cy="61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62623A-4B96-7E4E-B25F-017E06655F1F}"/>
              </a:ext>
            </a:extLst>
          </p:cNvPr>
          <p:cNvCxnSpPr/>
          <p:nvPr/>
        </p:nvCxnSpPr>
        <p:spPr>
          <a:xfrm>
            <a:off x="10469178" y="3703318"/>
            <a:ext cx="0" cy="61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80DE41B-0FFB-3660-900D-0708216417D7}"/>
              </a:ext>
            </a:extLst>
          </p:cNvPr>
          <p:cNvCxnSpPr/>
          <p:nvPr/>
        </p:nvCxnSpPr>
        <p:spPr>
          <a:xfrm>
            <a:off x="4772020" y="3703318"/>
            <a:ext cx="0" cy="61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A449087-6668-92A3-BCB0-ACA3A8E9EA63}"/>
              </a:ext>
            </a:extLst>
          </p:cNvPr>
          <p:cNvSpPr/>
          <p:nvPr/>
        </p:nvSpPr>
        <p:spPr>
          <a:xfrm>
            <a:off x="811529" y="4320540"/>
            <a:ext cx="979170" cy="4800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3CD4F7A-E7FE-5605-12B5-EB217B98B126}"/>
              </a:ext>
            </a:extLst>
          </p:cNvPr>
          <p:cNvSpPr/>
          <p:nvPr/>
        </p:nvSpPr>
        <p:spPr>
          <a:xfrm>
            <a:off x="9979593" y="4320540"/>
            <a:ext cx="979170" cy="4800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5BA712C-9A02-688D-A4F2-481B4A017DE9}"/>
              </a:ext>
            </a:extLst>
          </p:cNvPr>
          <p:cNvSpPr/>
          <p:nvPr/>
        </p:nvSpPr>
        <p:spPr>
          <a:xfrm>
            <a:off x="4282435" y="4320540"/>
            <a:ext cx="979170" cy="4800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BFAD77E-071C-B225-C1BF-FE6AA13F14AF}"/>
              </a:ext>
            </a:extLst>
          </p:cNvPr>
          <p:cNvSpPr/>
          <p:nvPr/>
        </p:nvSpPr>
        <p:spPr>
          <a:xfrm>
            <a:off x="7142442" y="4320540"/>
            <a:ext cx="979170" cy="4800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72322D-4A03-D32B-CC64-B8DFC0DEF672}"/>
              </a:ext>
            </a:extLst>
          </p:cNvPr>
          <p:cNvCxnSpPr/>
          <p:nvPr/>
        </p:nvCxnSpPr>
        <p:spPr>
          <a:xfrm flipH="1">
            <a:off x="1279810" y="4800600"/>
            <a:ext cx="7794" cy="5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0CAE0D9-8A05-5C33-DD29-97A496E6B013}"/>
              </a:ext>
            </a:extLst>
          </p:cNvPr>
          <p:cNvCxnSpPr/>
          <p:nvPr/>
        </p:nvCxnSpPr>
        <p:spPr>
          <a:xfrm flipH="1">
            <a:off x="10461034" y="4800600"/>
            <a:ext cx="7794" cy="5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0A40A6A-5106-CA95-644A-348312A7DA1E}"/>
              </a:ext>
            </a:extLst>
          </p:cNvPr>
          <p:cNvCxnSpPr>
            <a:cxnSpLocks/>
          </p:cNvCxnSpPr>
          <p:nvPr/>
        </p:nvCxnSpPr>
        <p:spPr>
          <a:xfrm>
            <a:off x="1279810" y="5326380"/>
            <a:ext cx="9189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207ACA5-C4EE-F4F8-CD77-1B579082C691}"/>
              </a:ext>
            </a:extLst>
          </p:cNvPr>
          <p:cNvCxnSpPr/>
          <p:nvPr/>
        </p:nvCxnSpPr>
        <p:spPr>
          <a:xfrm flipH="1">
            <a:off x="7628130" y="4800600"/>
            <a:ext cx="7794" cy="5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8541949-81E6-E53D-4C2A-052F1EB01257}"/>
              </a:ext>
            </a:extLst>
          </p:cNvPr>
          <p:cNvCxnSpPr/>
          <p:nvPr/>
        </p:nvCxnSpPr>
        <p:spPr>
          <a:xfrm flipH="1">
            <a:off x="4764050" y="4800600"/>
            <a:ext cx="7794" cy="5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CE55297-8D2F-BF9A-4029-77BECD8E8422}"/>
              </a:ext>
            </a:extLst>
          </p:cNvPr>
          <p:cNvCxnSpPr/>
          <p:nvPr/>
        </p:nvCxnSpPr>
        <p:spPr>
          <a:xfrm>
            <a:off x="7635924" y="3703318"/>
            <a:ext cx="0" cy="61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39DF127-B5C6-1150-AEBB-6D946A5D6E5A}"/>
              </a:ext>
            </a:extLst>
          </p:cNvPr>
          <p:cNvSpPr/>
          <p:nvPr/>
        </p:nvSpPr>
        <p:spPr>
          <a:xfrm>
            <a:off x="6514141" y="2042160"/>
            <a:ext cx="2186933" cy="16611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4BE4DD0C-4235-C89D-8E4A-2D7BBEC434AF}"/>
              </a:ext>
            </a:extLst>
          </p:cNvPr>
          <p:cNvSpPr/>
          <p:nvPr/>
        </p:nvSpPr>
        <p:spPr>
          <a:xfrm>
            <a:off x="7561900" y="2236472"/>
            <a:ext cx="205739" cy="19430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CC7F371-5A0C-6A05-03A2-D2191991B3DA}"/>
              </a:ext>
            </a:extLst>
          </p:cNvPr>
          <p:cNvCxnSpPr>
            <a:stCxn id="94" idx="3"/>
          </p:cNvCxnSpPr>
          <p:nvPr/>
        </p:nvCxnSpPr>
        <p:spPr>
          <a:xfrm flipH="1">
            <a:off x="7432360" y="2402319"/>
            <a:ext cx="159670" cy="32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A2693E2-9BA7-9984-CDF7-320993E1EB77}"/>
              </a:ext>
            </a:extLst>
          </p:cNvPr>
          <p:cNvCxnSpPr>
            <a:stCxn id="94" idx="5"/>
          </p:cNvCxnSpPr>
          <p:nvPr/>
        </p:nvCxnSpPr>
        <p:spPr>
          <a:xfrm>
            <a:off x="7737509" y="2402319"/>
            <a:ext cx="159670" cy="32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192B8644-F582-9993-F612-5B31CEC151BA}"/>
              </a:ext>
            </a:extLst>
          </p:cNvPr>
          <p:cNvSpPr/>
          <p:nvPr/>
        </p:nvSpPr>
        <p:spPr>
          <a:xfrm>
            <a:off x="7329490" y="2739392"/>
            <a:ext cx="205739" cy="194302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9E3C1135-866B-4F5D-B554-2CE98BB725C5}"/>
              </a:ext>
            </a:extLst>
          </p:cNvPr>
          <p:cNvSpPr/>
          <p:nvPr/>
        </p:nvSpPr>
        <p:spPr>
          <a:xfrm>
            <a:off x="7794309" y="2739392"/>
            <a:ext cx="205739" cy="194302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C2E9F49-F280-08EB-60C2-D4843DF549CA}"/>
              </a:ext>
            </a:extLst>
          </p:cNvPr>
          <p:cNvCxnSpPr/>
          <p:nvPr/>
        </p:nvCxnSpPr>
        <p:spPr>
          <a:xfrm>
            <a:off x="7440154" y="2915650"/>
            <a:ext cx="159670" cy="32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B32EA62-4FB6-7DF5-E75C-922AC6D127CC}"/>
              </a:ext>
            </a:extLst>
          </p:cNvPr>
          <p:cNvCxnSpPr/>
          <p:nvPr/>
        </p:nvCxnSpPr>
        <p:spPr>
          <a:xfrm flipH="1">
            <a:off x="7230779" y="2889998"/>
            <a:ext cx="159670" cy="32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BA309C4B-47D9-9C9E-9264-0AD08FB024DA}"/>
              </a:ext>
            </a:extLst>
          </p:cNvPr>
          <p:cNvSpPr/>
          <p:nvPr/>
        </p:nvSpPr>
        <p:spPr>
          <a:xfrm>
            <a:off x="7123749" y="3225179"/>
            <a:ext cx="205739" cy="19430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397FEE87-2E1A-05EC-5433-E5EA966DF887}"/>
              </a:ext>
            </a:extLst>
          </p:cNvPr>
          <p:cNvSpPr/>
          <p:nvPr/>
        </p:nvSpPr>
        <p:spPr>
          <a:xfrm>
            <a:off x="7531417" y="3241291"/>
            <a:ext cx="205739" cy="19430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65B57A8-F7A4-6398-107D-D44A641658EC}"/>
              </a:ext>
            </a:extLst>
          </p:cNvPr>
          <p:cNvCxnSpPr/>
          <p:nvPr/>
        </p:nvCxnSpPr>
        <p:spPr>
          <a:xfrm>
            <a:off x="6164580" y="5326380"/>
            <a:ext cx="0" cy="28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CA15582-CB78-A87A-8603-96312A1FCC8C}"/>
              </a:ext>
            </a:extLst>
          </p:cNvPr>
          <p:cNvSpPr/>
          <p:nvPr/>
        </p:nvSpPr>
        <p:spPr>
          <a:xfrm>
            <a:off x="5585460" y="5631180"/>
            <a:ext cx="1280160" cy="464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1ECAD52-B8BD-B9B1-4BCF-152FECE754E9}"/>
              </a:ext>
            </a:extLst>
          </p:cNvPr>
          <p:cNvSpPr txBox="1"/>
          <p:nvPr/>
        </p:nvSpPr>
        <p:spPr>
          <a:xfrm>
            <a:off x="918559" y="4424310"/>
            <a:ext cx="76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0DF212-3762-0163-5678-142B219F780C}"/>
              </a:ext>
            </a:extLst>
          </p:cNvPr>
          <p:cNvSpPr txBox="1"/>
          <p:nvPr/>
        </p:nvSpPr>
        <p:spPr>
          <a:xfrm>
            <a:off x="4368344" y="4401219"/>
            <a:ext cx="76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97DD024-2C67-6596-3754-56365ECC1E4B}"/>
              </a:ext>
            </a:extLst>
          </p:cNvPr>
          <p:cNvSpPr txBox="1"/>
          <p:nvPr/>
        </p:nvSpPr>
        <p:spPr>
          <a:xfrm>
            <a:off x="7280134" y="4412656"/>
            <a:ext cx="76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86DEFD2-89CB-BB3E-48D7-4E926E99F7BE}"/>
              </a:ext>
            </a:extLst>
          </p:cNvPr>
          <p:cNvSpPr txBox="1"/>
          <p:nvPr/>
        </p:nvSpPr>
        <p:spPr>
          <a:xfrm>
            <a:off x="10149667" y="4398749"/>
            <a:ext cx="76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A5A57D6-0EF2-1B67-A0C4-0F5870DE90AD}"/>
              </a:ext>
            </a:extLst>
          </p:cNvPr>
          <p:cNvSpPr txBox="1"/>
          <p:nvPr/>
        </p:nvSpPr>
        <p:spPr>
          <a:xfrm>
            <a:off x="5728335" y="5712321"/>
            <a:ext cx="99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Result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813D150-188C-0407-07FD-52F30D14CD88}"/>
              </a:ext>
            </a:extLst>
          </p:cNvPr>
          <p:cNvCxnSpPr/>
          <p:nvPr/>
        </p:nvCxnSpPr>
        <p:spPr>
          <a:xfrm>
            <a:off x="6164580" y="5922526"/>
            <a:ext cx="0" cy="28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CF892A8-C0EE-51A1-26AE-B85390AB290A}"/>
              </a:ext>
            </a:extLst>
          </p:cNvPr>
          <p:cNvSpPr/>
          <p:nvPr/>
        </p:nvSpPr>
        <p:spPr>
          <a:xfrm>
            <a:off x="5585460" y="6227326"/>
            <a:ext cx="1280160" cy="464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6085F6C-07DA-E4FE-215F-1C1EAB44823B}"/>
              </a:ext>
            </a:extLst>
          </p:cNvPr>
          <p:cNvSpPr txBox="1"/>
          <p:nvPr/>
        </p:nvSpPr>
        <p:spPr>
          <a:xfrm>
            <a:off x="5728335" y="6308467"/>
            <a:ext cx="99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</a:t>
            </a:r>
          </a:p>
        </p:txBody>
      </p:sp>
    </p:spTree>
    <p:extLst>
      <p:ext uri="{BB962C8B-B14F-4D97-AF65-F5344CB8AC3E}">
        <p14:creationId xmlns:p14="http://schemas.microsoft.com/office/powerpoint/2010/main" val="63284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Hmed</dc:creator>
  <cp:lastModifiedBy>Hmed</cp:lastModifiedBy>
  <cp:revision>1</cp:revision>
  <dcterms:created xsi:type="dcterms:W3CDTF">2024-01-28T18:18:23Z</dcterms:created>
  <dcterms:modified xsi:type="dcterms:W3CDTF">2024-01-28T18:18:27Z</dcterms:modified>
</cp:coreProperties>
</file>