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soul norouzi" initials="rn" lastIdx="1" clrIdx="0">
    <p:extLst>
      <p:ext uri="{19B8F6BF-5375-455C-9EA6-DF929625EA0E}">
        <p15:presenceInfo xmlns:p15="http://schemas.microsoft.com/office/powerpoint/2012/main" userId="736f5d9c45bc545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3260"/>
    <a:srgbClr val="2601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>
        <p:scale>
          <a:sx n="84" d="100"/>
          <a:sy n="84" d="100"/>
        </p:scale>
        <p:origin x="3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C7F06-B238-4CF1-802F-B710C5821E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5952CC-7F94-48C9-87DC-3526B1B796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E0EBC2-D2D4-48D9-9838-B87621075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7F706-B4B0-404B-8A4E-CE151EB1A4B9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A0F702-608D-4DE5-AB72-9A5DF5042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1A2423-2235-4BFA-AB7A-DDBACC4A9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A0295-0D19-4672-8651-94705671A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329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3E286-ECE5-4CFD-AE7B-A836EBCF1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B7C51F-95F2-416A-BB6E-1A55CB133F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EFCAF9-48C5-4D06-AEDD-E0334F3CF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7F706-B4B0-404B-8A4E-CE151EB1A4B9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958FB9-BB11-4245-9B7F-F6B9C63ED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A951F8-5E7C-4592-AA17-CC705937D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A0295-0D19-4672-8651-94705671A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5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1F9EC5-2591-4A5C-BFDD-C041F24F63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8F3E8A-96BC-4C2E-B465-7E0A95E8C6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23E5B8-A56D-49F1-B417-06C52B30B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7F706-B4B0-404B-8A4E-CE151EB1A4B9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DBBB3-95BB-482F-8E69-F5CE4CF96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CF9235-E32E-4DB3-8309-713A75602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A0295-0D19-4672-8651-94705671A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074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A0B66-CA17-488D-8AD9-F46767C96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259C9-176E-416D-ACCE-A41D4112F1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CC4584-8AF0-4B65-B465-01E98C2F2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7F706-B4B0-404B-8A4E-CE151EB1A4B9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E0A8C-2B61-4EB1-8FC1-344750275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B25FCA-F8EF-4E68-9C66-480FA48B4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A0295-0D19-4672-8651-94705671A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196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E9917-004F-40DA-A976-2B00856DD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B8A33A-695F-478C-BCCC-214F08C0D3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D82D22-A092-4493-A506-E97B900AB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7F706-B4B0-404B-8A4E-CE151EB1A4B9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696394-47B9-4CFF-B51F-B210A3DA6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75AB8B-0A77-4288-A073-121ED7C79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A0295-0D19-4672-8651-94705671A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128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B7A95-FE7F-4650-858C-B9EC36995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A2D6AD-C2CC-4802-8DA6-C13D53D574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82136D-E05D-49BA-A724-46AA25DD7E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5289F6-3B4F-45E0-8B0F-DB87AE762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7F706-B4B0-404B-8A4E-CE151EB1A4B9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1FE395-EFFC-4FD9-9DEF-B28D8C911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F5BB25-2097-4FBD-A649-6D026F9DD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A0295-0D19-4672-8651-94705671A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358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99229-05EA-4695-9D92-C36348AAD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E62989-7B03-45C1-8513-07162AE338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320069-7EBE-491E-BBE5-59F075543B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FABC7A-60A3-4035-9184-90EB5947CE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CED492-189B-4909-A37A-4A1A861FBB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83885F-AE54-4B07-B434-962B3025C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7F706-B4B0-404B-8A4E-CE151EB1A4B9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8BD28C-82CF-416B-B136-34B56CD6A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216ADC-DD34-47EA-86BD-9F2E2AD53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A0295-0D19-4672-8651-94705671A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899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FF9C8-696A-424C-A0FD-75DFA4418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D621DC-6BCA-4DC0-86B3-32D26A35F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7F706-B4B0-404B-8A4E-CE151EB1A4B9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9B6B7B-136F-450C-84BC-75F97712A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AEE3F9-3FB0-413C-ADDF-F78C565FD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A0295-0D19-4672-8651-94705671A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602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3D518B-C9A3-4B4C-87E2-1B70066ED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7F706-B4B0-404B-8A4E-CE151EB1A4B9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3A6681-09E9-4269-87E2-0FB1F7EB4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E517D8-4B59-4762-B53A-621B0544E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A0295-0D19-4672-8651-94705671A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839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3B35D-AD98-4265-BD88-F2294C45A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CA5E99-1B0C-4B27-B6D2-F212C60DD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381258-8A67-41CF-981F-9453EBB67E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72C60E-0374-44D3-8996-66473B467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7F706-B4B0-404B-8A4E-CE151EB1A4B9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EF34EC-2882-4D56-B569-370CB5ECA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E4EF41-7444-4C07-93D2-15FF50150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A0295-0D19-4672-8651-94705671A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993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49788-FE74-4ADD-9B82-4A0B869F4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84C0D7-32B1-42DD-9B90-8DEA386743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B3B4E0-6349-4FFD-A6F7-D7904BB6F3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023943-9E75-43B2-B0CD-5F3CB1294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7F706-B4B0-404B-8A4E-CE151EB1A4B9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B97E2B-94B8-4915-8105-82B3C8CA2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BC60D5-E957-440C-B5AC-1B2E2428D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A0295-0D19-4672-8651-94705671A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558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7EE74F-9946-4F6D-88A7-E9B8B3A50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58BA9D-59C6-4F86-AD0C-750653488A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DE148C-FB60-4F42-BDB1-69D89F0CFC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A7F706-B4B0-404B-8A4E-CE151EB1A4B9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4A3AF1-F356-4C52-8E72-D2BC46337A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FD1BC9-F5AE-4201-AE6F-D1DF8EA89E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8A0295-0D19-4672-8651-94705671A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00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627CBC2-98D0-4754-8241-8C07933680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72A4441-620A-49A9-8FEB-018518B9726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91" t="17353" r="14760" b="33706"/>
          <a:stretch/>
        </p:blipFill>
        <p:spPr>
          <a:xfrm>
            <a:off x="4072204" y="2238158"/>
            <a:ext cx="2180929" cy="1980931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7AC0F3C-8779-4999-B52F-E63C45ACB3FD}"/>
              </a:ext>
            </a:extLst>
          </p:cNvPr>
          <p:cNvSpPr txBox="1"/>
          <p:nvPr/>
        </p:nvSpPr>
        <p:spPr>
          <a:xfrm>
            <a:off x="2793272" y="4283761"/>
            <a:ext cx="4640154" cy="1569660"/>
          </a:xfrm>
          <a:prstGeom prst="rect">
            <a:avLst/>
          </a:prstGeom>
          <a:solidFill>
            <a:srgbClr val="133260">
              <a:alpha val="69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Rasoul Norouzi</a:t>
            </a:r>
          </a:p>
          <a:p>
            <a:pPr algn="ctr"/>
            <a:r>
              <a:rPr lang="en-US" sz="2400" dirty="0">
                <a:solidFill>
                  <a:srgbClr val="FF0000"/>
                </a:solidFill>
              </a:rPr>
              <a:t>Welcome to my world!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</a:rPr>
              <a:t>This is a place that you can follow the questions of my mind!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6952BA-BB93-4A41-B45F-A0284FB7D0F8}"/>
              </a:ext>
            </a:extLst>
          </p:cNvPr>
          <p:cNvSpPr txBox="1"/>
          <p:nvPr/>
        </p:nvSpPr>
        <p:spPr>
          <a:xfrm>
            <a:off x="1" y="0"/>
            <a:ext cx="10620670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u="sng" dirty="0">
                <a:solidFill>
                  <a:schemeClr val="bg1"/>
                </a:solidFill>
              </a:rPr>
              <a:t> Home</a:t>
            </a:r>
            <a:r>
              <a:rPr lang="en-US" sz="2400" b="1" dirty="0">
                <a:solidFill>
                  <a:schemeClr val="bg1"/>
                </a:solidFill>
              </a:rPr>
              <a:t>	     </a:t>
            </a:r>
            <a:r>
              <a:rPr lang="en-US" sz="2400" b="1" u="sng" dirty="0">
                <a:solidFill>
                  <a:schemeClr val="bg1"/>
                </a:solidFill>
              </a:rPr>
              <a:t>CV</a:t>
            </a:r>
            <a:r>
              <a:rPr lang="en-US" sz="2400" b="1" dirty="0">
                <a:solidFill>
                  <a:schemeClr val="bg1"/>
                </a:solidFill>
              </a:rPr>
              <a:t>     </a:t>
            </a:r>
            <a:r>
              <a:rPr lang="en-US" sz="2400" b="1" u="sng" dirty="0">
                <a:solidFill>
                  <a:schemeClr val="bg1"/>
                </a:solidFill>
              </a:rPr>
              <a:t>Tutorials</a:t>
            </a:r>
            <a:r>
              <a:rPr lang="en-US" sz="2400" b="1" dirty="0">
                <a:solidFill>
                  <a:schemeClr val="bg1"/>
                </a:solidFill>
              </a:rPr>
              <a:t>     </a:t>
            </a:r>
            <a:r>
              <a:rPr lang="en-US" sz="2400" b="1" u="sng" dirty="0">
                <a:solidFill>
                  <a:schemeClr val="bg1"/>
                </a:solidFill>
              </a:rPr>
              <a:t>About &amp; Contact</a:t>
            </a:r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36514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23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rasoul norouzi</dc:creator>
  <cp:lastModifiedBy>rasoul norouzi</cp:lastModifiedBy>
  <cp:revision>3</cp:revision>
  <dcterms:created xsi:type="dcterms:W3CDTF">2019-08-13T13:18:14Z</dcterms:created>
  <dcterms:modified xsi:type="dcterms:W3CDTF">2019-08-13T14:03:52Z</dcterms:modified>
</cp:coreProperties>
</file>