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8C5-FFDF-483D-939D-2CCB6D8A87C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0069-4744-47ED-B882-31ADC5CA7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8C5-FFDF-483D-939D-2CCB6D8A87C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0069-4744-47ED-B882-31ADC5CA7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2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8C5-FFDF-483D-939D-2CCB6D8A87C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0069-4744-47ED-B882-31ADC5CA7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8C5-FFDF-483D-939D-2CCB6D8A87C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0069-4744-47ED-B882-31ADC5CA7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2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8C5-FFDF-483D-939D-2CCB6D8A87C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0069-4744-47ED-B882-31ADC5CA7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8C5-FFDF-483D-939D-2CCB6D8A87C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0069-4744-47ED-B882-31ADC5CA7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8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8C5-FFDF-483D-939D-2CCB6D8A87C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0069-4744-47ED-B882-31ADC5CA7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8C5-FFDF-483D-939D-2CCB6D8A87C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0069-4744-47ED-B882-31ADC5CA7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8C5-FFDF-483D-939D-2CCB6D8A87C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0069-4744-47ED-B882-31ADC5CA7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6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8C5-FFDF-483D-939D-2CCB6D8A87C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0069-4744-47ED-B882-31ADC5CA7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8C5-FFDF-483D-939D-2CCB6D8A87C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0069-4744-47ED-B882-31ADC5CA7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6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8C8C5-FFDF-483D-939D-2CCB6D8A87C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60069-4744-47ED-B882-31ADC5CA7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4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7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2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511857"/>
            <a:ext cx="9518249" cy="535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5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3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7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1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68825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1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0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2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Spring 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Rest</dc:title>
  <dc:creator>hamed esmaeli</dc:creator>
  <cp:lastModifiedBy>hamed esmaeli</cp:lastModifiedBy>
  <cp:revision>2</cp:revision>
  <dcterms:created xsi:type="dcterms:W3CDTF">2022-08-29T09:52:44Z</dcterms:created>
  <dcterms:modified xsi:type="dcterms:W3CDTF">2022-08-29T10:15:00Z</dcterms:modified>
</cp:coreProperties>
</file>