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0FB2-E3B1-481E-8DD1-A679EDF2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B9EA-8FBE-4E23-8C93-BC18AF3A8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D394-D548-4D65-A956-EAB1FB48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55F5-8CD8-4891-892C-D24FFBAC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420F-6522-4F17-B784-5E46AF8E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0102-9F1E-4A8A-99FA-C92A19A6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DB275-D1B0-4029-B734-710D8D30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B8EB-E809-431B-8A0E-91B957A5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0114-4C23-4E1F-B137-C1421F48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0B50-6579-4EE9-9F93-1EFE9376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C84B1-D0F7-4FD4-A672-E34D8004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A70BE-E26D-4575-8100-2CC2A0403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E150-DCAD-496C-A4FD-F986EC52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EBEE-571B-43EA-B9A2-0A66410B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FE44D-A5D0-4B1B-A58D-D920CC78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14A3-CC00-4408-8332-F74B1780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A3B5-BD96-4139-8298-D297878A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5313-4C98-4B15-86F8-8B1C9426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F86F-739B-4494-8405-2230A94B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BBEA-3E7F-4FBB-8B1C-7B58DD4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CC56-B39B-4A4B-AB44-656CF2FE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4BE8C-C91B-46C9-83DB-8C16906F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DDA2-2D8A-41F0-BA69-DA0117FB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EA38C-97C0-4513-97FD-D221212D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AE93-940F-4EA9-939E-8FB5AA6A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22D9-885F-44AD-A1ED-3A130B96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63F0-052D-4159-968F-AF6DB2905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64404-EECD-445D-BB56-F6DE500A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3BFA-26F1-4BE9-98D1-BF813EEB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4CEE-BA18-47ED-8954-6B7693FF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25A37-782F-4AF9-B5AC-422AB47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A705-3AEB-44E9-92FC-5DD4D0E3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552E-B08E-405C-B988-8D55D768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CB5A-1B96-43C0-9777-6BE9B5906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FA981-E7AD-447B-9A11-4E0C43F25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50A6B-6DD2-4A14-8061-F16F5ADC3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7C9AA-D5F9-44CC-9D18-FAA3E8BA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81F14-4B55-4ACF-9346-D6E98F5C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2A406-2DA0-4040-9E84-77332003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673D-443B-4CAC-933B-670D6D78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4A588-12F4-4EE6-BD95-5C00B571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084A1-D29C-4E5A-BABE-B39F3930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02C1-F34E-47DD-A73C-31C03EF6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3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0A6BB-7F0A-4BA8-9427-F68DD250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BFB9F-D247-448D-BD85-7701F19C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9003F-D7F4-444C-9008-455114D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9A61-D361-4398-B032-64DF29A1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E190-4165-48B0-BBF3-AC358042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DFC7-EB0A-4F63-9DA2-582A9E718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0730E-1EF7-4467-BC70-7938B022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5D3DD-81B7-4A43-B9DB-B59ADFEB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1C9FC-9556-4616-B6AA-E427CAA1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90E3-93FC-4FFD-AB24-C9F6F79D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67B71-1ADB-4CE2-A326-883F51F51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B775F-2BFE-497B-8856-F6D0DDDE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B65A2-17AF-4AA0-B679-F7A401A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F6F9-B0E5-4BD5-A812-9CD5AF4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362D9-500B-4E71-BD51-1B453756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C87C1-2B88-4D2D-8389-C88EC7B7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2B20-85D4-4C28-99C0-9EB8F5A0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173-E847-45CB-833E-B18465775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40E6-4F96-4939-A60E-8D6512789607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9703-952F-4B19-810E-CDE25FFBF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6239-834A-4D72-8835-16A8F2CAE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85E3-F234-46E6-BD92-5772F972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graph-api/overview/rate-limiting#platform-rate-limits" TargetMode="External"/><Relationship Id="rId2" Type="http://schemas.openxmlformats.org/officeDocument/2006/relationships/hyperlink" Target="https://developer.github.com/apps/building-github-apps/understanding-rate-limits-for-github-ap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3000">
              <a:srgbClr val="43853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9A9ACF9-3262-47C5-B67E-5DA8C2350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220" y="4578684"/>
            <a:ext cx="3111566" cy="1903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0C111-ACC6-4728-AB16-A7104E6714CD}"/>
              </a:ext>
            </a:extLst>
          </p:cNvPr>
          <p:cNvSpPr txBox="1"/>
          <p:nvPr/>
        </p:nvSpPr>
        <p:spPr>
          <a:xfrm>
            <a:off x="2239347" y="942392"/>
            <a:ext cx="6988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Back End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14D53-5003-463A-B37A-60E5E25165D8}"/>
              </a:ext>
            </a:extLst>
          </p:cNvPr>
          <p:cNvSpPr txBox="1"/>
          <p:nvPr/>
        </p:nvSpPr>
        <p:spPr>
          <a:xfrm>
            <a:off x="2463282" y="4124130"/>
            <a:ext cx="3111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Rate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Routes and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7915B-CB5F-4B00-A363-E8AF12B9DC67}"/>
              </a:ext>
            </a:extLst>
          </p:cNvPr>
          <p:cNvSpPr txBox="1"/>
          <p:nvPr/>
        </p:nvSpPr>
        <p:spPr>
          <a:xfrm>
            <a:off x="2593910" y="363893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Steps 1-4 / 38</a:t>
            </a:r>
          </a:p>
        </p:txBody>
      </p:sp>
    </p:spTree>
    <p:extLst>
      <p:ext uri="{BB962C8B-B14F-4D97-AF65-F5344CB8AC3E}">
        <p14:creationId xmlns:p14="http://schemas.microsoft.com/office/powerpoint/2010/main" val="386546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71C-EC8D-4C01-AD58-F01C3DBF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Rate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4DA6-9C91-460D-B57E-FE1B3A43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0587"/>
            <a:ext cx="10515600" cy="9238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Powerful feature for: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Securing APIs from attacks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Handling unwanted streams of requests from users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5633C-7382-4433-B6B0-432CBA8CFC47}"/>
              </a:ext>
            </a:extLst>
          </p:cNvPr>
          <p:cNvSpPr txBox="1">
            <a:spLocks/>
          </p:cNvSpPr>
          <p:nvPr/>
        </p:nvSpPr>
        <p:spPr>
          <a:xfrm>
            <a:off x="838200" y="3840751"/>
            <a:ext cx="10515600" cy="100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charter"/>
              </a:rPr>
              <a:t>Example 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charter"/>
              </a:rPr>
              <a:t> allows 5000 requests per hour per user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charter"/>
              </a:rPr>
              <a:t> </a:t>
            </a:r>
            <a:r>
              <a:rPr lang="en-US" sz="1400" b="0" i="0" u="sng" dirty="0">
                <a:solidFill>
                  <a:schemeClr val="bg1"/>
                </a:solidFill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charter"/>
              </a:rPr>
              <a:t> allows only 200 calls per user per hour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C2B2F1-577E-4051-86FA-1B6C2338E9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8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Provides a mechanism to limit the number of requests to our API or service in a given time period.</a:t>
            </a:r>
            <a:endParaRPr lang="en-US" sz="2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F29622-E203-4833-9EBC-0DF41E3A12A3}"/>
              </a:ext>
            </a:extLst>
          </p:cNvPr>
          <p:cNvSpPr txBox="1">
            <a:spLocks/>
          </p:cNvSpPr>
          <p:nvPr/>
        </p:nvSpPr>
        <p:spPr>
          <a:xfrm>
            <a:off x="838200" y="4936309"/>
            <a:ext cx="10515600" cy="100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Without rate limiting, each user may request as many times as they like: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charter"/>
              </a:rPr>
              <a:t>which can lead to “spikes” of requests that can starve other consumers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charter"/>
              </a:rPr>
              <a:t>can even crash our server</a:t>
            </a:r>
          </a:p>
        </p:txBody>
      </p:sp>
    </p:spTree>
    <p:extLst>
      <p:ext uri="{BB962C8B-B14F-4D97-AF65-F5344CB8AC3E}">
        <p14:creationId xmlns:p14="http://schemas.microsoft.com/office/powerpoint/2010/main" val="192817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71C-EC8D-4C01-AD58-F01C3DBF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Terms and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4DA6-9C91-460D-B57E-FE1B3A43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95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Traffic spike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“traffic spike” is 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sudden surge in demand from your users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typically doubling or more your traffic levels in a very short period of time.</a:t>
            </a:r>
          </a:p>
          <a:p>
            <a:pPr marL="0" indent="0" algn="l">
              <a:buNone/>
            </a:pPr>
            <a:endParaRPr lang="en-US" sz="1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Window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timeframe</a:t>
            </a:r>
            <a:endParaRPr lang="en-US" sz="1400" b="1" i="0" dirty="0"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  <a:p>
            <a:pPr marL="0" indent="0" algn="l">
              <a:buNone/>
            </a:pPr>
            <a:endParaRPr lang="en-US" sz="1400" b="1" i="0" dirty="0">
              <a:solidFill>
                <a:schemeClr val="bg1"/>
              </a:solidFill>
              <a:effectLst/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71C-EC8D-4C01-AD58-F01C3DBF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Rate limiting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4DA6-9C91-460D-B57E-FE1B3A43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PT Sans" panose="020B0604020202020204" pitchFamily="34" charset="0"/>
              </a:rPr>
              <a:t>Fixed window counter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Sliding logs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Sliding window counter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Token bucket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PT Sans" panose="020B0503020203020204" pitchFamily="34" charset="0"/>
              </a:rPr>
              <a:t>Leaky bucket</a:t>
            </a:r>
          </a:p>
        </p:txBody>
      </p:sp>
    </p:spTree>
    <p:extLst>
      <p:ext uri="{BB962C8B-B14F-4D97-AF65-F5344CB8AC3E}">
        <p14:creationId xmlns:p14="http://schemas.microsoft.com/office/powerpoint/2010/main" val="51029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71C-EC8D-4C01-AD58-F01C3DBF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4DA6-9C91-460D-B57E-FE1B3A43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Timeframe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9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160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charter</vt:lpstr>
      <vt:lpstr>PT Sans</vt:lpstr>
      <vt:lpstr>Office Theme</vt:lpstr>
      <vt:lpstr>PowerPoint Presentation</vt:lpstr>
      <vt:lpstr>Rate limit</vt:lpstr>
      <vt:lpstr>Terms and Idioms</vt:lpstr>
      <vt:lpstr>Rate limiting algorithms</vt:lpstr>
      <vt:lpstr>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</dc:creator>
  <cp:lastModifiedBy>Hamed</cp:lastModifiedBy>
  <cp:revision>5</cp:revision>
  <dcterms:created xsi:type="dcterms:W3CDTF">2021-12-23T07:42:47Z</dcterms:created>
  <dcterms:modified xsi:type="dcterms:W3CDTF">2021-12-25T21:10:30Z</dcterms:modified>
</cp:coreProperties>
</file>