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78" r:id="rId6"/>
    <p:sldId id="431" r:id="rId7"/>
    <p:sldId id="262" r:id="rId8"/>
    <p:sldId id="429" r:id="rId9"/>
    <p:sldId id="432" r:id="rId10"/>
    <p:sldId id="439" r:id="rId11"/>
    <p:sldId id="436" r:id="rId12"/>
    <p:sldId id="435" r:id="rId13"/>
    <p:sldId id="434" r:id="rId14"/>
    <p:sldId id="425" r:id="rId15"/>
    <p:sldId id="437" r:id="rId16"/>
    <p:sldId id="274" r:id="rId17"/>
    <p:sldId id="27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48823-7AF5-4CF2-9A42-DF787D48EF8E}">
          <p14:sldIdLst>
            <p14:sldId id="256"/>
            <p14:sldId id="278"/>
            <p14:sldId id="431"/>
            <p14:sldId id="262"/>
            <p14:sldId id="429"/>
            <p14:sldId id="432"/>
            <p14:sldId id="439"/>
            <p14:sldId id="436"/>
            <p14:sldId id="435"/>
            <p14:sldId id="434"/>
            <p14:sldId id="425"/>
            <p14:sldId id="437"/>
          </p14:sldIdLst>
        </p14:section>
        <p14:section name="Backup slides" id="{84D11C71-1186-44D7-A716-BD684C6A030B}">
          <p14:sldIdLst>
            <p14:sldId id="27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091BA-C526-4815-9446-BE10097DA2F4}" v="80" dt="2025-08-29T14:09:23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Zhihua" userId="2f15d6f2-ddf1-4361-82d3-750eb4008ee3" providerId="ADAL" clId="{2BB091BA-C526-4815-9446-BE10097DA2F4}"/>
    <pc:docChg chg="undo custSel addSld delSld modSld sldOrd modSection">
      <pc:chgData name="Li, Zhihua" userId="2f15d6f2-ddf1-4361-82d3-750eb4008ee3" providerId="ADAL" clId="{2BB091BA-C526-4815-9446-BE10097DA2F4}" dt="2025-08-29T14:33:42.764" v="7892" actId="20577"/>
      <pc:docMkLst>
        <pc:docMk/>
      </pc:docMkLst>
      <pc:sldChg chg="modSp mod">
        <pc:chgData name="Li, Zhihua" userId="2f15d6f2-ddf1-4361-82d3-750eb4008ee3" providerId="ADAL" clId="{2BB091BA-C526-4815-9446-BE10097DA2F4}" dt="2025-08-27T13:54:31.263" v="144" actId="14100"/>
        <pc:sldMkLst>
          <pc:docMk/>
          <pc:sldMk cId="3694608657" sldId="256"/>
        </pc:sldMkLst>
        <pc:spChg chg="mod">
          <ac:chgData name="Li, Zhihua" userId="2f15d6f2-ddf1-4361-82d3-750eb4008ee3" providerId="ADAL" clId="{2BB091BA-C526-4815-9446-BE10097DA2F4}" dt="2025-08-27T13:53:39.151" v="64" actId="20577"/>
          <ac:spMkLst>
            <pc:docMk/>
            <pc:sldMk cId="3694608657" sldId="256"/>
            <ac:spMk id="2" creationId="{6E05A451-BA78-86C8-FD45-CF8DF450FC20}"/>
          </ac:spMkLst>
        </pc:spChg>
        <pc:spChg chg="mod">
          <ac:chgData name="Li, Zhihua" userId="2f15d6f2-ddf1-4361-82d3-750eb4008ee3" providerId="ADAL" clId="{2BB091BA-C526-4815-9446-BE10097DA2F4}" dt="2025-08-27T13:54:31.263" v="144" actId="14100"/>
          <ac:spMkLst>
            <pc:docMk/>
            <pc:sldMk cId="3694608657" sldId="256"/>
            <ac:spMk id="3" creationId="{7918B21C-7A14-FD33-BC5C-4AC2852CABCC}"/>
          </ac:spMkLst>
        </pc:spChg>
      </pc:sldChg>
      <pc:sldChg chg="del">
        <pc:chgData name="Li, Zhihua" userId="2f15d6f2-ddf1-4361-82d3-750eb4008ee3" providerId="ADAL" clId="{2BB091BA-C526-4815-9446-BE10097DA2F4}" dt="2025-08-27T15:53:40.955" v="3300" actId="2696"/>
        <pc:sldMkLst>
          <pc:docMk/>
          <pc:sldMk cId="2066065955" sldId="259"/>
        </pc:sldMkLst>
      </pc:sldChg>
      <pc:sldChg chg="modSp mod">
        <pc:chgData name="Li, Zhihua" userId="2f15d6f2-ddf1-4361-82d3-750eb4008ee3" providerId="ADAL" clId="{2BB091BA-C526-4815-9446-BE10097DA2F4}" dt="2025-08-27T14:46:12.148" v="1296" actId="20577"/>
        <pc:sldMkLst>
          <pc:docMk/>
          <pc:sldMk cId="3572109590" sldId="262"/>
        </pc:sldMkLst>
        <pc:spChg chg="mod">
          <ac:chgData name="Li, Zhihua" userId="2f15d6f2-ddf1-4361-82d3-750eb4008ee3" providerId="ADAL" clId="{2BB091BA-C526-4815-9446-BE10097DA2F4}" dt="2025-08-27T14:43:16.777" v="992" actId="20577"/>
          <ac:spMkLst>
            <pc:docMk/>
            <pc:sldMk cId="3572109590" sldId="262"/>
            <ac:spMk id="2" creationId="{BD30E210-5228-2DD5-4BE4-08217563D01F}"/>
          </ac:spMkLst>
        </pc:spChg>
        <pc:spChg chg="mod">
          <ac:chgData name="Li, Zhihua" userId="2f15d6f2-ddf1-4361-82d3-750eb4008ee3" providerId="ADAL" clId="{2BB091BA-C526-4815-9446-BE10097DA2F4}" dt="2025-08-27T14:46:12.148" v="1296" actId="20577"/>
          <ac:spMkLst>
            <pc:docMk/>
            <pc:sldMk cId="3572109590" sldId="262"/>
            <ac:spMk id="3" creationId="{84C4B03A-B16B-EEF1-024C-EC68FF70B1DB}"/>
          </ac:spMkLst>
        </pc:spChg>
      </pc:sldChg>
      <pc:sldChg chg="del">
        <pc:chgData name="Li, Zhihua" userId="2f15d6f2-ddf1-4361-82d3-750eb4008ee3" providerId="ADAL" clId="{2BB091BA-C526-4815-9446-BE10097DA2F4}" dt="2025-08-27T16:08:22.947" v="3301" actId="2696"/>
        <pc:sldMkLst>
          <pc:docMk/>
          <pc:sldMk cId="2792560860" sldId="263"/>
        </pc:sldMkLst>
      </pc:sldChg>
      <pc:sldChg chg="del">
        <pc:chgData name="Li, Zhihua" userId="2f15d6f2-ddf1-4361-82d3-750eb4008ee3" providerId="ADAL" clId="{2BB091BA-C526-4815-9446-BE10097DA2F4}" dt="2025-08-27T16:08:22.947" v="3301" actId="2696"/>
        <pc:sldMkLst>
          <pc:docMk/>
          <pc:sldMk cId="2186725733" sldId="264"/>
        </pc:sldMkLst>
      </pc:sldChg>
      <pc:sldChg chg="addSp delSp modSp mod modNotesTx">
        <pc:chgData name="Li, Zhihua" userId="2f15d6f2-ddf1-4361-82d3-750eb4008ee3" providerId="ADAL" clId="{2BB091BA-C526-4815-9446-BE10097DA2F4}" dt="2025-08-27T18:09:06.193" v="6054" actId="20577"/>
        <pc:sldMkLst>
          <pc:docMk/>
          <pc:sldMk cId="3467288902" sldId="278"/>
        </pc:sldMkLst>
        <pc:spChg chg="mod">
          <ac:chgData name="Li, Zhihua" userId="2f15d6f2-ddf1-4361-82d3-750eb4008ee3" providerId="ADAL" clId="{2BB091BA-C526-4815-9446-BE10097DA2F4}" dt="2025-08-27T13:55:28.976" v="146" actId="1076"/>
          <ac:spMkLst>
            <pc:docMk/>
            <pc:sldMk cId="3467288902" sldId="278"/>
            <ac:spMk id="2" creationId="{E936D359-3032-8760-6118-D5185C05E119}"/>
          </ac:spMkLst>
        </pc:spChg>
        <pc:spChg chg="mod">
          <ac:chgData name="Li, Zhihua" userId="2f15d6f2-ddf1-4361-82d3-750eb4008ee3" providerId="ADAL" clId="{2BB091BA-C526-4815-9446-BE10097DA2F4}" dt="2025-08-27T18:05:53.692" v="6052" actId="20577"/>
          <ac:spMkLst>
            <pc:docMk/>
            <pc:sldMk cId="3467288902" sldId="278"/>
            <ac:spMk id="3" creationId="{AB9B6B27-99DE-32BE-ED09-AAB2B562FF9B}"/>
          </ac:spMkLst>
        </pc:spChg>
        <pc:picChg chg="add del mod">
          <ac:chgData name="Li, Zhihua" userId="2f15d6f2-ddf1-4361-82d3-750eb4008ee3" providerId="ADAL" clId="{2BB091BA-C526-4815-9446-BE10097DA2F4}" dt="2025-08-27T14:02:03.062" v="373" actId="478"/>
          <ac:picMkLst>
            <pc:docMk/>
            <pc:sldMk cId="3467288902" sldId="278"/>
            <ac:picMk id="5" creationId="{ECA0CF03-2D83-3862-99D7-A312355201E7}"/>
          </ac:picMkLst>
        </pc:picChg>
        <pc:picChg chg="add mod">
          <ac:chgData name="Li, Zhihua" userId="2f15d6f2-ddf1-4361-82d3-750eb4008ee3" providerId="ADAL" clId="{2BB091BA-C526-4815-9446-BE10097DA2F4}" dt="2025-08-27T14:09:27.619" v="453" actId="14100"/>
          <ac:picMkLst>
            <pc:docMk/>
            <pc:sldMk cId="3467288902" sldId="278"/>
            <ac:picMk id="7" creationId="{7477DF46-AE29-915C-16D7-A3917F2379E0}"/>
          </ac:picMkLst>
        </pc:picChg>
      </pc:sldChg>
      <pc:sldChg chg="ord">
        <pc:chgData name="Li, Zhihua" userId="2f15d6f2-ddf1-4361-82d3-750eb4008ee3" providerId="ADAL" clId="{2BB091BA-C526-4815-9446-BE10097DA2F4}" dt="2025-08-27T14:59:29.458" v="2534"/>
        <pc:sldMkLst>
          <pc:docMk/>
          <pc:sldMk cId="3751652489" sldId="279"/>
        </pc:sldMkLst>
      </pc:sldChg>
      <pc:sldChg chg="modSp mod">
        <pc:chgData name="Li, Zhihua" userId="2f15d6f2-ddf1-4361-82d3-750eb4008ee3" providerId="ADAL" clId="{2BB091BA-C526-4815-9446-BE10097DA2F4}" dt="2025-08-27T18:59:09.975" v="7539" actId="20577"/>
        <pc:sldMkLst>
          <pc:docMk/>
          <pc:sldMk cId="3512083989" sldId="425"/>
        </pc:sldMkLst>
        <pc:spChg chg="mod">
          <ac:chgData name="Li, Zhihua" userId="2f15d6f2-ddf1-4361-82d3-750eb4008ee3" providerId="ADAL" clId="{2BB091BA-C526-4815-9446-BE10097DA2F4}" dt="2025-08-27T16:53:28.733" v="4736" actId="20577"/>
          <ac:spMkLst>
            <pc:docMk/>
            <pc:sldMk cId="3512083989" sldId="425"/>
            <ac:spMk id="2" creationId="{9B213863-CC99-9B28-0A91-C2B917CADB38}"/>
          </ac:spMkLst>
        </pc:spChg>
        <pc:spChg chg="mod">
          <ac:chgData name="Li, Zhihua" userId="2f15d6f2-ddf1-4361-82d3-750eb4008ee3" providerId="ADAL" clId="{2BB091BA-C526-4815-9446-BE10097DA2F4}" dt="2025-08-27T18:59:09.975" v="7539" actId="20577"/>
          <ac:spMkLst>
            <pc:docMk/>
            <pc:sldMk cId="3512083989" sldId="425"/>
            <ac:spMk id="3" creationId="{581E8FD6-351E-1018-4049-8BDAE8170327}"/>
          </ac:spMkLst>
        </pc:spChg>
      </pc:sldChg>
      <pc:sldChg chg="del">
        <pc:chgData name="Li, Zhihua" userId="2f15d6f2-ddf1-4361-82d3-750eb4008ee3" providerId="ADAL" clId="{2BB091BA-C526-4815-9446-BE10097DA2F4}" dt="2025-08-27T15:53:40.955" v="3300" actId="2696"/>
        <pc:sldMkLst>
          <pc:docMk/>
          <pc:sldMk cId="414914850" sldId="426"/>
        </pc:sldMkLst>
      </pc:sldChg>
      <pc:sldChg chg="del">
        <pc:chgData name="Li, Zhihua" userId="2f15d6f2-ddf1-4361-82d3-750eb4008ee3" providerId="ADAL" clId="{2BB091BA-C526-4815-9446-BE10097DA2F4}" dt="2025-08-27T15:53:40.955" v="3300" actId="2696"/>
        <pc:sldMkLst>
          <pc:docMk/>
          <pc:sldMk cId="1663351028" sldId="427"/>
        </pc:sldMkLst>
      </pc:sldChg>
      <pc:sldChg chg="del">
        <pc:chgData name="Li, Zhihua" userId="2f15d6f2-ddf1-4361-82d3-750eb4008ee3" providerId="ADAL" clId="{2BB091BA-C526-4815-9446-BE10097DA2F4}" dt="2025-08-27T15:53:40.955" v="3300" actId="2696"/>
        <pc:sldMkLst>
          <pc:docMk/>
          <pc:sldMk cId="3145518789" sldId="428"/>
        </pc:sldMkLst>
      </pc:sldChg>
      <pc:sldChg chg="modSp mod">
        <pc:chgData name="Li, Zhihua" userId="2f15d6f2-ddf1-4361-82d3-750eb4008ee3" providerId="ADAL" clId="{2BB091BA-C526-4815-9446-BE10097DA2F4}" dt="2025-08-27T18:22:19.543" v="6056" actId="27636"/>
        <pc:sldMkLst>
          <pc:docMk/>
          <pc:sldMk cId="4126784727" sldId="429"/>
        </pc:sldMkLst>
        <pc:spChg chg="mod">
          <ac:chgData name="Li, Zhihua" userId="2f15d6f2-ddf1-4361-82d3-750eb4008ee3" providerId="ADAL" clId="{2BB091BA-C526-4815-9446-BE10097DA2F4}" dt="2025-08-27T14:49:23.272" v="1465" actId="20577"/>
          <ac:spMkLst>
            <pc:docMk/>
            <pc:sldMk cId="4126784727" sldId="429"/>
            <ac:spMk id="2" creationId="{BD30E210-5228-2DD5-4BE4-08217563D01F}"/>
          </ac:spMkLst>
        </pc:spChg>
        <pc:spChg chg="mod">
          <ac:chgData name="Li, Zhihua" userId="2f15d6f2-ddf1-4361-82d3-750eb4008ee3" providerId="ADAL" clId="{2BB091BA-C526-4815-9446-BE10097DA2F4}" dt="2025-08-27T18:22:19.543" v="6056" actId="27636"/>
          <ac:spMkLst>
            <pc:docMk/>
            <pc:sldMk cId="4126784727" sldId="429"/>
            <ac:spMk id="3" creationId="{84C4B03A-B16B-EEF1-024C-EC68FF70B1DB}"/>
          </ac:spMkLst>
        </pc:spChg>
      </pc:sldChg>
      <pc:sldChg chg="del">
        <pc:chgData name="Li, Zhihua" userId="2f15d6f2-ddf1-4361-82d3-750eb4008ee3" providerId="ADAL" clId="{2BB091BA-C526-4815-9446-BE10097DA2F4}" dt="2025-08-27T15:53:40.955" v="3300" actId="2696"/>
        <pc:sldMkLst>
          <pc:docMk/>
          <pc:sldMk cId="300639078" sldId="430"/>
        </pc:sldMkLst>
      </pc:sldChg>
      <pc:sldChg chg="addSp delSp modSp add mod modNotesTx">
        <pc:chgData name="Li, Zhihua" userId="2f15d6f2-ddf1-4361-82d3-750eb4008ee3" providerId="ADAL" clId="{2BB091BA-C526-4815-9446-BE10097DA2F4}" dt="2025-08-27T18:08:58.241" v="6053" actId="20577"/>
        <pc:sldMkLst>
          <pc:docMk/>
          <pc:sldMk cId="2311537682" sldId="431"/>
        </pc:sldMkLst>
        <pc:spChg chg="mod">
          <ac:chgData name="Li, Zhihua" userId="2f15d6f2-ddf1-4361-82d3-750eb4008ee3" providerId="ADAL" clId="{2BB091BA-C526-4815-9446-BE10097DA2F4}" dt="2025-08-27T14:19:58.867" v="561" actId="20577"/>
          <ac:spMkLst>
            <pc:docMk/>
            <pc:sldMk cId="2311537682" sldId="431"/>
            <ac:spMk id="2" creationId="{E936D359-3032-8760-6118-D5185C05E119}"/>
          </ac:spMkLst>
        </pc:spChg>
        <pc:spChg chg="del">
          <ac:chgData name="Li, Zhihua" userId="2f15d6f2-ddf1-4361-82d3-750eb4008ee3" providerId="ADAL" clId="{2BB091BA-C526-4815-9446-BE10097DA2F4}" dt="2025-08-27T14:18:54.526" v="489" actId="478"/>
          <ac:spMkLst>
            <pc:docMk/>
            <pc:sldMk cId="2311537682" sldId="431"/>
            <ac:spMk id="3" creationId="{AB9B6B27-99DE-32BE-ED09-AAB2B562FF9B}"/>
          </ac:spMkLst>
        </pc:spChg>
        <pc:spChg chg="add del mod">
          <ac:chgData name="Li, Zhihua" userId="2f15d6f2-ddf1-4361-82d3-750eb4008ee3" providerId="ADAL" clId="{2BB091BA-C526-4815-9446-BE10097DA2F4}" dt="2025-08-27T14:18:58.995" v="490" actId="478"/>
          <ac:spMkLst>
            <pc:docMk/>
            <pc:sldMk cId="2311537682" sldId="431"/>
            <ac:spMk id="4" creationId="{80808574-E586-22EF-5E84-B0341F976EF2}"/>
          </ac:spMkLst>
        </pc:spChg>
        <pc:spChg chg="add del mod">
          <ac:chgData name="Li, Zhihua" userId="2f15d6f2-ddf1-4361-82d3-750eb4008ee3" providerId="ADAL" clId="{2BB091BA-C526-4815-9446-BE10097DA2F4}" dt="2025-08-27T14:19:07.820" v="492" actId="478"/>
          <ac:spMkLst>
            <pc:docMk/>
            <pc:sldMk cId="2311537682" sldId="431"/>
            <ac:spMk id="5" creationId="{37DF675E-DC37-8427-BB25-58638BABB3E6}"/>
          </ac:spMkLst>
        </pc:spChg>
        <pc:spChg chg="add del mod">
          <ac:chgData name="Li, Zhihua" userId="2f15d6f2-ddf1-4361-82d3-750eb4008ee3" providerId="ADAL" clId="{2BB091BA-C526-4815-9446-BE10097DA2F4}" dt="2025-08-27T14:23:37.632" v="565" actId="478"/>
          <ac:spMkLst>
            <pc:docMk/>
            <pc:sldMk cId="2311537682" sldId="431"/>
            <ac:spMk id="6" creationId="{F5F3A652-E1AF-6DBC-2C6D-938614A17C70}"/>
          </ac:spMkLst>
        </pc:spChg>
        <pc:spChg chg="add del mod">
          <ac:chgData name="Li, Zhihua" userId="2f15d6f2-ddf1-4361-82d3-750eb4008ee3" providerId="ADAL" clId="{2BB091BA-C526-4815-9446-BE10097DA2F4}" dt="2025-08-27T14:23:37.632" v="565" actId="478"/>
          <ac:spMkLst>
            <pc:docMk/>
            <pc:sldMk cId="2311537682" sldId="431"/>
            <ac:spMk id="8" creationId="{4616E46D-65AA-ABCA-33C9-692194D819D2}"/>
          </ac:spMkLst>
        </pc:spChg>
        <pc:spChg chg="add del mod">
          <ac:chgData name="Li, Zhihua" userId="2f15d6f2-ddf1-4361-82d3-750eb4008ee3" providerId="ADAL" clId="{2BB091BA-C526-4815-9446-BE10097DA2F4}" dt="2025-08-27T14:23:37.632" v="565" actId="478"/>
          <ac:spMkLst>
            <pc:docMk/>
            <pc:sldMk cId="2311537682" sldId="431"/>
            <ac:spMk id="9" creationId="{882ABA95-B2A5-7C3E-E09E-D816C47BF394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0" creationId="{26D438E0-8BAF-713D-E30C-0E8B15D7E1DA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1" creationId="{77A22548-82B3-FE5D-2880-596DB5F8058D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2" creationId="{FDA56196-5601-E224-840E-97E87589503B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3" creationId="{9238FC90-1F14-160A-2C2B-C69132FAC3CA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4" creationId="{EAF69A44-23A9-9BFF-96FB-2A82370E7F68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5" creationId="{CAFB36DD-B5BB-27AD-B99B-9ADD9AAD9D22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6" creationId="{D8D72780-02C0-C471-EA58-20D7B0ABC8E3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7" creationId="{DAF0BFC9-1985-AE58-08FB-BDD9269EB694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19" creationId="{0157F8A8-6328-2AB0-7DFC-7BFDBAF43413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0" creationId="{38462679-234F-E5F3-3CCF-59107DED1C13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1" creationId="{E166A859-4A00-516D-9B52-45D41A697153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4" creationId="{66CA4747-EC4D-7D49-5026-9154795A1F30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7" creationId="{72FE1182-7D3E-E161-0538-E5FE1F6A3918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8" creationId="{4F0D966F-28A1-D283-CABC-1DE265D044A4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29" creationId="{9CFC5011-5560-56FF-C66F-A54CD3BB606D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30" creationId="{058AD71C-0B8A-D3FE-13F1-B95C8F136025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31" creationId="{0EA89DEC-4A3C-E917-B95E-F5102014391A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32" creationId="{EE37C8E0-B7F9-E0EC-0DA5-EBF399002701}"/>
          </ac:spMkLst>
        </pc:spChg>
        <pc:spChg chg="mod">
          <ac:chgData name="Li, Zhihua" userId="2f15d6f2-ddf1-4361-82d3-750eb4008ee3" providerId="ADAL" clId="{2BB091BA-C526-4815-9446-BE10097DA2F4}" dt="2025-08-27T14:19:02.412" v="491"/>
          <ac:spMkLst>
            <pc:docMk/>
            <pc:sldMk cId="2311537682" sldId="431"/>
            <ac:spMk id="33" creationId="{DDA085BA-DBD1-89BF-D25F-2E13F8FC9451}"/>
          </ac:spMkLst>
        </pc:spChg>
        <pc:spChg chg="mod ord">
          <ac:chgData name="Li, Zhihua" userId="2f15d6f2-ddf1-4361-82d3-750eb4008ee3" providerId="ADAL" clId="{2BB091BA-C526-4815-9446-BE10097DA2F4}" dt="2025-08-27T14:37:32.637" v="825" actId="20577"/>
          <ac:spMkLst>
            <pc:docMk/>
            <pc:sldMk cId="2311537682" sldId="431"/>
            <ac:spMk id="34" creationId="{97C28BD8-E210-6B66-11CB-19D3F52974C8}"/>
          </ac:spMkLst>
        </pc:spChg>
        <pc:spChg chg="add del mod">
          <ac:chgData name="Li, Zhihua" userId="2f15d6f2-ddf1-4361-82d3-750eb4008ee3" providerId="ADAL" clId="{2BB091BA-C526-4815-9446-BE10097DA2F4}" dt="2025-08-27T14:23:37.632" v="565" actId="478"/>
          <ac:spMkLst>
            <pc:docMk/>
            <pc:sldMk cId="2311537682" sldId="431"/>
            <ac:spMk id="37" creationId="{DAEB29A9-5435-B027-C655-C8402764E2D5}"/>
          </ac:spMkLst>
        </pc:spChg>
        <pc:spChg chg="add del mod">
          <ac:chgData name="Li, Zhihua" userId="2f15d6f2-ddf1-4361-82d3-750eb4008ee3" providerId="ADAL" clId="{2BB091BA-C526-4815-9446-BE10097DA2F4}" dt="2025-08-27T14:23:48.529" v="566" actId="478"/>
          <ac:spMkLst>
            <pc:docMk/>
            <pc:sldMk cId="2311537682" sldId="431"/>
            <ac:spMk id="38" creationId="{F45EB91D-D82A-FBF5-FC6B-8D8DF51AACBA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1" creationId="{FD9BCF2C-811D-AA69-288D-64F9CDD105D9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2" creationId="{58781503-D33F-EAD4-D383-854BA73C87DC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3" creationId="{7E28E505-3015-FDCD-FFC5-D20B1178B191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4" creationId="{FFCD0253-EDFC-66FC-1A42-9D0B4FCDB899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5" creationId="{C0122366-5531-A3FD-BD29-14588108DC15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6" creationId="{C0386A31-EB09-751E-8E74-2B7337282448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7" creationId="{48456CE8-090E-3168-D4D7-C67B0CCE9CF8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8" creationId="{97A9D28E-F459-596E-0686-8273BA8EB969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49" creationId="{2559FD84-DC34-9789-964C-8ACBF61F0310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0" creationId="{506EC948-2D74-5E09-845F-23FFCC38245B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1" creationId="{08019AC7-CCF9-98A5-7F78-8558C532314E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2" creationId="{8A43FCF4-BE66-53BD-CAAA-B0F610B99F1E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3" creationId="{A3D49EC2-5CEE-A225-CDF1-3A4BE29C5BAF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4" creationId="{A3118266-731C-97EA-E361-88F1E556162E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5" creationId="{8D410201-568A-BA8E-D6EA-A786D729CEDB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6" creationId="{59E83301-40ED-50A9-5A36-6073E19157F7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7" creationId="{45911F9D-7015-0AAD-3D3F-2338F6CEDA45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58" creationId="{961B6FBD-2C91-0546-3394-4A114FBB80F8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19" creationId="{1C025747-297F-99AF-DA94-6062C1BAD17E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20" creationId="{5F82A0FF-951A-80ED-71C1-E9F0AC9A66A5}"/>
          </ac:spMkLst>
        </pc:spChg>
        <pc:spChg chg="add del">
          <ac:chgData name="Li, Zhihua" userId="2f15d6f2-ddf1-4361-82d3-750eb4008ee3" providerId="ADAL" clId="{2BB091BA-C526-4815-9446-BE10097DA2F4}" dt="2025-08-27T14:28:32.262" v="588" actId="478"/>
          <ac:spMkLst>
            <pc:docMk/>
            <pc:sldMk cId="2311537682" sldId="431"/>
            <ac:spMk id="129" creationId="{5EFD4901-5797-55AD-6A47-A9DC8E62CD5C}"/>
          </ac:spMkLst>
        </pc:spChg>
        <pc:spChg chg="add mod">
          <ac:chgData name="Li, Zhihua" userId="2f15d6f2-ddf1-4361-82d3-750eb4008ee3" providerId="ADAL" clId="{2BB091BA-C526-4815-9446-BE10097DA2F4}" dt="2025-08-27T14:41:49.357" v="947" actId="14100"/>
          <ac:spMkLst>
            <pc:docMk/>
            <pc:sldMk cId="2311537682" sldId="431"/>
            <ac:spMk id="130" creationId="{9479814E-A176-F575-51EC-76FA7D1EB3AF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33" creationId="{C5E87614-CCE6-FD4B-BCD2-19187A79EDE5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34" creationId="{AEE7C0F2-9F12-1739-4D6C-8D71756F3763}"/>
          </ac:spMkLst>
        </pc:spChg>
        <pc:spChg chg="add mod">
          <ac:chgData name="Li, Zhihua" userId="2f15d6f2-ddf1-4361-82d3-750eb4008ee3" providerId="ADAL" clId="{2BB091BA-C526-4815-9446-BE10097DA2F4}" dt="2025-08-27T14:35:23.443" v="677"/>
          <ac:spMkLst>
            <pc:docMk/>
            <pc:sldMk cId="2311537682" sldId="431"/>
            <ac:spMk id="135" creationId="{88CB4310-7C7D-9293-7886-B32B9003BC85}"/>
          </ac:spMkLst>
        </pc:spChg>
        <pc:spChg chg="add mod">
          <ac:chgData name="Li, Zhihua" userId="2f15d6f2-ddf1-4361-82d3-750eb4008ee3" providerId="ADAL" clId="{2BB091BA-C526-4815-9446-BE10097DA2F4}" dt="2025-08-27T14:39:27.109" v="892" actId="1036"/>
          <ac:spMkLst>
            <pc:docMk/>
            <pc:sldMk cId="2311537682" sldId="431"/>
            <ac:spMk id="136" creationId="{26CC32D9-E514-F0E4-B302-6EBCE631B3EA}"/>
          </ac:spMkLst>
        </pc:spChg>
        <pc:spChg chg="add mod">
          <ac:chgData name="Li, Zhihua" userId="2f15d6f2-ddf1-4361-82d3-750eb4008ee3" providerId="ADAL" clId="{2BB091BA-C526-4815-9446-BE10097DA2F4}" dt="2025-08-27T14:40:27.417" v="894" actId="1076"/>
          <ac:spMkLst>
            <pc:docMk/>
            <pc:sldMk cId="2311537682" sldId="431"/>
            <ac:spMk id="137" creationId="{631FA8AF-0407-F412-2EEC-9C1F769D6DA5}"/>
          </ac:spMkLst>
        </pc:spChg>
        <pc:spChg chg="add mod">
          <ac:chgData name="Li, Zhihua" userId="2f15d6f2-ddf1-4361-82d3-750eb4008ee3" providerId="ADAL" clId="{2BB091BA-C526-4815-9446-BE10097DA2F4}" dt="2025-08-27T14:41:15.133" v="928" actId="113"/>
          <ac:spMkLst>
            <pc:docMk/>
            <pc:sldMk cId="2311537682" sldId="431"/>
            <ac:spMk id="138" creationId="{2FEBA790-F9F7-C93A-4D60-9BE4D5E90E8E}"/>
          </ac:spMkLst>
        </pc:spChg>
        <pc:spChg chg="add mod">
          <ac:chgData name="Li, Zhihua" userId="2f15d6f2-ddf1-4361-82d3-750eb4008ee3" providerId="ADAL" clId="{2BB091BA-C526-4815-9446-BE10097DA2F4}" dt="2025-08-27T14:42:56.602" v="952" actId="1076"/>
          <ac:spMkLst>
            <pc:docMk/>
            <pc:sldMk cId="2311537682" sldId="431"/>
            <ac:spMk id="139" creationId="{3C99EB78-BDAC-B333-A78C-8D89CAE03755}"/>
          </ac:spMkLst>
        </pc:spChg>
        <pc:grpChg chg="add mod">
          <ac:chgData name="Li, Zhihua" userId="2f15d6f2-ddf1-4361-82d3-750eb4008ee3" providerId="ADAL" clId="{2BB091BA-C526-4815-9446-BE10097DA2F4}" dt="2025-08-27T14:39:27.109" v="892" actId="1036"/>
          <ac:grpSpMkLst>
            <pc:docMk/>
            <pc:sldMk cId="2311537682" sldId="431"/>
            <ac:grpSpMk id="18" creationId="{1DBA72A2-447B-9C24-117B-48CE463D5399}"/>
          </ac:grpSpMkLst>
        </pc:grpChg>
        <pc:picChg chg="del">
          <ac:chgData name="Li, Zhihua" userId="2f15d6f2-ddf1-4361-82d3-750eb4008ee3" providerId="ADAL" clId="{2BB091BA-C526-4815-9446-BE10097DA2F4}" dt="2025-08-27T14:18:58.995" v="490" actId="478"/>
          <ac:picMkLst>
            <pc:docMk/>
            <pc:sldMk cId="2311537682" sldId="431"/>
            <ac:picMk id="7" creationId="{7477DF46-AE29-915C-16D7-A3917F2379E0}"/>
          </ac:picMkLst>
        </pc:picChg>
        <pc:picChg chg="add mod">
          <ac:chgData name="Li, Zhihua" userId="2f15d6f2-ddf1-4361-82d3-750eb4008ee3" providerId="ADAL" clId="{2BB091BA-C526-4815-9446-BE10097DA2F4}" dt="2025-08-27T14:39:27.109" v="892" actId="1036"/>
          <ac:picMkLst>
            <pc:docMk/>
            <pc:sldMk cId="2311537682" sldId="431"/>
            <ac:picMk id="39" creationId="{A8078B2F-975D-88D3-59A6-0BEB39DC630A}"/>
          </ac:picMkLst>
        </pc:picChg>
        <pc:picChg chg="add mod">
          <ac:chgData name="Li, Zhihua" userId="2f15d6f2-ddf1-4361-82d3-750eb4008ee3" providerId="ADAL" clId="{2BB091BA-C526-4815-9446-BE10097DA2F4}" dt="2025-08-27T14:39:27.109" v="892" actId="1036"/>
          <ac:picMkLst>
            <pc:docMk/>
            <pc:sldMk cId="2311537682" sldId="431"/>
            <ac:picMk id="40" creationId="{0F614523-8C98-C81C-7C58-FF7B4755DBA9}"/>
          </ac:picMkLst>
        </pc:picChg>
        <pc:picChg chg="add del mod">
          <ac:chgData name="Li, Zhihua" userId="2f15d6f2-ddf1-4361-82d3-750eb4008ee3" providerId="ADAL" clId="{2BB091BA-C526-4815-9446-BE10097DA2F4}" dt="2025-08-27T14:24:16.885" v="570" actId="478"/>
          <ac:picMkLst>
            <pc:docMk/>
            <pc:sldMk cId="2311537682" sldId="431"/>
            <ac:picMk id="122" creationId="{22F096E8-A162-878B-9418-848BEACD4E93}"/>
          </ac:picMkLst>
        </pc:picChg>
        <pc:picChg chg="add mod">
          <ac:chgData name="Li, Zhihua" userId="2f15d6f2-ddf1-4361-82d3-750eb4008ee3" providerId="ADAL" clId="{2BB091BA-C526-4815-9446-BE10097DA2F4}" dt="2025-08-27T14:39:27.109" v="892" actId="1036"/>
          <ac:picMkLst>
            <pc:docMk/>
            <pc:sldMk cId="2311537682" sldId="431"/>
            <ac:picMk id="124" creationId="{97C1F466-44F6-DC26-3CD3-30A3D7E6E2BA}"/>
          </ac:picMkLst>
        </pc:picChg>
        <pc:picChg chg="add mod ord">
          <ac:chgData name="Li, Zhihua" userId="2f15d6f2-ddf1-4361-82d3-750eb4008ee3" providerId="ADAL" clId="{2BB091BA-C526-4815-9446-BE10097DA2F4}" dt="2025-08-27T14:39:27.109" v="892" actId="1036"/>
          <ac:picMkLst>
            <pc:docMk/>
            <pc:sldMk cId="2311537682" sldId="431"/>
            <ac:picMk id="132" creationId="{243AA4C3-6E7B-33E4-002F-2DA211748790}"/>
          </ac:picMkLst>
        </pc:picChg>
        <pc:cxnChg chg="mod">
          <ac:chgData name="Li, Zhihua" userId="2f15d6f2-ddf1-4361-82d3-750eb4008ee3" providerId="ADAL" clId="{2BB091BA-C526-4815-9446-BE10097DA2F4}" dt="2025-08-27T14:19:02.412" v="491"/>
          <ac:cxnSpMkLst>
            <pc:docMk/>
            <pc:sldMk cId="2311537682" sldId="431"/>
            <ac:cxnSpMk id="22" creationId="{BFAB66D0-67FE-03F8-B469-AE3E1EE37B83}"/>
          </ac:cxnSpMkLst>
        </pc:cxnChg>
        <pc:cxnChg chg="mod">
          <ac:chgData name="Li, Zhihua" userId="2f15d6f2-ddf1-4361-82d3-750eb4008ee3" providerId="ADAL" clId="{2BB091BA-C526-4815-9446-BE10097DA2F4}" dt="2025-08-27T14:19:02.412" v="491"/>
          <ac:cxnSpMkLst>
            <pc:docMk/>
            <pc:sldMk cId="2311537682" sldId="431"/>
            <ac:cxnSpMk id="23" creationId="{647A49BB-D286-1728-42C7-185F3ED52AE9}"/>
          </ac:cxnSpMkLst>
        </pc:cxnChg>
        <pc:cxnChg chg="mod">
          <ac:chgData name="Li, Zhihua" userId="2f15d6f2-ddf1-4361-82d3-750eb4008ee3" providerId="ADAL" clId="{2BB091BA-C526-4815-9446-BE10097DA2F4}" dt="2025-08-27T14:19:02.412" v="491"/>
          <ac:cxnSpMkLst>
            <pc:docMk/>
            <pc:sldMk cId="2311537682" sldId="431"/>
            <ac:cxnSpMk id="25" creationId="{CE6A2AC4-EB68-8C90-416A-3375E2793122}"/>
          </ac:cxnSpMkLst>
        </pc:cxnChg>
        <pc:cxnChg chg="mod">
          <ac:chgData name="Li, Zhihua" userId="2f15d6f2-ddf1-4361-82d3-750eb4008ee3" providerId="ADAL" clId="{2BB091BA-C526-4815-9446-BE10097DA2F4}" dt="2025-08-27T14:19:02.412" v="491"/>
          <ac:cxnSpMkLst>
            <pc:docMk/>
            <pc:sldMk cId="2311537682" sldId="431"/>
            <ac:cxnSpMk id="26" creationId="{14868A21-FB6F-F395-D1BB-901898D1EC3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35" creationId="{F1466582-28C0-4019-D5CB-DDE80076D124}"/>
          </ac:cxnSpMkLst>
        </pc:cxnChg>
        <pc:cxnChg chg="add del mod">
          <ac:chgData name="Li, Zhihua" userId="2f15d6f2-ddf1-4361-82d3-750eb4008ee3" providerId="ADAL" clId="{2BB091BA-C526-4815-9446-BE10097DA2F4}" dt="2025-08-27T14:23:50.605" v="567" actId="478"/>
          <ac:cxnSpMkLst>
            <pc:docMk/>
            <pc:sldMk cId="2311537682" sldId="431"/>
            <ac:cxnSpMk id="36" creationId="{A7327712-7417-0631-24C5-32E3B548F100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59" creationId="{B42CB21D-0201-8883-863E-DB78D7A10691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0" creationId="{665D3A7A-4961-670D-56BE-79773F69168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1" creationId="{D0A65332-9C40-B244-2700-3B07EBB176C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2" creationId="{77857771-A9FE-BF7B-509E-4AC8DB59C8B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3" creationId="{5BB1FF0D-1D1B-9305-70CA-DEDA8B24669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4" creationId="{CBBC62EF-7198-0657-3310-647F8E7D0BBA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5" creationId="{5EB56E48-C96F-EA9E-C176-3641ACFCC5AA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6" creationId="{17E73D79-F274-8AE2-1076-445975E97ED1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7" creationId="{4C287CB7-16CA-8D27-6BC7-8769395A296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8" creationId="{24985EAE-47CC-F8DB-57A1-DF7B9643D587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69" creationId="{E718ACB6-F91C-D220-3075-78322F64D469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0" creationId="{9E0D73F9-A7E9-CDED-F820-B479F2B6A9A3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1" creationId="{76CBBFE2-B570-BB0C-11BB-F1D3240E28E4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2" creationId="{80CC4406-96E3-9BA1-3E6B-EACAA5D8F82A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3" creationId="{4DE272A1-1EE3-509A-1114-C9A9820F5D0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4" creationId="{6D2D6861-B16C-4DB3-1ADA-35F292DC131B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5" creationId="{0F2CFD6A-103E-030B-0717-F06C31D505E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6" creationId="{9B82127A-5046-146C-32DE-454E6337DDE1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7" creationId="{3ED4FED5-5F86-DCEC-B4D3-6529B8EDBF1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8" creationId="{7601AA65-6DE1-DD47-3CBF-2E9FC09DFFE7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79" creationId="{50DF7D77-5CA1-17EA-7DE6-FD4F7E097B0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0" creationId="{AE1CF8B4-A55D-F4B0-76E7-752D78CEB68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1" creationId="{0B5CC5E4-A546-7595-0DD7-182FE6B6ADA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2" creationId="{4944F597-D0DE-F047-0C10-D6DE4569231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3" creationId="{68E35F2A-23B6-DC65-CB99-F63239FE5F1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4" creationId="{7D9FBE92-8B2F-7771-B880-714AB26A38C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5" creationId="{EE116B13-56DF-65BF-B4B2-2FB05862A21A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6" creationId="{D7DDC0C0-2923-8979-CA63-3B0FF53BD413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7" creationId="{73C5C603-194D-4499-4AC9-11177CA81EA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8" creationId="{0067879C-09F3-EC12-E8C1-84147315DF50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89" creationId="{0BB5189E-30A8-5C22-91D7-2C0E64906098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0" creationId="{2125693E-E4EF-6CBA-0E92-C3D6B76E6DE8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1" creationId="{3061D82A-FC72-195F-79CE-16B129D4040C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2" creationId="{7CEA5AB4-B008-47C2-92C5-0EB55DEB5F9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3" creationId="{721B4F3B-5B24-3677-8E5F-852EB701312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4" creationId="{6AA26DED-265B-B9B5-9120-3ADFA3BA3E5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5" creationId="{0793B7A9-DD14-D768-EB1D-44459275D0B3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6" creationId="{2771B1E8-0F21-52B4-6C6B-1A23FD019A8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7" creationId="{058BCE31-61BB-E4B2-844A-9A53EEECAF9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8" creationId="{FCCCA457-0266-8403-7C83-DF939876343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99" creationId="{422819D1-72A7-CEE1-ECA2-CBC62D3D7227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0" creationId="{D5B2B07E-B2F0-9479-C7E1-10BDAA2FED24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1" creationId="{AB7C04CB-DFBD-F9B2-5C64-3D0503D1FB5A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2" creationId="{63097851-E131-A085-2AB8-A5EF6FB8C219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3" creationId="{621388D4-37B8-9834-E024-7F9168DDC634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4" creationId="{49042BE8-7FC1-961E-EF83-ADF12EF87538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5" creationId="{B36E8970-15A9-0853-6E9C-2B3AD568F100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6" creationId="{A2895621-F7EB-56E2-8E7D-EC94B680E037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7" creationId="{CE5B584F-400B-2B80-C035-31EAC57E21C6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8" creationId="{87B79DE0-611D-B0A2-8938-9927FFC3B42D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09" creationId="{F03033C5-01A6-2418-CE7E-63E194BE3BD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0" creationId="{B3E90674-8B8D-6632-141A-8CED0FD4EF70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1" creationId="{52DBB533-4110-8971-7230-4CA31220224B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2" creationId="{EC893EE6-D7F2-1A3D-D6F0-82101CA5D8EF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3" creationId="{FCDA3F67-F4BB-12D7-8E3F-E91DA387270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4" creationId="{1FC014F4-9F18-C265-9C14-3E2460C857F3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5" creationId="{1762060A-6161-333E-2008-472A2E3CD496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6" creationId="{6A4C5FE8-014D-4B30-C0D9-39DCD14636AE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7" creationId="{E28802EA-A7AE-2CA8-F6C8-782E3CEE1D95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18" creationId="{D52A7501-2C44-35BE-EF73-8CD8DBC09802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26" creationId="{70467BDA-0AE3-AB4E-4F4C-F952E6199A67}"/>
          </ac:cxnSpMkLst>
        </pc:cxnChg>
        <pc:cxnChg chg="add mod">
          <ac:chgData name="Li, Zhihua" userId="2f15d6f2-ddf1-4361-82d3-750eb4008ee3" providerId="ADAL" clId="{2BB091BA-C526-4815-9446-BE10097DA2F4}" dt="2025-08-27T14:39:27.109" v="892" actId="1036"/>
          <ac:cxnSpMkLst>
            <pc:docMk/>
            <pc:sldMk cId="2311537682" sldId="431"/>
            <ac:cxnSpMk id="128" creationId="{A302F79A-E4F5-DD34-A67B-9F2F1C2B2E1D}"/>
          </ac:cxnSpMkLst>
        </pc:cxnChg>
      </pc:sldChg>
      <pc:sldChg chg="modSp add mod">
        <pc:chgData name="Li, Zhihua" userId="2f15d6f2-ddf1-4361-82d3-750eb4008ee3" providerId="ADAL" clId="{2BB091BA-C526-4815-9446-BE10097DA2F4}" dt="2025-08-27T18:23:34.081" v="6060" actId="15"/>
        <pc:sldMkLst>
          <pc:docMk/>
          <pc:sldMk cId="2638874991" sldId="432"/>
        </pc:sldMkLst>
        <pc:spChg chg="mod">
          <ac:chgData name="Li, Zhihua" userId="2f15d6f2-ddf1-4361-82d3-750eb4008ee3" providerId="ADAL" clId="{2BB091BA-C526-4815-9446-BE10097DA2F4}" dt="2025-08-27T14:49:29.357" v="1467" actId="20577"/>
          <ac:spMkLst>
            <pc:docMk/>
            <pc:sldMk cId="2638874991" sldId="432"/>
            <ac:spMk id="2" creationId="{BD30E210-5228-2DD5-4BE4-08217563D01F}"/>
          </ac:spMkLst>
        </pc:spChg>
        <pc:spChg chg="mod">
          <ac:chgData name="Li, Zhihua" userId="2f15d6f2-ddf1-4361-82d3-750eb4008ee3" providerId="ADAL" clId="{2BB091BA-C526-4815-9446-BE10097DA2F4}" dt="2025-08-27T18:23:34.081" v="6060" actId="15"/>
          <ac:spMkLst>
            <pc:docMk/>
            <pc:sldMk cId="2638874991" sldId="432"/>
            <ac:spMk id="3" creationId="{84C4B03A-B16B-EEF1-024C-EC68FF70B1DB}"/>
          </ac:spMkLst>
        </pc:spChg>
      </pc:sldChg>
      <pc:sldChg chg="addSp modSp new del mod">
        <pc:chgData name="Li, Zhihua" userId="2f15d6f2-ddf1-4361-82d3-750eb4008ee3" providerId="ADAL" clId="{2BB091BA-C526-4815-9446-BE10097DA2F4}" dt="2025-08-29T14:10:10.398" v="7574" actId="47"/>
        <pc:sldMkLst>
          <pc:docMk/>
          <pc:sldMk cId="802924817" sldId="433"/>
        </pc:sldMkLst>
        <pc:spChg chg="mod">
          <ac:chgData name="Li, Zhihua" userId="2f15d6f2-ddf1-4361-82d3-750eb4008ee3" providerId="ADAL" clId="{2BB091BA-C526-4815-9446-BE10097DA2F4}" dt="2025-08-27T15:13:45.727" v="2745" actId="1076"/>
          <ac:spMkLst>
            <pc:docMk/>
            <pc:sldMk cId="802924817" sldId="433"/>
            <ac:spMk id="2" creationId="{5DA1F722-9869-DE9D-E699-B74CE107E803}"/>
          </ac:spMkLst>
        </pc:spChg>
        <pc:spChg chg="add mod">
          <ac:chgData name="Li, Zhihua" userId="2f15d6f2-ddf1-4361-82d3-750eb4008ee3" providerId="ADAL" clId="{2BB091BA-C526-4815-9446-BE10097DA2F4}" dt="2025-08-27T15:16:30.910" v="3019" actId="1038"/>
          <ac:spMkLst>
            <pc:docMk/>
            <pc:sldMk cId="802924817" sldId="433"/>
            <ac:spMk id="4" creationId="{9954AFF3-8F2A-1383-8287-1B62341280AA}"/>
          </ac:spMkLst>
        </pc:spChg>
        <pc:spChg chg="add mod">
          <ac:chgData name="Li, Zhihua" userId="2f15d6f2-ddf1-4361-82d3-750eb4008ee3" providerId="ADAL" clId="{2BB091BA-C526-4815-9446-BE10097DA2F4}" dt="2025-08-27T18:28:21.082" v="6166" actId="122"/>
          <ac:spMkLst>
            <pc:docMk/>
            <pc:sldMk cId="802924817" sldId="433"/>
            <ac:spMk id="5" creationId="{7EADDD28-0B1E-E6B9-8948-6FF8DA166211}"/>
          </ac:spMkLst>
        </pc:spChg>
        <pc:spChg chg="add mod">
          <ac:chgData name="Li, Zhihua" userId="2f15d6f2-ddf1-4361-82d3-750eb4008ee3" providerId="ADAL" clId="{2BB091BA-C526-4815-9446-BE10097DA2F4}" dt="2025-08-27T18:54:49.292" v="7303" actId="20577"/>
          <ac:spMkLst>
            <pc:docMk/>
            <pc:sldMk cId="802924817" sldId="433"/>
            <ac:spMk id="6" creationId="{0BB8493E-7051-6888-1302-0C0BAE5142CF}"/>
          </ac:spMkLst>
        </pc:spChg>
        <pc:graphicFrameChg chg="add mod">
          <ac:chgData name="Li, Zhihua" userId="2f15d6f2-ddf1-4361-82d3-750eb4008ee3" providerId="ADAL" clId="{2BB091BA-C526-4815-9446-BE10097DA2F4}" dt="2025-08-27T15:16:30.910" v="3019" actId="1038"/>
          <ac:graphicFrameMkLst>
            <pc:docMk/>
            <pc:sldMk cId="802924817" sldId="433"/>
            <ac:graphicFrameMk id="3" creationId="{0EBA5016-C264-A1DE-4016-ABD7ADE96645}"/>
          </ac:graphicFrameMkLst>
        </pc:graphicFrameChg>
      </pc:sldChg>
      <pc:sldChg chg="addSp modSp new mod">
        <pc:chgData name="Li, Zhihua" userId="2f15d6f2-ddf1-4361-82d3-750eb4008ee3" providerId="ADAL" clId="{2BB091BA-C526-4815-9446-BE10097DA2F4}" dt="2025-08-28T14:25:59.305" v="7556" actId="20577"/>
        <pc:sldMkLst>
          <pc:docMk/>
          <pc:sldMk cId="821035579" sldId="434"/>
        </pc:sldMkLst>
        <pc:spChg chg="mod">
          <ac:chgData name="Li, Zhihua" userId="2f15d6f2-ddf1-4361-82d3-750eb4008ee3" providerId="ADAL" clId="{2BB091BA-C526-4815-9446-BE10097DA2F4}" dt="2025-08-27T16:14:46.979" v="3699" actId="20577"/>
          <ac:spMkLst>
            <pc:docMk/>
            <pc:sldMk cId="821035579" sldId="434"/>
            <ac:spMk id="2" creationId="{F8332A7B-735B-69D5-40ED-71561BBE752E}"/>
          </ac:spMkLst>
        </pc:spChg>
        <pc:graphicFrameChg chg="add mod modGraphic">
          <ac:chgData name="Li, Zhihua" userId="2f15d6f2-ddf1-4361-82d3-750eb4008ee3" providerId="ADAL" clId="{2BB091BA-C526-4815-9446-BE10097DA2F4}" dt="2025-08-28T14:25:59.305" v="7556" actId="20577"/>
          <ac:graphicFrameMkLst>
            <pc:docMk/>
            <pc:sldMk cId="821035579" sldId="434"/>
            <ac:graphicFrameMk id="3" creationId="{80F0226C-D0D4-8F0F-4ED7-7505B8A07E27}"/>
          </ac:graphicFrameMkLst>
        </pc:graphicFrameChg>
      </pc:sldChg>
      <pc:sldChg chg="modSp new mod">
        <pc:chgData name="Li, Zhihua" userId="2f15d6f2-ddf1-4361-82d3-750eb4008ee3" providerId="ADAL" clId="{2BB091BA-C526-4815-9446-BE10097DA2F4}" dt="2025-08-27T16:21:04.156" v="3969" actId="20577"/>
        <pc:sldMkLst>
          <pc:docMk/>
          <pc:sldMk cId="466414984" sldId="435"/>
        </pc:sldMkLst>
        <pc:spChg chg="mod">
          <ac:chgData name="Li, Zhihua" userId="2f15d6f2-ddf1-4361-82d3-750eb4008ee3" providerId="ADAL" clId="{2BB091BA-C526-4815-9446-BE10097DA2F4}" dt="2025-08-27T16:15:15.106" v="3730" actId="20577"/>
          <ac:spMkLst>
            <pc:docMk/>
            <pc:sldMk cId="466414984" sldId="435"/>
            <ac:spMk id="2" creationId="{1A704208-61CB-70F0-AD79-553AC7349E19}"/>
          </ac:spMkLst>
        </pc:spChg>
        <pc:spChg chg="mod">
          <ac:chgData name="Li, Zhihua" userId="2f15d6f2-ddf1-4361-82d3-750eb4008ee3" providerId="ADAL" clId="{2BB091BA-C526-4815-9446-BE10097DA2F4}" dt="2025-08-27T16:21:04.156" v="3969" actId="20577"/>
          <ac:spMkLst>
            <pc:docMk/>
            <pc:sldMk cId="466414984" sldId="435"/>
            <ac:spMk id="3" creationId="{969B0AEB-01B9-CA43-DB3D-8135F36A5F7C}"/>
          </ac:spMkLst>
        </pc:spChg>
      </pc:sldChg>
      <pc:sldChg chg="addSp delSp modSp new mod ord">
        <pc:chgData name="Li, Zhihua" userId="2f15d6f2-ddf1-4361-82d3-750eb4008ee3" providerId="ADAL" clId="{2BB091BA-C526-4815-9446-BE10097DA2F4}" dt="2025-08-27T18:56:19.056" v="7360"/>
        <pc:sldMkLst>
          <pc:docMk/>
          <pc:sldMk cId="324465017" sldId="436"/>
        </pc:sldMkLst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2" creationId="{95DE5D58-C868-3D3D-1832-4E055C1DCF3E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3" creationId="{29884D53-188B-5321-2A65-0297F8ACF1E0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4" creationId="{0640D7F4-4DC5-F78B-92F2-E5608B1932F1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5" creationId="{66C898EC-C2EA-2402-93D3-F2C758818AC0}"/>
          </ac:spMkLst>
        </pc:spChg>
        <pc:spChg chg="add del mod">
          <ac:chgData name="Li, Zhihua" userId="2f15d6f2-ddf1-4361-82d3-750eb4008ee3" providerId="ADAL" clId="{2BB091BA-C526-4815-9446-BE10097DA2F4}" dt="2025-08-27T16:47:52.372" v="4611" actId="478"/>
          <ac:spMkLst>
            <pc:docMk/>
            <pc:sldMk cId="324465017" sldId="436"/>
            <ac:spMk id="6" creationId="{6628C454-1FA8-60BE-E36A-5A566DCCF40F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7" creationId="{546CEA7F-CB06-6F11-291D-183CD5524C03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8" creationId="{2C88463A-DAA4-DBD7-8D44-ABD4030E7E4A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9" creationId="{8D4F3F22-2618-23DC-ACD0-7AF3B2F90A2A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10" creationId="{3E4D078D-256A-E490-B101-AE9BB45638A7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11" creationId="{CC5A2F97-EF8F-8FAC-60E6-877270FC90A8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12" creationId="{41F14591-3A06-EAE3-19A2-5C90C813DA90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13" creationId="{744D9804-23AD-5B8A-1932-437D549793CB}"/>
          </ac:spMkLst>
        </pc:spChg>
        <pc:spChg chg="add del mod">
          <ac:chgData name="Li, Zhihua" userId="2f15d6f2-ddf1-4361-82d3-750eb4008ee3" providerId="ADAL" clId="{2BB091BA-C526-4815-9446-BE10097DA2F4}" dt="2025-08-27T18:30:11.286" v="6167" actId="478"/>
          <ac:spMkLst>
            <pc:docMk/>
            <pc:sldMk cId="324465017" sldId="436"/>
            <ac:spMk id="14" creationId="{704ACE57-33A9-727A-6047-11F73F00E233}"/>
          </ac:spMkLst>
        </pc:spChg>
        <pc:spChg chg="add mod">
          <ac:chgData name="Li, Zhihua" userId="2f15d6f2-ddf1-4361-82d3-750eb4008ee3" providerId="ADAL" clId="{2BB091BA-C526-4815-9446-BE10097DA2F4}" dt="2025-08-27T18:32:00.746" v="6209" actId="20577"/>
          <ac:spMkLst>
            <pc:docMk/>
            <pc:sldMk cId="324465017" sldId="436"/>
            <ac:spMk id="17" creationId="{CA8BEBA9-35FD-DF64-6784-5B4380BC3799}"/>
          </ac:spMkLst>
        </pc:spChg>
        <pc:spChg chg="add del mod">
          <ac:chgData name="Li, Zhihua" userId="2f15d6f2-ddf1-4361-82d3-750eb4008ee3" providerId="ADAL" clId="{2BB091BA-C526-4815-9446-BE10097DA2F4}" dt="2025-08-27T18:38:53.876" v="6518" actId="1076"/>
          <ac:spMkLst>
            <pc:docMk/>
            <pc:sldMk cId="324465017" sldId="436"/>
            <ac:spMk id="18" creationId="{114B8639-CE8F-3CE9-D9C0-5D6B554D01E7}"/>
          </ac:spMkLst>
        </pc:spChg>
        <pc:spChg chg="add mod">
          <ac:chgData name="Li, Zhihua" userId="2f15d6f2-ddf1-4361-82d3-750eb4008ee3" providerId="ADAL" clId="{2BB091BA-C526-4815-9446-BE10097DA2F4}" dt="2025-08-27T18:38:18.072" v="6506" actId="1076"/>
          <ac:spMkLst>
            <pc:docMk/>
            <pc:sldMk cId="324465017" sldId="436"/>
            <ac:spMk id="19" creationId="{1C7AC82C-EB4B-C26A-2769-2CB1B02778B8}"/>
          </ac:spMkLst>
        </pc:spChg>
        <pc:spChg chg="add mod">
          <ac:chgData name="Li, Zhihua" userId="2f15d6f2-ddf1-4361-82d3-750eb4008ee3" providerId="ADAL" clId="{2BB091BA-C526-4815-9446-BE10097DA2F4}" dt="2025-08-27T18:38:18.072" v="6506" actId="1076"/>
          <ac:spMkLst>
            <pc:docMk/>
            <pc:sldMk cId="324465017" sldId="436"/>
            <ac:spMk id="20" creationId="{21F5C71F-B6DA-4B3E-8B3C-95A341018288}"/>
          </ac:spMkLst>
        </pc:spChg>
        <pc:spChg chg="add mod">
          <ac:chgData name="Li, Zhihua" userId="2f15d6f2-ddf1-4361-82d3-750eb4008ee3" providerId="ADAL" clId="{2BB091BA-C526-4815-9446-BE10097DA2F4}" dt="2025-08-27T18:38:18.072" v="6506" actId="1076"/>
          <ac:spMkLst>
            <pc:docMk/>
            <pc:sldMk cId="324465017" sldId="436"/>
            <ac:spMk id="21" creationId="{3B36FBA0-3C0D-B793-12D5-8735E581FE42}"/>
          </ac:spMkLst>
        </pc:spChg>
        <pc:spChg chg="add mod">
          <ac:chgData name="Li, Zhihua" userId="2f15d6f2-ddf1-4361-82d3-750eb4008ee3" providerId="ADAL" clId="{2BB091BA-C526-4815-9446-BE10097DA2F4}" dt="2025-08-27T18:38:51.612" v="6516" actId="1076"/>
          <ac:spMkLst>
            <pc:docMk/>
            <pc:sldMk cId="324465017" sldId="436"/>
            <ac:spMk id="22" creationId="{27188035-1372-2C25-0D10-E84869CB9771}"/>
          </ac:spMkLst>
        </pc:spChg>
        <pc:spChg chg="add mod">
          <ac:chgData name="Li, Zhihua" userId="2f15d6f2-ddf1-4361-82d3-750eb4008ee3" providerId="ADAL" clId="{2BB091BA-C526-4815-9446-BE10097DA2F4}" dt="2025-08-27T18:38:29.393" v="6509"/>
          <ac:spMkLst>
            <pc:docMk/>
            <pc:sldMk cId="324465017" sldId="436"/>
            <ac:spMk id="23" creationId="{08B2A7A1-74C9-2A2E-7795-27D168B8E895}"/>
          </ac:spMkLst>
        </pc:spChg>
        <pc:spChg chg="add mod">
          <ac:chgData name="Li, Zhihua" userId="2f15d6f2-ddf1-4361-82d3-750eb4008ee3" providerId="ADAL" clId="{2BB091BA-C526-4815-9446-BE10097DA2F4}" dt="2025-08-27T18:38:40.054" v="6512"/>
          <ac:spMkLst>
            <pc:docMk/>
            <pc:sldMk cId="324465017" sldId="436"/>
            <ac:spMk id="24" creationId="{395E5688-F6AF-345C-7FC7-F6BF9D5D2305}"/>
          </ac:spMkLst>
        </pc:spChg>
        <pc:spChg chg="add mod">
          <ac:chgData name="Li, Zhihua" userId="2f15d6f2-ddf1-4361-82d3-750eb4008ee3" providerId="ADAL" clId="{2BB091BA-C526-4815-9446-BE10097DA2F4}" dt="2025-08-27T18:52:47.529" v="7283" actId="20577"/>
          <ac:spMkLst>
            <pc:docMk/>
            <pc:sldMk cId="324465017" sldId="436"/>
            <ac:spMk id="25" creationId="{A81CD673-E88C-CA83-F0AB-676418AC46BB}"/>
          </ac:spMkLst>
        </pc:spChg>
        <pc:picChg chg="add mod">
          <ac:chgData name="Li, Zhihua" userId="2f15d6f2-ddf1-4361-82d3-750eb4008ee3" providerId="ADAL" clId="{2BB091BA-C526-4815-9446-BE10097DA2F4}" dt="2025-08-27T18:38:18.072" v="6506" actId="1076"/>
          <ac:picMkLst>
            <pc:docMk/>
            <pc:sldMk cId="324465017" sldId="436"/>
            <ac:picMk id="16" creationId="{7FE8CF52-1B75-179B-01FA-B3056A38BCA1}"/>
          </ac:picMkLst>
        </pc:picChg>
      </pc:sldChg>
      <pc:sldChg chg="modSp add mod">
        <pc:chgData name="Li, Zhihua" userId="2f15d6f2-ddf1-4361-82d3-750eb4008ee3" providerId="ADAL" clId="{2BB091BA-C526-4815-9446-BE10097DA2F4}" dt="2025-08-27T17:03:12.957" v="6050" actId="20577"/>
        <pc:sldMkLst>
          <pc:docMk/>
          <pc:sldMk cId="1188895698" sldId="437"/>
        </pc:sldMkLst>
        <pc:spChg chg="mod">
          <ac:chgData name="Li, Zhihua" userId="2f15d6f2-ddf1-4361-82d3-750eb4008ee3" providerId="ADAL" clId="{2BB091BA-C526-4815-9446-BE10097DA2F4}" dt="2025-08-27T16:59:32.503" v="5524" actId="1076"/>
          <ac:spMkLst>
            <pc:docMk/>
            <pc:sldMk cId="1188895698" sldId="437"/>
            <ac:spMk id="2" creationId="{9B213863-CC99-9B28-0A91-C2B917CADB38}"/>
          </ac:spMkLst>
        </pc:spChg>
        <pc:spChg chg="mod">
          <ac:chgData name="Li, Zhihua" userId="2f15d6f2-ddf1-4361-82d3-750eb4008ee3" providerId="ADAL" clId="{2BB091BA-C526-4815-9446-BE10097DA2F4}" dt="2025-08-27T17:03:12.957" v="6050" actId="20577"/>
          <ac:spMkLst>
            <pc:docMk/>
            <pc:sldMk cId="1188895698" sldId="437"/>
            <ac:spMk id="3" creationId="{581E8FD6-351E-1018-4049-8BDAE8170327}"/>
          </ac:spMkLst>
        </pc:spChg>
      </pc:sldChg>
      <pc:sldChg chg="addSp delSp modSp add del mod">
        <pc:chgData name="Li, Zhihua" userId="2f15d6f2-ddf1-4361-82d3-750eb4008ee3" providerId="ADAL" clId="{2BB091BA-C526-4815-9446-BE10097DA2F4}" dt="2025-08-29T14:10:15.635" v="7575" actId="47"/>
        <pc:sldMkLst>
          <pc:docMk/>
          <pc:sldMk cId="3957440466" sldId="438"/>
        </pc:sldMkLst>
        <pc:spChg chg="add del">
          <ac:chgData name="Li, Zhihua" userId="2f15d6f2-ddf1-4361-82d3-750eb4008ee3" providerId="ADAL" clId="{2BB091BA-C526-4815-9446-BE10097DA2F4}" dt="2025-08-29T14:04:45.800" v="7559" actId="478"/>
          <ac:spMkLst>
            <pc:docMk/>
            <pc:sldMk cId="3957440466" sldId="438"/>
            <ac:spMk id="6" creationId="{0BB8493E-7051-6888-1302-0C0BAE5142CF}"/>
          </ac:spMkLst>
        </pc:spChg>
        <pc:graphicFrameChg chg="mod">
          <ac:chgData name="Li, Zhihua" userId="2f15d6f2-ddf1-4361-82d3-750eb4008ee3" providerId="ADAL" clId="{2BB091BA-C526-4815-9446-BE10097DA2F4}" dt="2025-08-29T14:05:15.561" v="7562"/>
          <ac:graphicFrameMkLst>
            <pc:docMk/>
            <pc:sldMk cId="3957440466" sldId="438"/>
            <ac:graphicFrameMk id="3" creationId="{0EBA5016-C264-A1DE-4016-ABD7ADE96645}"/>
          </ac:graphicFrameMkLst>
        </pc:graphicFrameChg>
        <pc:picChg chg="add del mod">
          <ac:chgData name="Li, Zhihua" userId="2f15d6f2-ddf1-4361-82d3-750eb4008ee3" providerId="ADAL" clId="{2BB091BA-C526-4815-9446-BE10097DA2F4}" dt="2025-08-29T14:08:14.436" v="7565" actId="478"/>
          <ac:picMkLst>
            <pc:docMk/>
            <pc:sldMk cId="3957440466" sldId="438"/>
            <ac:picMk id="7" creationId="{7C4EA8D3-DC82-6173-F8C0-DD5BA13F2064}"/>
          </ac:picMkLst>
        </pc:picChg>
      </pc:sldChg>
      <pc:sldChg chg="addSp modSp new mod">
        <pc:chgData name="Li, Zhihua" userId="2f15d6f2-ddf1-4361-82d3-750eb4008ee3" providerId="ADAL" clId="{2BB091BA-C526-4815-9446-BE10097DA2F4}" dt="2025-08-29T14:33:42.764" v="7892" actId="20577"/>
        <pc:sldMkLst>
          <pc:docMk/>
          <pc:sldMk cId="3266148681" sldId="439"/>
        </pc:sldMkLst>
        <pc:spChg chg="add mod">
          <ac:chgData name="Li, Zhihua" userId="2f15d6f2-ddf1-4361-82d3-750eb4008ee3" providerId="ADAL" clId="{2BB091BA-C526-4815-9446-BE10097DA2F4}" dt="2025-08-29T14:08:40.257" v="7567"/>
          <ac:spMkLst>
            <pc:docMk/>
            <pc:sldMk cId="3266148681" sldId="439"/>
            <ac:spMk id="2" creationId="{DC96C34B-3634-EF9A-874D-A61040733058}"/>
          </ac:spMkLst>
        </pc:spChg>
        <pc:spChg chg="add mod">
          <ac:chgData name="Li, Zhihua" userId="2f15d6f2-ddf1-4361-82d3-750eb4008ee3" providerId="ADAL" clId="{2BB091BA-C526-4815-9446-BE10097DA2F4}" dt="2025-08-29T14:08:40.257" v="7567"/>
          <ac:spMkLst>
            <pc:docMk/>
            <pc:sldMk cId="3266148681" sldId="439"/>
            <ac:spMk id="3" creationId="{19B3528A-1993-2438-D4E3-645909407359}"/>
          </ac:spMkLst>
        </pc:spChg>
        <pc:spChg chg="add mod">
          <ac:chgData name="Li, Zhihua" userId="2f15d6f2-ddf1-4361-82d3-750eb4008ee3" providerId="ADAL" clId="{2BB091BA-C526-4815-9446-BE10097DA2F4}" dt="2025-08-29T14:33:42.764" v="7892" actId="20577"/>
          <ac:spMkLst>
            <pc:docMk/>
            <pc:sldMk cId="3266148681" sldId="439"/>
            <ac:spMk id="4" creationId="{8578042B-8842-4F65-787F-5FEACCE59B73}"/>
          </ac:spMkLst>
        </pc:spChg>
        <pc:spChg chg="add mod">
          <ac:chgData name="Li, Zhihua" userId="2f15d6f2-ddf1-4361-82d3-750eb4008ee3" providerId="ADAL" clId="{2BB091BA-C526-4815-9446-BE10097DA2F4}" dt="2025-08-29T14:33:01.650" v="7869" actId="20577"/>
          <ac:spMkLst>
            <pc:docMk/>
            <pc:sldMk cId="3266148681" sldId="439"/>
            <ac:spMk id="5" creationId="{AA2201F7-CF22-978A-D544-5D88BFDC1395}"/>
          </ac:spMkLst>
        </pc:spChg>
        <pc:picChg chg="add mod">
          <ac:chgData name="Li, Zhihua" userId="2f15d6f2-ddf1-4361-82d3-750eb4008ee3" providerId="ADAL" clId="{2BB091BA-C526-4815-9446-BE10097DA2F4}" dt="2025-08-29T14:09:23.062" v="7573" actId="14100"/>
          <ac:picMkLst>
            <pc:docMk/>
            <pc:sldMk cId="3266148681" sldId="439"/>
            <ac:picMk id="1026" creationId="{385BB329-E905-B53A-F48D-428A78175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1B837-E177-4637-9887-084A995DD59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B89A-2380-4848-B105-77121E4B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22F1-2BAC-4930-A8DD-AA1D53B46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22F1-2BAC-4930-A8DD-AA1D53B46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22F1-2BAC-4930-A8DD-AA1D53B46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22F1-2BAC-4930-A8DD-AA1D53B46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22F1-2BAC-4930-A8DD-AA1D53B46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B&amp;W_Primary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67" y="261937"/>
            <a:ext cx="3604684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031317" y="6354764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75EC5F85-A2F9-49E1-B9C3-8116F99A4A88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6698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84" y="5353053"/>
            <a:ext cx="990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 rot="5400000">
            <a:off x="218175" y="6376601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C903A41F-697A-47E1-863A-92BC1F2C4908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741333" y="6356352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E324A21B-6948-40C8-874D-FED105286E5D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066799" y="1390124"/>
            <a:ext cx="2895600" cy="486833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013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1" y="5368928"/>
            <a:ext cx="990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216CD74B-C800-4E02-84CE-EB73F4825478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667251" y="6354764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74318270-5918-4F9C-B12F-0F5940968A2B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05955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DA_B&amp;W_Primary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7" y="2647953"/>
            <a:ext cx="5598584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07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6" y="214315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B9CB3F67-32C8-4CCE-A8F1-C7A241D68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72FBD9F7-B4BC-4A16-BD42-936F5C034576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023679"/>
            <a:ext cx="11345471" cy="92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2" y="2009777"/>
            <a:ext cx="11345471" cy="4286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200" y="6375402"/>
            <a:ext cx="2844800" cy="365125"/>
          </a:xfrm>
        </p:spPr>
        <p:txBody>
          <a:bodyPr/>
          <a:lstStyle>
            <a:lvl1pPr algn="ctr"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54645A87-59E9-4D57-820B-82FA54B172E2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2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6663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16500" y="6334127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394B6EE5-6CE3-4E06-A817-4B74688B46D1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2824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69875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3B4778F2-CA14-42BC-8CBB-68AD8A4565B7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813300" y="6350002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EBA7D216-F965-434E-AD3D-A4E0922D334C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0677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ED885F8C-C570-4C37-92DC-1833D63C53FE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86300" y="6380164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F2F0B6D6-82D5-46DE-B3AF-B4978FF1B4B3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424194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1D9D8D49-E8EC-4380-95D7-375717F182F4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5181600" y="6384927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B618DF49-0177-4CBC-89D8-7FEE396881D2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7777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643D38-F491-4D3D-8A0A-3A17453F888E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794251" y="6391276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F3421FA2-A6A4-4D39-BE29-71AE9562179F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9462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CC0A564C-55AC-4D16-BD63-78EB9D8F0F29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20684" y="6350002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42870ABE-677B-46EA-9F7E-20B40530470A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232564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DA_FullColor_Monogra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7" y="242889"/>
            <a:ext cx="827616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521334" y="641032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C1C340BB-D0B2-483E-B23E-753800C0BECE}" type="slidenum">
              <a:rPr lang="en-US" altLang="en-US" sz="1200" smtClean="0">
                <a:solidFill>
                  <a:srgbClr val="558ED5"/>
                </a:solidFill>
                <a:latin typeface="Helvetica" pitchFamily="34" charset="0"/>
                <a:cs typeface="Helvetica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200">
              <a:solidFill>
                <a:srgbClr val="558ED5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959351" y="6384927"/>
            <a:ext cx="2844800" cy="365125"/>
          </a:xfrm>
        </p:spPr>
        <p:txBody>
          <a:bodyPr/>
          <a:lstStyle>
            <a:lvl1pPr defTabSz="914377"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EFF168DC-9C4C-40C2-AAA5-D99CCB3A590B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384927"/>
            <a:ext cx="3860800" cy="365125"/>
          </a:xfrm>
        </p:spPr>
        <p:txBody>
          <a:bodyPr/>
          <a:lstStyle>
            <a:lvl1pPr algn="l" defTabSz="914377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497D">
                    <a:lumMod val="60000"/>
                    <a:lumOff val="40000"/>
                  </a:srgbClr>
                </a:solidFill>
                <a:latin typeface="Helvetica"/>
                <a:cs typeface="Helvetica"/>
              </a:defRPr>
            </a:lvl1pPr>
          </a:lstStyle>
          <a:p>
            <a:pPr>
              <a:defRPr/>
            </a:pPr>
            <a:r>
              <a:rPr lang="en-US"/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395144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18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13F1CB09-749C-4BB3-8BD9-FFEA2270B366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18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189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74739B1-F853-476D-B52C-56BF5E17D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189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A451-BA78-86C8-FD45-CF8DF450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an AI Model to Predict Immunogenicity of Monoclonal Antibodies – </a:t>
            </a:r>
            <a:br>
              <a:rPr lang="en-US" dirty="0"/>
            </a:br>
            <a:r>
              <a:rPr lang="en-US" dirty="0"/>
              <a:t>Proof of Concept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8B21C-7A14-FD33-BC5C-4AC2852CA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117" y="3886200"/>
            <a:ext cx="9753600" cy="1752600"/>
          </a:xfrm>
        </p:spPr>
        <p:txBody>
          <a:bodyPr/>
          <a:lstStyle/>
          <a:p>
            <a:r>
              <a:rPr lang="en-US" dirty="0"/>
              <a:t>Aug, 2025</a:t>
            </a:r>
          </a:p>
          <a:p>
            <a:r>
              <a:rPr lang="en-US" dirty="0"/>
              <a:t>DARS Computational Biology &amp; Pharmacology Team</a:t>
            </a:r>
          </a:p>
        </p:txBody>
      </p:sp>
    </p:spTree>
    <p:extLst>
      <p:ext uri="{BB962C8B-B14F-4D97-AF65-F5344CB8AC3E}">
        <p14:creationId xmlns:p14="http://schemas.microsoft.com/office/powerpoint/2010/main" val="369460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2A7B-735B-69D5-40ED-71561BBE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F0226C-D0D4-8F0F-4ED7-7505B8A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50985"/>
              </p:ext>
            </p:extLst>
          </p:nvPr>
        </p:nvGraphicFramePr>
        <p:xfrm>
          <a:off x="135874" y="1634065"/>
          <a:ext cx="11920251" cy="420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95">
                  <a:extLst>
                    <a:ext uri="{9D8B030D-6E8A-4147-A177-3AD203B41FA5}">
                      <a16:colId xmlns:a16="http://schemas.microsoft.com/office/drawing/2014/main" val="1801915482"/>
                    </a:ext>
                  </a:extLst>
                </a:gridCol>
                <a:gridCol w="6382439">
                  <a:extLst>
                    <a:ext uri="{9D8B030D-6E8A-4147-A177-3AD203B41FA5}">
                      <a16:colId xmlns:a16="http://schemas.microsoft.com/office/drawing/2014/main" val="3790421240"/>
                    </a:ext>
                  </a:extLst>
                </a:gridCol>
                <a:gridCol w="3973417">
                  <a:extLst>
                    <a:ext uri="{9D8B030D-6E8A-4147-A177-3AD203B41FA5}">
                      <a16:colId xmlns:a16="http://schemas.microsoft.com/office/drawing/2014/main" val="527523005"/>
                    </a:ext>
                  </a:extLst>
                </a:gridCol>
              </a:tblGrid>
              <a:tr h="75504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4918"/>
                  </a:ext>
                </a:extLst>
              </a:tr>
              <a:tr h="755043">
                <a:tc>
                  <a:txBody>
                    <a:bodyPr/>
                    <a:lstStyle/>
                    <a:p>
                      <a:r>
                        <a:rPr lang="en-US" dirty="0"/>
                        <a:t>Precision (Positive Predictive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model predicts a </a:t>
                      </a:r>
                      <a:r>
                        <a:rPr lang="en-US" dirty="0" err="1"/>
                        <a:t>mAb</a:t>
                      </a:r>
                      <a:r>
                        <a:rPr lang="en-US" dirty="0"/>
                        <a:t> to be immunogenic, what is the probability that this </a:t>
                      </a:r>
                      <a:r>
                        <a:rPr lang="en-US" dirty="0" err="1"/>
                        <a:t>mAb</a:t>
                      </a:r>
                      <a:r>
                        <a:rPr lang="en-US" dirty="0"/>
                        <a:t> is indeed immunogenic?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0.81+/- 0.04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32690"/>
                  </a:ext>
                </a:extLst>
              </a:tr>
              <a:tr h="755043">
                <a:tc>
                  <a:txBody>
                    <a:bodyPr/>
                    <a:lstStyle/>
                    <a:p>
                      <a:r>
                        <a:rPr lang="en-US" dirty="0"/>
                        <a:t>Recall (Sensitivity)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all </a:t>
                      </a:r>
                      <a:r>
                        <a:rPr lang="en-US" dirty="0" err="1"/>
                        <a:t>mAbs</a:t>
                      </a:r>
                      <a:r>
                        <a:rPr lang="en-US" dirty="0"/>
                        <a:t> that are immunogenic, how many (in fraction) will be predicted as immunogenic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 +/- 0.05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91684"/>
                  </a:ext>
                </a:extLst>
              </a:tr>
              <a:tr h="755043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single metric combining precision and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 +/- 0.03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95540"/>
                  </a:ext>
                </a:extLst>
              </a:tr>
              <a:tr h="75504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all </a:t>
                      </a:r>
                      <a:r>
                        <a:rPr lang="en-US" dirty="0" err="1"/>
                        <a:t>mAbs</a:t>
                      </a:r>
                      <a:r>
                        <a:rPr lang="en-US" dirty="0"/>
                        <a:t> out there (either immunogenic or non-immunogenic), how many (in fraction) will be predicted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0.700 +/- 0.06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3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3863-CC99-9B28-0A91-C2B917C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49" y="99170"/>
            <a:ext cx="11345471" cy="9260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FD6-351E-1018-4049-8BDAE817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4" y="1536052"/>
            <a:ext cx="11345471" cy="4286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improved upon the AI model to predict immunogenicity of </a:t>
            </a:r>
            <a:r>
              <a:rPr lang="en-US" dirty="0" err="1"/>
              <a:t>mAbs</a:t>
            </a:r>
            <a:r>
              <a:rPr lang="en-US" dirty="0"/>
              <a:t> based on their amino acid sequences </a:t>
            </a:r>
          </a:p>
          <a:p>
            <a:pPr lvl="1"/>
            <a:r>
              <a:rPr lang="en-US" dirty="0"/>
              <a:t>Original model (Wang et al. 2024) mentioned by the FDA Roadmap </a:t>
            </a:r>
          </a:p>
          <a:p>
            <a:r>
              <a:rPr lang="en-US" dirty="0"/>
              <a:t>Knowledge gathering from FDA internal databases initiated</a:t>
            </a:r>
          </a:p>
          <a:p>
            <a:pPr lvl="1"/>
            <a:r>
              <a:rPr lang="en-US" dirty="0"/>
              <a:t>Can expand to cover other endpoints</a:t>
            </a:r>
          </a:p>
          <a:p>
            <a:r>
              <a:rPr lang="en-US" dirty="0"/>
              <a:t>For non-immunogenic </a:t>
            </a:r>
            <a:r>
              <a:rPr lang="en-US" dirty="0" err="1"/>
              <a:t>mAbs</a:t>
            </a:r>
            <a:r>
              <a:rPr lang="en-US" dirty="0"/>
              <a:t>, the ADA percentage is likely to be below certain threshold, no matter what assay was used</a:t>
            </a:r>
          </a:p>
          <a:p>
            <a:pPr lvl="1"/>
            <a:r>
              <a:rPr lang="en-US" dirty="0"/>
              <a:t>Current data suggest this threshold is around 1%</a:t>
            </a:r>
          </a:p>
          <a:p>
            <a:r>
              <a:rPr lang="en-US" dirty="0"/>
              <a:t>Immunogenic and non-immunogenic </a:t>
            </a:r>
            <a:r>
              <a:rPr lang="en-US" dirty="0" err="1"/>
              <a:t>mAbs</a:t>
            </a:r>
            <a:r>
              <a:rPr lang="en-US" dirty="0"/>
              <a:t> may have different </a:t>
            </a:r>
            <a:r>
              <a:rPr lang="en-US"/>
              <a:t>sequence features</a:t>
            </a:r>
          </a:p>
          <a:p>
            <a:r>
              <a:rPr lang="en-US" dirty="0"/>
              <a:t>Our model has relatively high accuracy in identifying immunogenic </a:t>
            </a:r>
            <a:r>
              <a:rPr lang="en-US" dirty="0" err="1"/>
              <a:t>mAbs</a:t>
            </a:r>
            <a:r>
              <a:rPr lang="en-US" dirty="0"/>
              <a:t> based on their sequences</a:t>
            </a:r>
          </a:p>
        </p:txBody>
      </p:sp>
    </p:spTree>
    <p:extLst>
      <p:ext uri="{BB962C8B-B14F-4D97-AF65-F5344CB8AC3E}">
        <p14:creationId xmlns:p14="http://schemas.microsoft.com/office/powerpoint/2010/main" val="351208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3863-CC99-9B28-0A91-C2B917C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2" y="99170"/>
            <a:ext cx="11345471" cy="926020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FD6-351E-1018-4049-8BDAE817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1285978"/>
            <a:ext cx="11345471" cy="42860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Clean up the data</a:t>
            </a:r>
          </a:p>
          <a:p>
            <a:pPr lvl="1"/>
            <a:r>
              <a:rPr lang="en-US" dirty="0"/>
              <a:t>Some heavy/light chain of </a:t>
            </a:r>
            <a:r>
              <a:rPr lang="en-US" dirty="0" err="1"/>
              <a:t>mAbs</a:t>
            </a:r>
            <a:r>
              <a:rPr lang="en-US" dirty="0"/>
              <a:t> may need to be updated</a:t>
            </a:r>
          </a:p>
          <a:p>
            <a:pPr lvl="1"/>
            <a:r>
              <a:rPr lang="en-US" dirty="0"/>
              <a:t>Right now collected ADA% are mixed: some are treatment-induced/enhanced, some include background rate.</a:t>
            </a:r>
          </a:p>
          <a:p>
            <a:r>
              <a:rPr lang="en-US" dirty="0"/>
              <a:t>Strengthen the model</a:t>
            </a:r>
          </a:p>
          <a:p>
            <a:r>
              <a:rPr lang="en-US" dirty="0"/>
              <a:t>Expand the model/data</a:t>
            </a:r>
          </a:p>
          <a:p>
            <a:pPr lvl="1"/>
            <a:r>
              <a:rPr lang="en-US" dirty="0"/>
              <a:t>More unapproved </a:t>
            </a:r>
            <a:r>
              <a:rPr lang="en-US" dirty="0" err="1"/>
              <a:t>mAbs</a:t>
            </a:r>
            <a:r>
              <a:rPr lang="en-US" dirty="0"/>
              <a:t> in the internal databases</a:t>
            </a:r>
          </a:p>
          <a:p>
            <a:pPr lvl="1"/>
            <a:r>
              <a:rPr lang="en-US" dirty="0"/>
              <a:t>Neutralizing antibodies, or ADAs that affect PK/PD</a:t>
            </a:r>
          </a:p>
          <a:p>
            <a:r>
              <a:rPr lang="en-US" dirty="0"/>
              <a:t>Other models and endpoints?</a:t>
            </a:r>
          </a:p>
        </p:txBody>
      </p:sp>
    </p:spTree>
    <p:extLst>
      <p:ext uri="{BB962C8B-B14F-4D97-AF65-F5344CB8AC3E}">
        <p14:creationId xmlns:p14="http://schemas.microsoft.com/office/powerpoint/2010/main" val="118889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1873-7087-380C-272F-AD3F4938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0701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412A-F678-4629-04BF-55737471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9" y="99992"/>
            <a:ext cx="10645541" cy="1325563"/>
          </a:xfrm>
        </p:spPr>
        <p:txBody>
          <a:bodyPr>
            <a:normAutofit/>
          </a:bodyPr>
          <a:lstStyle/>
          <a:p>
            <a:r>
              <a:rPr lang="en-US" sz="3800"/>
              <a:t>Most Recent Study: Antibody Sequence-Based Large Language Models to Predict Clinical Immunogenicity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619E-78AC-1546-620B-60229DE2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765" y="1828129"/>
            <a:ext cx="4350637" cy="334444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/>
              <a:t>199 monoclonal antibody (MAB) as training and validation/testing</a:t>
            </a:r>
          </a:p>
          <a:p>
            <a:pPr marL="514350" indent="-514350">
              <a:buAutoNum type="arabicParenR"/>
            </a:pPr>
            <a:r>
              <a:rPr lang="en-US"/>
              <a:t>End point: percentage of patients developing anti-drug antibodies (ADAs) in clinical trials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81BA4-202B-D6FD-5583-1EBDAEAE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0" y="1828129"/>
            <a:ext cx="5819080" cy="3344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49A127-443E-D697-4023-8329D0132DB2}"/>
              </a:ext>
            </a:extLst>
          </p:cNvPr>
          <p:cNvSpPr txBox="1"/>
          <p:nvPr/>
        </p:nvSpPr>
        <p:spPr>
          <a:xfrm>
            <a:off x="200669" y="5904998"/>
            <a:ext cx="620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Wang et al. 2024.  AbImmPred: An Immunogenicity prediction method for therapeutic antibodies using AntiBERTy-based sequence features.</a:t>
            </a:r>
          </a:p>
        </p:txBody>
      </p:sp>
    </p:spTree>
    <p:extLst>
      <p:ext uri="{BB962C8B-B14F-4D97-AF65-F5344CB8AC3E}">
        <p14:creationId xmlns:p14="http://schemas.microsoft.com/office/powerpoint/2010/main" val="375165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D835-50D9-6346-8B64-637509A2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FFCB-C8E2-AC29-6726-8EAF8C8F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Immunogenicity: binding ADA, for now, we are counting all ADA positive case for each therapeutic antibody, including ADA in monotherapy and combination therapy, and counting all different doses as separate events.</a:t>
            </a:r>
          </a:p>
          <a:p>
            <a:r>
              <a:rPr lang="en-US"/>
              <a:t>Label: antibody drug name, application ID, study ID</a:t>
            </a:r>
          </a:p>
          <a:p>
            <a:r>
              <a:rPr lang="en-US"/>
              <a:t>Condition A: Number of subjects that had AT LEAST one USABLE sample for anti-drug antibody measurement</a:t>
            </a:r>
          </a:p>
          <a:p>
            <a:r>
              <a:rPr lang="en-US"/>
              <a:t>Condition B: Number of subjects that meet condition A,  with AT LEAST one sample tested AFTER drug dosing </a:t>
            </a:r>
          </a:p>
          <a:p>
            <a:r>
              <a:rPr lang="en-US"/>
              <a:t>Condition C: Number of subjects that meet conditions A&amp;B, with AT LEAST one POST-DOSING sample that is POSITIVE</a:t>
            </a:r>
          </a:p>
          <a:p>
            <a:r>
              <a:rPr lang="en-US"/>
              <a:t>Condition D: Number of subjects that meet conditions A,B,C, with NO Positive samples PRE-DOSING</a:t>
            </a:r>
          </a:p>
          <a:p>
            <a:r>
              <a:rPr lang="en-US"/>
              <a:t>Percentage of positive subjects (in theory D/B). This was compared to the percentage of positive as reported by the sponsor (if exists)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D359-3032-8760-6118-D5185C0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4" y="15087"/>
            <a:ext cx="11345471" cy="92602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6B27-99DE-32BE-ED09-AAB2B562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69" y="1191185"/>
            <a:ext cx="11345471" cy="2796921"/>
          </a:xfrm>
        </p:spPr>
        <p:txBody>
          <a:bodyPr>
            <a:normAutofit/>
          </a:bodyPr>
          <a:lstStyle/>
          <a:p>
            <a:r>
              <a:rPr lang="en-US" dirty="0"/>
              <a:t>In April 2025, FDA announced a roadmap to phase out animal testing for monoclonal antibodies (</a:t>
            </a:r>
            <a:r>
              <a:rPr lang="en-US" dirty="0" err="1"/>
              <a:t>mAbs</a:t>
            </a:r>
            <a:r>
              <a:rPr lang="en-US" dirty="0"/>
              <a:t>) and other drugs</a:t>
            </a:r>
          </a:p>
          <a:p>
            <a:pPr lvl="1"/>
            <a:r>
              <a:rPr lang="en-US" dirty="0"/>
              <a:t>In Silico Tools and Computational Modeling proposed as one of the New Approach Methodologies (NAMs)</a:t>
            </a:r>
          </a:p>
          <a:p>
            <a:r>
              <a:rPr lang="en-US" dirty="0"/>
              <a:t>An AI model published by Wang et al. 2024 was featured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7DF46-AE29-915C-16D7-A3917F237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8331"/>
            <a:ext cx="12063470" cy="12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D359-3032-8760-6118-D5185C0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4" y="15087"/>
            <a:ext cx="11345471" cy="926020"/>
          </a:xfrm>
        </p:spPr>
        <p:txBody>
          <a:bodyPr/>
          <a:lstStyle/>
          <a:p>
            <a:r>
              <a:rPr lang="en-US" dirty="0"/>
              <a:t>Applying Large Language Models to </a:t>
            </a:r>
            <a:r>
              <a:rPr lang="en-US" dirty="0" err="1"/>
              <a:t>mAbs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D438E0-8BAF-713D-E30C-0E8B15D7E1DA}"/>
              </a:ext>
            </a:extLst>
          </p:cNvPr>
          <p:cNvSpPr/>
          <p:nvPr/>
        </p:nvSpPr>
        <p:spPr>
          <a:xfrm>
            <a:off x="5264149" y="1201178"/>
            <a:ext cx="5515611" cy="23122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22548-82B3-FE5D-2880-596DB5F8058D}"/>
              </a:ext>
            </a:extLst>
          </p:cNvPr>
          <p:cNvSpPr/>
          <p:nvPr/>
        </p:nvSpPr>
        <p:spPr>
          <a:xfrm>
            <a:off x="10081345" y="1293479"/>
            <a:ext cx="416374" cy="20263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A56196-5601-E224-840E-97E87589503B}"/>
              </a:ext>
            </a:extLst>
          </p:cNvPr>
          <p:cNvSpPr/>
          <p:nvPr/>
        </p:nvSpPr>
        <p:spPr>
          <a:xfrm>
            <a:off x="10124271" y="1835329"/>
            <a:ext cx="349170" cy="34917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8FC90-1F14-160A-2C2B-C69132FAC3CA}"/>
              </a:ext>
            </a:extLst>
          </p:cNvPr>
          <p:cNvSpPr/>
          <p:nvPr/>
        </p:nvSpPr>
        <p:spPr>
          <a:xfrm>
            <a:off x="10272558" y="2727537"/>
            <a:ext cx="52593" cy="5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F69A44-23A9-9BFF-96FB-2A82370E7F68}"/>
              </a:ext>
            </a:extLst>
          </p:cNvPr>
          <p:cNvSpPr/>
          <p:nvPr/>
        </p:nvSpPr>
        <p:spPr>
          <a:xfrm>
            <a:off x="10272557" y="2582903"/>
            <a:ext cx="52593" cy="5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FB36DD-B5BB-27AD-B99B-9ADD9AAD9D22}"/>
              </a:ext>
            </a:extLst>
          </p:cNvPr>
          <p:cNvSpPr/>
          <p:nvPr/>
        </p:nvSpPr>
        <p:spPr>
          <a:xfrm>
            <a:off x="10265253" y="2438270"/>
            <a:ext cx="52593" cy="5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D72780-02C0-C471-EA58-20D7B0ABC8E3}"/>
              </a:ext>
            </a:extLst>
          </p:cNvPr>
          <p:cNvSpPr/>
          <p:nvPr/>
        </p:nvSpPr>
        <p:spPr>
          <a:xfrm>
            <a:off x="10116962" y="2939197"/>
            <a:ext cx="349170" cy="34917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F0BFC9-1985-AE58-08FB-BDD9269EB694}"/>
              </a:ext>
            </a:extLst>
          </p:cNvPr>
          <p:cNvSpPr/>
          <p:nvPr/>
        </p:nvSpPr>
        <p:spPr>
          <a:xfrm>
            <a:off x="10115607" y="1367823"/>
            <a:ext cx="349170" cy="349170"/>
          </a:xfrm>
          <a:prstGeom prst="ellipse">
            <a:avLst/>
          </a:prstGeom>
          <a:solidFill>
            <a:srgbClr val="C00000"/>
          </a:solidFill>
          <a:ln>
            <a:solidFill>
              <a:srgbClr val="580000"/>
            </a:solidFill>
          </a:ln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BA72A2-447B-9C24-117B-48CE463D5399}"/>
              </a:ext>
            </a:extLst>
          </p:cNvPr>
          <p:cNvGrpSpPr/>
          <p:nvPr/>
        </p:nvGrpSpPr>
        <p:grpSpPr>
          <a:xfrm>
            <a:off x="4536460" y="4083486"/>
            <a:ext cx="7675586" cy="2426002"/>
            <a:chOff x="2842237" y="3051560"/>
            <a:chExt cx="4704779" cy="1487027"/>
          </a:xfrm>
        </p:grpSpPr>
        <p:sp>
          <p:nvSpPr>
            <p:cNvPr id="19" name="Rectangle: Top Corners Snipped 18">
              <a:extLst>
                <a:ext uri="{FF2B5EF4-FFF2-40B4-BE49-F238E27FC236}">
                  <a16:creationId xmlns:a16="http://schemas.microsoft.com/office/drawing/2014/main" id="{0157F8A8-6328-2AB0-7DFC-7BFDBAF43413}"/>
                </a:ext>
              </a:extLst>
            </p:cNvPr>
            <p:cNvSpPr/>
            <p:nvPr/>
          </p:nvSpPr>
          <p:spPr>
            <a:xfrm rot="5400000">
              <a:off x="4378540" y="3500360"/>
              <a:ext cx="565534" cy="835175"/>
            </a:xfrm>
            <a:prstGeom prst="snip2SameRect">
              <a:avLst>
                <a:gd name="adj1" fmla="val 32331"/>
                <a:gd name="adj2" fmla="val 0"/>
              </a:avLst>
            </a:prstGeom>
            <a:solidFill>
              <a:schemeClr val="accent4">
                <a:alpha val="50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Model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Inference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462679-234F-E5F3-3CCF-59107DED1C13}"/>
                </a:ext>
              </a:extLst>
            </p:cNvPr>
            <p:cNvSpPr/>
            <p:nvPr/>
          </p:nvSpPr>
          <p:spPr>
            <a:xfrm>
              <a:off x="2843479" y="3253740"/>
              <a:ext cx="1127886" cy="2996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6A859-4A00-516D-9B52-45D41A697153}"/>
                </a:ext>
              </a:extLst>
            </p:cNvPr>
            <p:cNvSpPr/>
            <p:nvPr/>
          </p:nvSpPr>
          <p:spPr>
            <a:xfrm>
              <a:off x="2842237" y="3783962"/>
              <a:ext cx="1127886" cy="26860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Tokenization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AB66D0-67FE-03F8-B469-AE3E1EE37B8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3406180" y="3553381"/>
              <a:ext cx="1242" cy="2305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47A49BB-D286-1728-42C7-185F3ED52AE9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3970123" y="3917948"/>
              <a:ext cx="273597" cy="3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CA4747-EC4D-7D49-5026-9154795A1F30}"/>
                </a:ext>
              </a:extLst>
            </p:cNvPr>
            <p:cNvSpPr/>
            <p:nvPr/>
          </p:nvSpPr>
          <p:spPr>
            <a:xfrm>
              <a:off x="5303927" y="3783253"/>
              <a:ext cx="1159281" cy="26860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Post-Processing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6A2AC4-EB68-8C90-416A-3375E2793122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 flipV="1">
              <a:off x="5078895" y="3917557"/>
              <a:ext cx="225032" cy="3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868A21-FB6F-F395-D1BB-901898D1EC3F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6463208" y="3917557"/>
              <a:ext cx="26628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FE1182-7D3E-E161-0538-E5FE1F6A3918}"/>
                </a:ext>
              </a:extLst>
            </p:cNvPr>
            <p:cNvSpPr/>
            <p:nvPr/>
          </p:nvSpPr>
          <p:spPr>
            <a:xfrm>
              <a:off x="6729490" y="3296527"/>
              <a:ext cx="255218" cy="12420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F0D966F-28A1-D283-CABC-1DE265D044A4}"/>
                </a:ext>
              </a:extLst>
            </p:cNvPr>
            <p:cNvSpPr/>
            <p:nvPr/>
          </p:nvSpPr>
          <p:spPr>
            <a:xfrm>
              <a:off x="6755802" y="3628579"/>
              <a:ext cx="214025" cy="21402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  <a:bevelB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FC5011-5560-56FF-C66F-A54CD3BB606D}"/>
                </a:ext>
              </a:extLst>
            </p:cNvPr>
            <p:cNvSpPr/>
            <p:nvPr/>
          </p:nvSpPr>
          <p:spPr>
            <a:xfrm>
              <a:off x="6846695" y="4175461"/>
              <a:ext cx="32237" cy="322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8AD71C-0B8A-D3FE-13F1-B95C8F136025}"/>
                </a:ext>
              </a:extLst>
            </p:cNvPr>
            <p:cNvSpPr/>
            <p:nvPr/>
          </p:nvSpPr>
          <p:spPr>
            <a:xfrm>
              <a:off x="6846694" y="4086807"/>
              <a:ext cx="32237" cy="322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A89DEC-4A3C-E917-B95E-F5102014391A}"/>
                </a:ext>
              </a:extLst>
            </p:cNvPr>
            <p:cNvSpPr/>
            <p:nvPr/>
          </p:nvSpPr>
          <p:spPr>
            <a:xfrm>
              <a:off x="6842217" y="3998154"/>
              <a:ext cx="32237" cy="322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37C8E0-B7F9-E0EC-0DA5-EBF399002701}"/>
                </a:ext>
              </a:extLst>
            </p:cNvPr>
            <p:cNvSpPr/>
            <p:nvPr/>
          </p:nvSpPr>
          <p:spPr>
            <a:xfrm>
              <a:off x="6751322" y="4305199"/>
              <a:ext cx="214025" cy="21402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  <a:bevelB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A085BA-DBD1-89BF-D25F-2E13F8FC9451}"/>
                </a:ext>
              </a:extLst>
            </p:cNvPr>
            <p:cNvSpPr/>
            <p:nvPr/>
          </p:nvSpPr>
          <p:spPr>
            <a:xfrm>
              <a:off x="6750491" y="3342019"/>
              <a:ext cx="214025" cy="214025"/>
            </a:xfrm>
            <a:prstGeom prst="ellipse">
              <a:avLst/>
            </a:prstGeom>
            <a:solidFill>
              <a:srgbClr val="FFC600"/>
            </a:solidFill>
            <a:ln>
              <a:solidFill>
                <a:srgbClr val="745B00"/>
              </a:solidFill>
            </a:ln>
            <a:scene3d>
              <a:camera prst="orthographicFront"/>
              <a:lightRig rig="threePt" dir="t"/>
            </a:scene3d>
            <a:sp3d>
              <a:bevelT/>
              <a:bevelB w="114300" prst="artDeco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97C28BD8-E210-6B66-11CB-19D3F52974C8}"/>
                </a:ext>
              </a:extLst>
            </p:cNvPr>
            <p:cNvSpPr txBox="1">
              <a:spLocks/>
            </p:cNvSpPr>
            <p:nvPr/>
          </p:nvSpPr>
          <p:spPr>
            <a:xfrm>
              <a:off x="5982949" y="3051560"/>
              <a:ext cx="1564067" cy="316390"/>
            </a:xfrm>
            <a:prstGeom prst="rect">
              <a:avLst/>
            </a:prstGeom>
            <a:ln w="12700">
              <a:noFill/>
              <a:prstDash val="sysDot"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1466582-28C0-4019-D5CB-DDE80076D124}"/>
              </a:ext>
            </a:extLst>
          </p:cNvPr>
          <p:cNvCxnSpPr>
            <a:cxnSpLocks/>
            <a:stCxn id="10" idx="2"/>
            <a:endCxn id="19" idx="2"/>
          </p:cNvCxnSpPr>
          <p:nvPr/>
        </p:nvCxnSpPr>
        <p:spPr>
          <a:xfrm rot="5400000">
            <a:off x="7001977" y="4015653"/>
            <a:ext cx="1522174" cy="5177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A8078B2F-975D-88D3-59A6-0BEB39DC6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561" y="1919186"/>
            <a:ext cx="1133782" cy="1133782"/>
          </a:xfrm>
          <a:prstGeom prst="rect">
            <a:avLst/>
          </a:prstGeom>
        </p:spPr>
      </p:pic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0F614523-8C98-C81C-7C58-FF7B4755D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5136" y="2051231"/>
            <a:ext cx="1010544" cy="10105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9BCF2C-811D-AA69-288D-64F9CDD105D9}"/>
              </a:ext>
            </a:extLst>
          </p:cNvPr>
          <p:cNvSpPr txBox="1"/>
          <p:nvPr/>
        </p:nvSpPr>
        <p:spPr>
          <a:xfrm>
            <a:off x="5377824" y="1638944"/>
            <a:ext cx="1698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data collection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781503-D33F-EAD4-D383-854BA73C87DC}"/>
              </a:ext>
            </a:extLst>
          </p:cNvPr>
          <p:cNvSpPr/>
          <p:nvPr/>
        </p:nvSpPr>
        <p:spPr>
          <a:xfrm>
            <a:off x="7737507" y="1264498"/>
            <a:ext cx="280865" cy="280865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28E505-3015-FDCD-FFC5-D20B1178B191}"/>
              </a:ext>
            </a:extLst>
          </p:cNvPr>
          <p:cNvSpPr/>
          <p:nvPr/>
        </p:nvSpPr>
        <p:spPr>
          <a:xfrm>
            <a:off x="8075976" y="1264498"/>
            <a:ext cx="280865" cy="280865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CD0253-EDFC-66FC-1A42-9D0B4FCDB899}"/>
              </a:ext>
            </a:extLst>
          </p:cNvPr>
          <p:cNvSpPr/>
          <p:nvPr/>
        </p:nvSpPr>
        <p:spPr>
          <a:xfrm>
            <a:off x="8417048" y="1264498"/>
            <a:ext cx="280865" cy="280865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0122366-5531-A3FD-BD29-14588108DC15}"/>
              </a:ext>
            </a:extLst>
          </p:cNvPr>
          <p:cNvSpPr/>
          <p:nvPr/>
        </p:nvSpPr>
        <p:spPr>
          <a:xfrm>
            <a:off x="7579596" y="1932161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386A31-EB09-751E-8E74-2B7337282448}"/>
              </a:ext>
            </a:extLst>
          </p:cNvPr>
          <p:cNvSpPr/>
          <p:nvPr/>
        </p:nvSpPr>
        <p:spPr>
          <a:xfrm>
            <a:off x="7921124" y="1932161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456CE8-090E-3168-D4D7-C67B0CCE9CF8}"/>
              </a:ext>
            </a:extLst>
          </p:cNvPr>
          <p:cNvSpPr/>
          <p:nvPr/>
        </p:nvSpPr>
        <p:spPr>
          <a:xfrm>
            <a:off x="8262651" y="1934190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A9D28E-F459-596E-0686-8273BA8EB969}"/>
              </a:ext>
            </a:extLst>
          </p:cNvPr>
          <p:cNvSpPr/>
          <p:nvPr/>
        </p:nvSpPr>
        <p:spPr>
          <a:xfrm>
            <a:off x="8604179" y="1932161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59FD84-DC34-9789-964C-8ACBF61F0310}"/>
              </a:ext>
            </a:extLst>
          </p:cNvPr>
          <p:cNvSpPr/>
          <p:nvPr/>
        </p:nvSpPr>
        <p:spPr>
          <a:xfrm>
            <a:off x="8947426" y="1930692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06EC948-2D74-5E09-845F-23FFCC38245B}"/>
              </a:ext>
            </a:extLst>
          </p:cNvPr>
          <p:cNvSpPr/>
          <p:nvPr/>
        </p:nvSpPr>
        <p:spPr>
          <a:xfrm>
            <a:off x="8761945" y="1264498"/>
            <a:ext cx="280865" cy="280865"/>
          </a:xfrm>
          <a:prstGeom prst="ellipse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019AC7-CCF9-98A5-7F78-8558C532314E}"/>
              </a:ext>
            </a:extLst>
          </p:cNvPr>
          <p:cNvSpPr/>
          <p:nvPr/>
        </p:nvSpPr>
        <p:spPr>
          <a:xfrm>
            <a:off x="7579596" y="2637448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A43FCF4-BE66-53BD-CAAA-B0F610B99F1E}"/>
              </a:ext>
            </a:extLst>
          </p:cNvPr>
          <p:cNvSpPr/>
          <p:nvPr/>
        </p:nvSpPr>
        <p:spPr>
          <a:xfrm>
            <a:off x="7921124" y="2637448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3D49EC2-5CEE-A225-CDF1-3A4BE29C5BAF}"/>
              </a:ext>
            </a:extLst>
          </p:cNvPr>
          <p:cNvSpPr/>
          <p:nvPr/>
        </p:nvSpPr>
        <p:spPr>
          <a:xfrm>
            <a:off x="8262651" y="2639478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118266-731C-97EA-E361-88F1E556162E}"/>
              </a:ext>
            </a:extLst>
          </p:cNvPr>
          <p:cNvSpPr/>
          <p:nvPr/>
        </p:nvSpPr>
        <p:spPr>
          <a:xfrm>
            <a:off x="8604179" y="2637448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410201-568A-BA8E-D6EA-A786D729CEDB}"/>
              </a:ext>
            </a:extLst>
          </p:cNvPr>
          <p:cNvSpPr/>
          <p:nvPr/>
        </p:nvSpPr>
        <p:spPr>
          <a:xfrm>
            <a:off x="8947426" y="2635980"/>
            <a:ext cx="280865" cy="2808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E83301-40ED-50A9-5A36-6073E19157F7}"/>
              </a:ext>
            </a:extLst>
          </p:cNvPr>
          <p:cNvSpPr/>
          <p:nvPr/>
        </p:nvSpPr>
        <p:spPr>
          <a:xfrm>
            <a:off x="7911004" y="3190211"/>
            <a:ext cx="280865" cy="280865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911F9D-7015-0AAD-3D3F-2338F6CEDA45}"/>
              </a:ext>
            </a:extLst>
          </p:cNvPr>
          <p:cNvSpPr/>
          <p:nvPr/>
        </p:nvSpPr>
        <p:spPr>
          <a:xfrm>
            <a:off x="8254250" y="3188742"/>
            <a:ext cx="280865" cy="280865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1B6FBD-2C91-0546-3394-4A114FBB80F8}"/>
              </a:ext>
            </a:extLst>
          </p:cNvPr>
          <p:cNvSpPr/>
          <p:nvPr/>
        </p:nvSpPr>
        <p:spPr>
          <a:xfrm>
            <a:off x="8593008" y="3188742"/>
            <a:ext cx="280865" cy="280865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2CB21D-0201-8883-863E-DB78D7A10691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7720029" y="1545363"/>
            <a:ext cx="157911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5D3A7A-4961-670D-56BE-79773F69168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7877940" y="1545363"/>
            <a:ext cx="183617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A65332-9C40-B244-2700-3B07EBB176CD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7877940" y="1545363"/>
            <a:ext cx="525144" cy="3888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857771-A9FE-BF7B-509E-4AC8DB59C8B5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7877940" y="1545363"/>
            <a:ext cx="866672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B1FF0D-1D1B-9305-70CA-DEDA8B24669D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7877940" y="1545363"/>
            <a:ext cx="1209919" cy="385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BC62EF-7198-0657-3310-647F8E7D0BBA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20029" y="1545363"/>
            <a:ext cx="496380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B56E48-C96F-EA9E-C176-3641ACFCC5AA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8061557" y="1545363"/>
            <a:ext cx="154852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E73D79-F274-8AE2-1076-445975E97ED1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8216409" y="1545363"/>
            <a:ext cx="186675" cy="3888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C287CB7-16CA-8D27-6BC7-8769395A296D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8216409" y="1545363"/>
            <a:ext cx="528203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985EAE-47CC-F8DB-57A1-DF7B9643D587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8216409" y="1545363"/>
            <a:ext cx="871450" cy="385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18ACB6-F91C-D220-3075-78322F64D469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7720029" y="1545363"/>
            <a:ext cx="837452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E0D73F9-A7E9-CDED-F820-B479F2B6A9A3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8061557" y="1545363"/>
            <a:ext cx="495924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CBBFE2-B570-BB0C-11BB-F1D3240E28E4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8403084" y="1545363"/>
            <a:ext cx="154397" cy="3888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CC4406-96E3-9BA1-3E6B-EACAA5D8F82A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8557481" y="1545363"/>
            <a:ext cx="187131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E272A1-1EE3-509A-1114-C9A9820F5D02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8557481" y="1545363"/>
            <a:ext cx="530378" cy="385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2D6861-B16C-4DB3-1ADA-35F292DC131B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8902378" y="1545363"/>
            <a:ext cx="185481" cy="385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2CFD6A-103E-030B-0717-F06C31D505ED}"/>
              </a:ext>
            </a:extLst>
          </p:cNvPr>
          <p:cNvCxnSpPr>
            <a:cxnSpLocks/>
            <a:stCxn id="50" idx="4"/>
            <a:endCxn id="48" idx="0"/>
          </p:cNvCxnSpPr>
          <p:nvPr/>
        </p:nvCxnSpPr>
        <p:spPr>
          <a:xfrm flipH="1">
            <a:off x="8744612" y="1545363"/>
            <a:ext cx="157766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B82127A-5046-146C-32DE-454E6337DDE1}"/>
              </a:ext>
            </a:extLst>
          </p:cNvPr>
          <p:cNvCxnSpPr>
            <a:cxnSpLocks/>
            <a:stCxn id="50" idx="4"/>
            <a:endCxn id="47" idx="0"/>
          </p:cNvCxnSpPr>
          <p:nvPr/>
        </p:nvCxnSpPr>
        <p:spPr>
          <a:xfrm flipH="1">
            <a:off x="8403084" y="1545363"/>
            <a:ext cx="499294" cy="3888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D4FED5-5F86-DCEC-B4D3-6529B8EDBF1F}"/>
              </a:ext>
            </a:extLst>
          </p:cNvPr>
          <p:cNvCxnSpPr>
            <a:cxnSpLocks/>
            <a:stCxn id="46" idx="0"/>
            <a:endCxn id="50" idx="4"/>
          </p:cNvCxnSpPr>
          <p:nvPr/>
        </p:nvCxnSpPr>
        <p:spPr>
          <a:xfrm flipV="1">
            <a:off x="8061557" y="1545363"/>
            <a:ext cx="840821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601AA65-6DE1-DD47-3CBF-2E9FC09DFFE7}"/>
              </a:ext>
            </a:extLst>
          </p:cNvPr>
          <p:cNvCxnSpPr>
            <a:cxnSpLocks/>
            <a:stCxn id="45" idx="0"/>
            <a:endCxn id="50" idx="4"/>
          </p:cNvCxnSpPr>
          <p:nvPr/>
        </p:nvCxnSpPr>
        <p:spPr>
          <a:xfrm flipV="1">
            <a:off x="7720029" y="1545363"/>
            <a:ext cx="1182349" cy="386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DF7D77-5CA1-17EA-7DE6-FD4F7E097B0F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7720029" y="2213026"/>
            <a:ext cx="0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E1CF8B4-A55D-F4B0-76E7-752D78CEB68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720029" y="2445238"/>
            <a:ext cx="341528" cy="192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5CC5E4-A546-7595-0DD7-182FE6B6ADAF}"/>
              </a:ext>
            </a:extLst>
          </p:cNvPr>
          <p:cNvCxnSpPr>
            <a:cxnSpLocks/>
            <a:stCxn id="45" idx="4"/>
            <a:endCxn id="53" idx="0"/>
          </p:cNvCxnSpPr>
          <p:nvPr/>
        </p:nvCxnSpPr>
        <p:spPr>
          <a:xfrm>
            <a:off x="7720029" y="2213026"/>
            <a:ext cx="683055" cy="42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44F597-D0DE-F047-0C10-D6DE45692315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720029" y="2445238"/>
            <a:ext cx="1024583" cy="192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E35F2A-23B6-DC65-CB99-F63239FE5F15}"/>
              </a:ext>
            </a:extLst>
          </p:cNvPr>
          <p:cNvCxnSpPr>
            <a:cxnSpLocks/>
            <a:stCxn id="45" idx="4"/>
            <a:endCxn id="55" idx="0"/>
          </p:cNvCxnSpPr>
          <p:nvPr/>
        </p:nvCxnSpPr>
        <p:spPr>
          <a:xfrm>
            <a:off x="7720029" y="2213026"/>
            <a:ext cx="1367830" cy="422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9FBE92-8B2F-7771-B880-714AB26A38C5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 flipH="1">
            <a:off x="7720029" y="2213026"/>
            <a:ext cx="341528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116B13-56DF-65BF-B4B2-2FB05862A21A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8061557" y="2213026"/>
            <a:ext cx="0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7DDC0C0-2923-8979-CA63-3B0FF53BD413}"/>
              </a:ext>
            </a:extLst>
          </p:cNvPr>
          <p:cNvCxnSpPr>
            <a:cxnSpLocks/>
            <a:stCxn id="46" idx="4"/>
            <a:endCxn id="53" idx="0"/>
          </p:cNvCxnSpPr>
          <p:nvPr/>
        </p:nvCxnSpPr>
        <p:spPr>
          <a:xfrm>
            <a:off x="8061557" y="2213026"/>
            <a:ext cx="341527" cy="42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C5C603-194D-4499-4AC9-11177CA81EA2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8061557" y="2213026"/>
            <a:ext cx="683055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67879C-09F3-EC12-E8C1-84147315DF50}"/>
              </a:ext>
            </a:extLst>
          </p:cNvPr>
          <p:cNvCxnSpPr>
            <a:cxnSpLocks/>
            <a:stCxn id="46" idx="4"/>
            <a:endCxn id="55" idx="0"/>
          </p:cNvCxnSpPr>
          <p:nvPr/>
        </p:nvCxnSpPr>
        <p:spPr>
          <a:xfrm>
            <a:off x="8061557" y="2213026"/>
            <a:ext cx="1026302" cy="422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B5189E-30A8-5C22-91D7-2C0E64906098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7720029" y="2215055"/>
            <a:ext cx="683055" cy="422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25693E-E4EF-6CBA-0E92-C3D6B76E6DE8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 flipH="1">
            <a:off x="8061557" y="2215055"/>
            <a:ext cx="341527" cy="422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61D82A-FC72-195F-79CE-16B129D4040C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8403084" y="2215055"/>
            <a:ext cx="0" cy="424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EA5AB4-B008-47C2-92C5-0EB55DEB5F92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>
            <a:off x="8403084" y="2215055"/>
            <a:ext cx="341528" cy="422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21B4F3B-5B24-3677-8E5F-852EB701312F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>
            <a:off x="8403084" y="2215055"/>
            <a:ext cx="684775" cy="420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AA26DED-265B-B9B5-9120-3ADFA3BA3E5D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flipH="1">
            <a:off x="7720029" y="2213026"/>
            <a:ext cx="1024583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793B7A9-DD14-D768-EB1D-44459275D0B3}"/>
              </a:ext>
            </a:extLst>
          </p:cNvPr>
          <p:cNvCxnSpPr>
            <a:cxnSpLocks/>
            <a:stCxn id="48" idx="4"/>
            <a:endCxn id="52" idx="0"/>
          </p:cNvCxnSpPr>
          <p:nvPr/>
        </p:nvCxnSpPr>
        <p:spPr>
          <a:xfrm flipH="1">
            <a:off x="8061557" y="2213026"/>
            <a:ext cx="683055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71B1E8-0F21-52B4-6C6B-1A23FD019A85}"/>
              </a:ext>
            </a:extLst>
          </p:cNvPr>
          <p:cNvCxnSpPr>
            <a:cxnSpLocks/>
            <a:stCxn id="48" idx="4"/>
            <a:endCxn id="53" idx="0"/>
          </p:cNvCxnSpPr>
          <p:nvPr/>
        </p:nvCxnSpPr>
        <p:spPr>
          <a:xfrm flipH="1">
            <a:off x="8403084" y="2213026"/>
            <a:ext cx="341528" cy="42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58BCE31-61BB-E4B2-844A-9A53EEECAF95}"/>
              </a:ext>
            </a:extLst>
          </p:cNvPr>
          <p:cNvCxnSpPr>
            <a:cxnSpLocks/>
            <a:stCxn id="48" idx="4"/>
            <a:endCxn id="54" idx="0"/>
          </p:cNvCxnSpPr>
          <p:nvPr/>
        </p:nvCxnSpPr>
        <p:spPr>
          <a:xfrm>
            <a:off x="8744612" y="2213026"/>
            <a:ext cx="0" cy="424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CCA457-0266-8403-7C83-DF939876343D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>
            <a:off x="8744612" y="2213026"/>
            <a:ext cx="343247" cy="422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2819D1-72A7-CEE1-ECA2-CBC62D3D7227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 flipH="1">
            <a:off x="7720029" y="2211557"/>
            <a:ext cx="1367830" cy="425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2B07E-B2F0-9479-C7E1-10BDAA2FED24}"/>
              </a:ext>
            </a:extLst>
          </p:cNvPr>
          <p:cNvCxnSpPr>
            <a:cxnSpLocks/>
            <a:stCxn id="49" idx="4"/>
            <a:endCxn id="52" idx="0"/>
          </p:cNvCxnSpPr>
          <p:nvPr/>
        </p:nvCxnSpPr>
        <p:spPr>
          <a:xfrm flipH="1">
            <a:off x="8061557" y="2211557"/>
            <a:ext cx="1026302" cy="425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7C04CB-DFBD-F9B2-5C64-3D0503D1FB5A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 flipH="1">
            <a:off x="8403084" y="2211557"/>
            <a:ext cx="684775" cy="427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3097851-E131-A085-2AB8-A5EF6FB8C219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 flipH="1">
            <a:off x="8744612" y="2211557"/>
            <a:ext cx="343247" cy="425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1388D4-37B8-9834-E024-7F9168DDC63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>
            <a:off x="9087859" y="2211557"/>
            <a:ext cx="0" cy="424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042BE8-7FC1-961E-EF83-ADF12EF87538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>
            <a:off x="7720029" y="2918313"/>
            <a:ext cx="331408" cy="271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36E8970-15A9-0853-6E9C-2B3AD568F100}"/>
              </a:ext>
            </a:extLst>
          </p:cNvPr>
          <p:cNvCxnSpPr>
            <a:cxnSpLocks/>
            <a:stCxn id="51" idx="4"/>
            <a:endCxn id="57" idx="0"/>
          </p:cNvCxnSpPr>
          <p:nvPr/>
        </p:nvCxnSpPr>
        <p:spPr>
          <a:xfrm>
            <a:off x="7720029" y="2918313"/>
            <a:ext cx="674654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895621-F7EB-56E2-8E7D-EC94B680E037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>
            <a:off x="7720029" y="2918313"/>
            <a:ext cx="1013412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E5B584F-400B-2B80-C035-31EAC57E21C6}"/>
              </a:ext>
            </a:extLst>
          </p:cNvPr>
          <p:cNvCxnSpPr>
            <a:cxnSpLocks/>
            <a:stCxn id="52" idx="4"/>
            <a:endCxn id="56" idx="0"/>
          </p:cNvCxnSpPr>
          <p:nvPr/>
        </p:nvCxnSpPr>
        <p:spPr>
          <a:xfrm flipH="1">
            <a:off x="8051437" y="2918313"/>
            <a:ext cx="10120" cy="271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7B79DE0-611D-B0A2-8938-9927FFC3B42D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8061557" y="2918313"/>
            <a:ext cx="333126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3033C5-01A6-2418-CE7E-63E194BE3BD2}"/>
              </a:ext>
            </a:extLst>
          </p:cNvPr>
          <p:cNvCxnSpPr>
            <a:cxnSpLocks/>
            <a:stCxn id="52" idx="4"/>
            <a:endCxn id="58" idx="0"/>
          </p:cNvCxnSpPr>
          <p:nvPr/>
        </p:nvCxnSpPr>
        <p:spPr>
          <a:xfrm>
            <a:off x="8061557" y="2918313"/>
            <a:ext cx="671884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3E90674-8B8D-6632-141A-8CED0FD4EF7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8051437" y="2920343"/>
            <a:ext cx="351647" cy="2698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2DBB533-4110-8971-7230-4CA31220224B}"/>
              </a:ext>
            </a:extLst>
          </p:cNvPr>
          <p:cNvCxnSpPr>
            <a:cxnSpLocks/>
            <a:stCxn id="53" idx="4"/>
            <a:endCxn id="57" idx="0"/>
          </p:cNvCxnSpPr>
          <p:nvPr/>
        </p:nvCxnSpPr>
        <p:spPr>
          <a:xfrm flipH="1">
            <a:off x="8394683" y="2920343"/>
            <a:ext cx="8401" cy="268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C893EE6-D7F2-1A3D-D6F0-82101CA5D8EF}"/>
              </a:ext>
            </a:extLst>
          </p:cNvPr>
          <p:cNvCxnSpPr>
            <a:cxnSpLocks/>
            <a:stCxn id="53" idx="4"/>
            <a:endCxn id="58" idx="0"/>
          </p:cNvCxnSpPr>
          <p:nvPr/>
        </p:nvCxnSpPr>
        <p:spPr>
          <a:xfrm>
            <a:off x="8403084" y="2920343"/>
            <a:ext cx="330357" cy="268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DA3F67-F4BB-12D7-8E3F-E91DA3872702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 flipH="1">
            <a:off x="8051437" y="2918313"/>
            <a:ext cx="693175" cy="271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C014F4-9F18-C265-9C14-3E2460C857F3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8394683" y="2918313"/>
            <a:ext cx="349929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62060A-6161-333E-2008-472A2E3CD496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 flipH="1">
            <a:off x="8733441" y="2918313"/>
            <a:ext cx="11171" cy="27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4C5FE8-014D-4B30-C0D9-39DCD14636AE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8051437" y="2916845"/>
            <a:ext cx="1036422" cy="273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8802EA-A7AE-2CA8-F6C8-782E3CEE1D95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8394683" y="2916845"/>
            <a:ext cx="693176" cy="2718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52A7501-2C44-35BE-EF73-8CD8DBC09802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 flipH="1">
            <a:off x="8733441" y="2916845"/>
            <a:ext cx="354418" cy="2718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1C025747-297F-99AF-DA94-6062C1BAD17E}"/>
              </a:ext>
            </a:extLst>
          </p:cNvPr>
          <p:cNvSpPr/>
          <p:nvPr/>
        </p:nvSpPr>
        <p:spPr>
          <a:xfrm>
            <a:off x="7046113" y="2361397"/>
            <a:ext cx="418275" cy="2255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5F82A0FF-951A-80ED-71C1-E9F0AC9A66A5}"/>
              </a:ext>
            </a:extLst>
          </p:cNvPr>
          <p:cNvSpPr/>
          <p:nvPr/>
        </p:nvSpPr>
        <p:spPr>
          <a:xfrm>
            <a:off x="9396569" y="2351773"/>
            <a:ext cx="418275" cy="2255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7C1F466-44F6-DC26-3CD3-30A3D7E6E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2" y="2577360"/>
            <a:ext cx="4528728" cy="1445022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0467BDA-0AE3-AB4E-4F4C-F952E6199A67}"/>
              </a:ext>
            </a:extLst>
          </p:cNvPr>
          <p:cNvCxnSpPr>
            <a:cxnSpLocks/>
          </p:cNvCxnSpPr>
          <p:nvPr/>
        </p:nvCxnSpPr>
        <p:spPr>
          <a:xfrm flipH="1">
            <a:off x="2358239" y="3942568"/>
            <a:ext cx="1" cy="1531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02F79A-E4F5-DD34-A67B-9F2F1C2B2E1D}"/>
              </a:ext>
            </a:extLst>
          </p:cNvPr>
          <p:cNvCxnSpPr/>
          <p:nvPr/>
        </p:nvCxnSpPr>
        <p:spPr>
          <a:xfrm>
            <a:off x="2358239" y="5496312"/>
            <a:ext cx="215618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479814E-A176-F575-51EC-76FA7D1EB3AF}"/>
              </a:ext>
            </a:extLst>
          </p:cNvPr>
          <p:cNvSpPr txBox="1"/>
          <p:nvPr/>
        </p:nvSpPr>
        <p:spPr>
          <a:xfrm>
            <a:off x="4514425" y="4384984"/>
            <a:ext cx="20908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 Amino Acids into      “Words”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E87614-CCE6-FD4B-BCD2-19187A79EDE5}"/>
              </a:ext>
            </a:extLst>
          </p:cNvPr>
          <p:cNvSpPr/>
          <p:nvPr/>
        </p:nvSpPr>
        <p:spPr>
          <a:xfrm rot="5400000">
            <a:off x="9977474" y="5268652"/>
            <a:ext cx="2303258" cy="67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243AA4C3-6E7B-33E4-002F-2DA211748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9274" y="5025284"/>
            <a:ext cx="514422" cy="847843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AEE7C0F2-9F12-1739-4D6C-8D71756F3763}"/>
              </a:ext>
            </a:extLst>
          </p:cNvPr>
          <p:cNvSpPr/>
          <p:nvPr/>
        </p:nvSpPr>
        <p:spPr>
          <a:xfrm rot="5400000">
            <a:off x="9175195" y="2006405"/>
            <a:ext cx="2161365" cy="677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6CC32D9-E514-F0E4-B302-6EBCE631B3EA}"/>
              </a:ext>
            </a:extLst>
          </p:cNvPr>
          <p:cNvSpPr txBox="1"/>
          <p:nvPr/>
        </p:nvSpPr>
        <p:spPr>
          <a:xfrm>
            <a:off x="9928271" y="1729218"/>
            <a:ext cx="19845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Learning the “Grammar” by Predicting Next Word</a:t>
            </a:r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631FA8AF-0407-F412-2EEC-9C1F769D6DA5}"/>
              </a:ext>
            </a:extLst>
          </p:cNvPr>
          <p:cNvSpPr txBox="1">
            <a:spLocks/>
          </p:cNvSpPr>
          <p:nvPr/>
        </p:nvSpPr>
        <p:spPr>
          <a:xfrm>
            <a:off x="9361157" y="5816138"/>
            <a:ext cx="2551689" cy="516173"/>
          </a:xfrm>
          <a:prstGeom prst="rect">
            <a:avLst/>
          </a:prstGeom>
          <a:ln w="12700">
            <a:noFill/>
            <a:prstDash val="sysDot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Immunogenic or Not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FEBA790-F9F7-C93A-4D60-9BE4D5E90E8E}"/>
              </a:ext>
            </a:extLst>
          </p:cNvPr>
          <p:cNvSpPr txBox="1"/>
          <p:nvPr/>
        </p:nvSpPr>
        <p:spPr>
          <a:xfrm>
            <a:off x="8239594" y="3567645"/>
            <a:ext cx="19773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Model Pretraining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C99EB78-BDAC-B333-A78C-8D89CAE03755}"/>
              </a:ext>
            </a:extLst>
          </p:cNvPr>
          <p:cNvSpPr txBox="1"/>
          <p:nvPr/>
        </p:nvSpPr>
        <p:spPr>
          <a:xfrm>
            <a:off x="15368" y="6553488"/>
            <a:ext cx="938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Wang et al. 2024.  AbImmPred: An Immunogenicity prediction method for therapeutic antibodies using AntiBERTy-based sequence features.</a:t>
            </a:r>
          </a:p>
        </p:txBody>
      </p:sp>
    </p:spTree>
    <p:extLst>
      <p:ext uri="{BB962C8B-B14F-4D97-AF65-F5344CB8AC3E}">
        <p14:creationId xmlns:p14="http://schemas.microsoft.com/office/powerpoint/2010/main" val="231153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210-5228-2DD5-4BE4-0821756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Issues We Found in Wang et al.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B03A-B16B-EEF1-024C-EC68FF70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64" y="1325563"/>
            <a:ext cx="11868272" cy="5209991"/>
          </a:xfrm>
        </p:spPr>
        <p:txBody>
          <a:bodyPr>
            <a:normAutofit/>
          </a:bodyPr>
          <a:lstStyle/>
          <a:p>
            <a:r>
              <a:rPr lang="en-US" dirty="0"/>
              <a:t>Authors claim the percentage of patients developing Anti-Drug Antibody (ADA) in clinical studies for each </a:t>
            </a:r>
            <a:r>
              <a:rPr lang="en-US" dirty="0" err="1"/>
              <a:t>mAb</a:t>
            </a:r>
            <a:r>
              <a:rPr lang="en-US" dirty="0"/>
              <a:t> was extracted from FDA website</a:t>
            </a:r>
          </a:p>
          <a:p>
            <a:pPr lvl="1"/>
            <a:r>
              <a:rPr lang="en-US" dirty="0"/>
              <a:t>However, out of the 199 MABs used in the paper, most are unapproved</a:t>
            </a:r>
          </a:p>
          <a:p>
            <a:pPr lvl="1"/>
            <a:r>
              <a:rPr lang="en-US" dirty="0"/>
              <a:t>unclear where the authors obtained the information without accessing FDA internal databases</a:t>
            </a:r>
          </a:p>
          <a:p>
            <a:r>
              <a:rPr lang="en-US" dirty="0"/>
              <a:t>The percentage of patients developing ADA is highly dependent on the assay being used</a:t>
            </a:r>
          </a:p>
          <a:p>
            <a:pPr lvl="1"/>
            <a:r>
              <a:rPr lang="en-US" dirty="0"/>
              <a:t>Authors used a cut-off of 2% to define immunogenic vs non-immunogenic</a:t>
            </a:r>
          </a:p>
          <a:p>
            <a:pPr lvl="1"/>
            <a:r>
              <a:rPr lang="en-US" dirty="0"/>
              <a:t>No concrete rationale given about this cut-off</a:t>
            </a:r>
          </a:p>
        </p:txBody>
      </p:sp>
    </p:spTree>
    <p:extLst>
      <p:ext uri="{BB962C8B-B14F-4D97-AF65-F5344CB8AC3E}">
        <p14:creationId xmlns:p14="http://schemas.microsoft.com/office/powerpoint/2010/main" val="357210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210-5228-2DD5-4BE4-0821756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Our Solution to Issue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B03A-B16B-EEF1-024C-EC68FF70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64" y="1285034"/>
            <a:ext cx="11868272" cy="52099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own data collection strategy relies on detailed immunogenicity data from clinical study reports of individual submissions</a:t>
            </a:r>
          </a:p>
          <a:p>
            <a:pPr lvl="1"/>
            <a:r>
              <a:rPr lang="en-US" dirty="0"/>
              <a:t>DARRTS and </a:t>
            </a:r>
            <a:r>
              <a:rPr lang="en-US" dirty="0" err="1"/>
              <a:t>DocuBridge</a:t>
            </a:r>
            <a:r>
              <a:rPr lang="en-US" dirty="0"/>
              <a:t> were searched</a:t>
            </a:r>
          </a:p>
          <a:p>
            <a:pPr lvl="1"/>
            <a:r>
              <a:rPr lang="en-US" dirty="0"/>
              <a:t>Data extraction currently focus on treatment-induced/enhanced ADA cases, but can be expanded (e.g., neutralizing antibodies, etc.)</a:t>
            </a:r>
          </a:p>
          <a:p>
            <a:r>
              <a:rPr lang="en-US" dirty="0"/>
              <a:t>Out of the 199 </a:t>
            </a:r>
            <a:r>
              <a:rPr lang="en-US" dirty="0" err="1"/>
              <a:t>mAbs</a:t>
            </a:r>
            <a:r>
              <a:rPr lang="en-US" dirty="0"/>
              <a:t> used by Wang 2024</a:t>
            </a:r>
          </a:p>
          <a:p>
            <a:pPr lvl="1"/>
            <a:r>
              <a:rPr lang="en-US" dirty="0"/>
              <a:t>87 were FDA approved (label provides immunogenicity information)</a:t>
            </a:r>
          </a:p>
          <a:p>
            <a:pPr lvl="1"/>
            <a:r>
              <a:rPr lang="en-US" dirty="0"/>
              <a:t>For the rest unapproved drugs:</a:t>
            </a:r>
          </a:p>
          <a:p>
            <a:pPr lvl="2"/>
            <a:r>
              <a:rPr lang="en-US" dirty="0"/>
              <a:t>83 had immunogenicity information in FDA internal databases</a:t>
            </a:r>
          </a:p>
          <a:p>
            <a:pPr lvl="2"/>
            <a:r>
              <a:rPr lang="en-US" dirty="0"/>
              <a:t>17 had IND submission without immunogenicity information</a:t>
            </a:r>
          </a:p>
          <a:p>
            <a:pPr lvl="2"/>
            <a:r>
              <a:rPr lang="en-US" dirty="0"/>
              <a:t>12 had no IND submissions to FDA</a:t>
            </a:r>
          </a:p>
        </p:txBody>
      </p:sp>
    </p:spTree>
    <p:extLst>
      <p:ext uri="{BB962C8B-B14F-4D97-AF65-F5344CB8AC3E}">
        <p14:creationId xmlns:p14="http://schemas.microsoft.com/office/powerpoint/2010/main" val="412678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210-5228-2DD5-4BE4-0821756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Our Solution to Issue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B03A-B16B-EEF1-024C-EC68FF70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64" y="1285034"/>
            <a:ext cx="11868272" cy="52099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hypothesized that there is a group of </a:t>
            </a:r>
            <a:r>
              <a:rPr lang="en-US" dirty="0" err="1"/>
              <a:t>mAbs</a:t>
            </a:r>
            <a:r>
              <a:rPr lang="en-US" dirty="0"/>
              <a:t> that are non-immunogenic</a:t>
            </a:r>
          </a:p>
          <a:p>
            <a:pPr lvl="1"/>
            <a:r>
              <a:rPr lang="en-US" dirty="0"/>
              <a:t>No matter what kind of assay is used, the percentage of subjects developing ADAs is close to 0 (or below a certain threshold)</a:t>
            </a:r>
          </a:p>
          <a:p>
            <a:r>
              <a:rPr lang="en-US" dirty="0"/>
              <a:t>For the other immunogenic </a:t>
            </a:r>
            <a:r>
              <a:rPr lang="en-US" dirty="0" err="1"/>
              <a:t>mAbs</a:t>
            </a:r>
            <a:r>
              <a:rPr lang="en-US" dirty="0"/>
              <a:t>, the ADA percentage varies according to the assay being used </a:t>
            </a:r>
          </a:p>
          <a:p>
            <a:pPr lvl="1"/>
            <a:r>
              <a:rPr lang="en-US" dirty="0"/>
              <a:t>But generally above a certain threshold</a:t>
            </a:r>
          </a:p>
          <a:p>
            <a:r>
              <a:rPr lang="en-US" dirty="0"/>
              <a:t>Question: do these two groups of </a:t>
            </a:r>
            <a:r>
              <a:rPr lang="en-US" dirty="0" err="1"/>
              <a:t>mAbs</a:t>
            </a:r>
            <a:r>
              <a:rPr lang="en-US" dirty="0"/>
              <a:t> look “different”, in terms of their amino acid sequences (variable region)?</a:t>
            </a:r>
          </a:p>
          <a:p>
            <a:pPr lvl="1"/>
            <a:r>
              <a:rPr lang="en-US" dirty="0"/>
              <a:t>What ADA percentage threshold defines non-immunogenic vs immunogenic?</a:t>
            </a:r>
          </a:p>
        </p:txBody>
      </p:sp>
    </p:spTree>
    <p:extLst>
      <p:ext uri="{BB962C8B-B14F-4D97-AF65-F5344CB8AC3E}">
        <p14:creationId xmlns:p14="http://schemas.microsoft.com/office/powerpoint/2010/main" val="26388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34B-3634-EF9A-874D-A61040733058}"/>
              </a:ext>
            </a:extLst>
          </p:cNvPr>
          <p:cNvSpPr txBox="1">
            <a:spLocks/>
          </p:cNvSpPr>
          <p:nvPr/>
        </p:nvSpPr>
        <p:spPr>
          <a:xfrm>
            <a:off x="719769" y="0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Immunogenic vs Non-immunogenic mAbs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3528A-1993-2438-D4E3-645909407359}"/>
              </a:ext>
            </a:extLst>
          </p:cNvPr>
          <p:cNvSpPr txBox="1"/>
          <p:nvPr/>
        </p:nvSpPr>
        <p:spPr>
          <a:xfrm>
            <a:off x="2177668" y="6221777"/>
            <a:ext cx="738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Cut-off Threshold to Define Immunogenic vs Non-immunogenic </a:t>
            </a:r>
            <a:r>
              <a:rPr lang="en-US" dirty="0" err="1"/>
              <a:t>mAbs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8042B-8842-4F65-787F-5FEACCE59B73}"/>
              </a:ext>
            </a:extLst>
          </p:cNvPr>
          <p:cNvSpPr txBox="1"/>
          <p:nvPr/>
        </p:nvSpPr>
        <p:spPr>
          <a:xfrm rot="16200000">
            <a:off x="-2383387" y="3359223"/>
            <a:ext cx="574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of Sequence Dissimilarity</a:t>
            </a:r>
          </a:p>
          <a:p>
            <a:pPr algn="ctr"/>
            <a:r>
              <a:rPr lang="en-US" dirty="0"/>
              <a:t> (Immunogenic vs Non-immunogenic </a:t>
            </a:r>
            <a:r>
              <a:rPr lang="en-US" dirty="0" err="1"/>
              <a:t>mAbs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201F7-CF22-978A-D544-5D88BFDC1395}"/>
              </a:ext>
            </a:extLst>
          </p:cNvPr>
          <p:cNvSpPr txBox="1"/>
          <p:nvPr/>
        </p:nvSpPr>
        <p:spPr>
          <a:xfrm>
            <a:off x="9849080" y="2412694"/>
            <a:ext cx="2177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1% as a cut-off, </a:t>
            </a:r>
            <a:r>
              <a:rPr lang="en-US" dirty="0" err="1"/>
              <a:t>mAbs</a:t>
            </a:r>
            <a:r>
              <a:rPr lang="en-US" dirty="0"/>
              <a:t> above the threshold and those below the threshold form two distinct clusters based on their variable region sequences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5BB329-E905-B53A-F48D-428A7817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1642833"/>
            <a:ext cx="8898104" cy="45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E8CF52-1B75-179B-01FA-B3056A38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055"/>
            <a:ext cx="8366359" cy="402591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A8BEBA9-35FD-DF64-6784-5B4380BC3799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189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189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377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566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754" algn="ctr" defTabSz="45718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Sequence Similarity And Immunogenicity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4B8639-CE8F-3CE9-D9C0-5D6B554D01E7}"/>
              </a:ext>
            </a:extLst>
          </p:cNvPr>
          <p:cNvSpPr txBox="1"/>
          <p:nvPr/>
        </p:nvSpPr>
        <p:spPr>
          <a:xfrm>
            <a:off x="685989" y="1408461"/>
            <a:ext cx="180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Half/Half </a:t>
            </a:r>
          </a:p>
          <a:p>
            <a:r>
              <a:rPr lang="en-US" sz="1400" dirty="0"/>
              <a:t>(55% red)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AC82C-EB4B-C26A-2769-2CB1B02778B8}"/>
              </a:ext>
            </a:extLst>
          </p:cNvPr>
          <p:cNvSpPr txBox="1"/>
          <p:nvPr/>
        </p:nvSpPr>
        <p:spPr>
          <a:xfrm>
            <a:off x="4776189" y="1379817"/>
            <a:ext cx="134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Dominated</a:t>
            </a:r>
          </a:p>
          <a:p>
            <a:r>
              <a:rPr lang="en-US" sz="1400" dirty="0"/>
              <a:t>(83% red)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5C71F-B6DA-4B3E-8B3C-95A341018288}"/>
              </a:ext>
            </a:extLst>
          </p:cNvPr>
          <p:cNvSpPr txBox="1"/>
          <p:nvPr/>
        </p:nvSpPr>
        <p:spPr>
          <a:xfrm>
            <a:off x="2706347" y="1390835"/>
            <a:ext cx="134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dominated</a:t>
            </a:r>
          </a:p>
          <a:p>
            <a:r>
              <a:rPr lang="en-US" sz="1400" dirty="0"/>
              <a:t>(78% red)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6FBA0-3C0D-B793-12D5-8735E581FE42}"/>
              </a:ext>
            </a:extLst>
          </p:cNvPr>
          <p:cNvSpPr txBox="1"/>
          <p:nvPr/>
        </p:nvSpPr>
        <p:spPr>
          <a:xfrm>
            <a:off x="6551995" y="1351175"/>
            <a:ext cx="134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Dominated</a:t>
            </a:r>
          </a:p>
          <a:p>
            <a:r>
              <a:rPr lang="en-US" sz="1400" dirty="0"/>
              <a:t>(88% red)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88035-1372-2C25-0D10-E84869CB9771}"/>
              </a:ext>
            </a:extLst>
          </p:cNvPr>
          <p:cNvSpPr txBox="1"/>
          <p:nvPr/>
        </p:nvSpPr>
        <p:spPr>
          <a:xfrm>
            <a:off x="441429" y="6078431"/>
            <a:ext cx="736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dots: immunogenic </a:t>
            </a:r>
            <a:r>
              <a:rPr lang="en-US" dirty="0" err="1"/>
              <a:t>mAbs</a:t>
            </a:r>
            <a:r>
              <a:rPr lang="en-US" dirty="0"/>
              <a:t> (ADA% &gt; 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dots: non-immunogenic </a:t>
            </a:r>
            <a:r>
              <a:rPr lang="en-US" dirty="0" err="1"/>
              <a:t>mAbs</a:t>
            </a:r>
            <a:r>
              <a:rPr lang="en-US" dirty="0"/>
              <a:t> (ADA% &lt;= 1%)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1CD673-E88C-CA83-F0AB-676418AC46BB}"/>
              </a:ext>
            </a:extLst>
          </p:cNvPr>
          <p:cNvSpPr txBox="1"/>
          <p:nvPr/>
        </p:nvSpPr>
        <p:spPr>
          <a:xfrm>
            <a:off x="8137034" y="1670071"/>
            <a:ext cx="38383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mAbs</a:t>
            </a:r>
            <a:r>
              <a:rPr lang="en-US" dirty="0"/>
              <a:t> were grouped into 4 clusters based on </a:t>
            </a:r>
            <a:r>
              <a:rPr lang="en-US" b="1" dirty="0"/>
              <a:t>sequence similarity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 (no immunogenicity information given)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(117 out of 128) immunogenic </a:t>
            </a:r>
            <a:r>
              <a:rPr lang="en-US" dirty="0" err="1"/>
              <a:t>mAbs</a:t>
            </a:r>
            <a:r>
              <a:rPr lang="en-US" dirty="0"/>
              <a:t> have some sequence features distinct from non-immunogenic 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They were put into immunogenic dominated clusters 2-4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(11 out of 128) immunogenic </a:t>
            </a:r>
            <a:r>
              <a:rPr lang="en-US" dirty="0" err="1"/>
              <a:t>mAbs</a:t>
            </a:r>
            <a:r>
              <a:rPr lang="en-US" dirty="0"/>
              <a:t> have their sequences similar to non-immunogenic 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were put into “half/half” cluster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4208-61CB-70F0-AD79-553AC734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0AEB-01B9-CA43-DB3D-8135F36A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cut-off threshold of 1% applied to the ~163 </a:t>
            </a:r>
            <a:r>
              <a:rPr lang="en-US" dirty="0" err="1"/>
              <a:t>mAbs</a:t>
            </a:r>
            <a:endParaRPr lang="en-US" dirty="0"/>
          </a:p>
          <a:p>
            <a:pPr lvl="1"/>
            <a:r>
              <a:rPr lang="en-US" dirty="0"/>
              <a:t>35 non-immunogenic, 128 immunogenic</a:t>
            </a:r>
          </a:p>
          <a:p>
            <a:r>
              <a:rPr lang="en-US" dirty="0"/>
              <a:t>5-fold cross-validation: each time using 130 </a:t>
            </a:r>
            <a:r>
              <a:rPr lang="en-US" dirty="0" err="1"/>
              <a:t>mAbs</a:t>
            </a:r>
            <a:r>
              <a:rPr lang="en-US" dirty="0"/>
              <a:t> for training, and 33 for validation</a:t>
            </a:r>
          </a:p>
          <a:p>
            <a:r>
              <a:rPr lang="en-US" dirty="0"/>
              <a:t>Performance across 5 runs are averaged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49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200E4D52AB458B03ADE975FB4ABE" ma:contentTypeVersion="12" ma:contentTypeDescription="Create a new document." ma:contentTypeScope="" ma:versionID="a56550873de54edb24597db207afc744">
  <xsd:schema xmlns:xsd="http://www.w3.org/2001/XMLSchema" xmlns:xs="http://www.w3.org/2001/XMLSchema" xmlns:p="http://schemas.microsoft.com/office/2006/metadata/properties" xmlns:ns2="0e937312-35dc-45ca-8d6d-508b8d1df5e0" xmlns:ns3="20867c8d-1cc9-4acd-a073-94634f6a764f" targetNamespace="http://schemas.microsoft.com/office/2006/metadata/properties" ma:root="true" ma:fieldsID="57e717c662871e3d64558ced9e168aa8" ns2:_="" ns3:_="">
    <xsd:import namespace="0e937312-35dc-45ca-8d6d-508b8d1df5e0"/>
    <xsd:import namespace="20867c8d-1cc9-4acd-a073-94634f6a764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37312-35dc-45ca-8d6d-508b8d1df5e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9cf906e-e933-44a8-8421-1c91ada6f1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67c8d-1cc9-4acd-a073-94634f6a764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3260172-1c0e-4f88-93d1-61a3c273f664}" ma:internalName="TaxCatchAll" ma:showField="CatchAllData" ma:web="4544c002-5fbb-4392-bd1d-67fd97bf55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867c8d-1cc9-4acd-a073-94634f6a764f" xsi:nil="true"/>
    <lcf76f155ced4ddcb4097134ff3c332f xmlns="0e937312-35dc-45ca-8d6d-508b8d1df5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AFC482-B1C7-4B52-8E40-1BE15D5EDF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52BE25-9380-4433-AD65-B057527CAAE2}">
  <ds:schemaRefs>
    <ds:schemaRef ds:uri="0e937312-35dc-45ca-8d6d-508b8d1df5e0"/>
    <ds:schemaRef ds:uri="20867c8d-1cc9-4acd-a073-94634f6a76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CCE2ED-2189-46C5-A73F-FF99F55AA84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20867c8d-1cc9-4acd-a073-94634f6a764f"/>
    <ds:schemaRef ds:uri="0e937312-35dc-45ca-8d6d-508b8d1df5e0"/>
  </ds:schemaRefs>
</ds:datastoreItem>
</file>

<file path=docMetadata/LabelInfo.xml><?xml version="1.0" encoding="utf-8"?>
<clbl:labelList xmlns:clbl="http://schemas.microsoft.com/office/2020/mipLabelMetadata">
  <clbl:label id="{7d2fdb41-339c-4257-87f2-a665730b31fc}" enabled="0" method="" siteId="{7d2fdb41-339c-4257-87f2-a665730b31f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1123</Words>
  <Application>Microsoft Office PowerPoint</Application>
  <PresentationFormat>Widescreen</PresentationFormat>
  <Paragraphs>121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Tahoma</vt:lpstr>
      <vt:lpstr>Times New Roman</vt:lpstr>
      <vt:lpstr>1_Office Theme</vt:lpstr>
      <vt:lpstr>Building an AI Model to Predict Immunogenicity of Monoclonal Antibodies –  Proof of Concept Investigation</vt:lpstr>
      <vt:lpstr>Motivation</vt:lpstr>
      <vt:lpstr>Applying Large Language Models to mAbs</vt:lpstr>
      <vt:lpstr>Issues We Found in Wang et al. Model</vt:lpstr>
      <vt:lpstr>Our Solution to Issue 1</vt:lpstr>
      <vt:lpstr>Our Solution to Issue 2</vt:lpstr>
      <vt:lpstr>PowerPoint Presentation</vt:lpstr>
      <vt:lpstr>PowerPoint Presentation</vt:lpstr>
      <vt:lpstr>Model Training &amp; Validation</vt:lpstr>
      <vt:lpstr>Model Performance</vt:lpstr>
      <vt:lpstr>Summary</vt:lpstr>
      <vt:lpstr>Next step</vt:lpstr>
      <vt:lpstr>BACKUP</vt:lpstr>
      <vt:lpstr>Most Recent Study: Antibody Sequence-Based Large Language Models to Predict Clinical Immunogenicity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Gail</dc:creator>
  <cp:lastModifiedBy>Li, Zhihua</cp:lastModifiedBy>
  <cp:revision>2</cp:revision>
  <dcterms:created xsi:type="dcterms:W3CDTF">2022-10-17T11:45:10Z</dcterms:created>
  <dcterms:modified xsi:type="dcterms:W3CDTF">2025-08-29T14:33:44Z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0x010100A2B0200E4D52AB458B03ADE975FB4ABE</vt:lpwstr>
  </property>
  <property fmtid="{D5CDD505-2E9C-101B-9397-08002B2CF9AE}" pid="3" name="MediaServiceImageTags">
    <vt:lpwstr/>
  </property>
</Properties>
</file>