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56"/>
  </p:normalViewPr>
  <p:slideViewPr>
    <p:cSldViewPr snapToGrid="0">
      <p:cViewPr>
        <p:scale>
          <a:sx n="114" d="100"/>
          <a:sy n="114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833F-07FD-4117-8812-90839AD8A93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5648-4E7A-44DC-9A7C-D79E98C5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5648-4E7A-44DC-9A7C-D79E98C5DA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9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5648-4E7A-44DC-9A7C-D79E98C5DA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5648-4E7A-44DC-9A7C-D79E98C5DA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5648-4E7A-44DC-9A7C-D79E98C5DA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5648-4E7A-44DC-9A7C-D79E98C5DA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5648-4E7A-44DC-9A7C-D79E98C5DA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065128" cy="2185214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G2M Insight for Cab investment firm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4000" dirty="0"/>
          </a:p>
          <a:p>
            <a:r>
              <a:rPr lang="en-US" sz="2000" b="1" dirty="0">
                <a:solidFill>
                  <a:schemeClr val="bg1"/>
                </a:solidFill>
              </a:rPr>
              <a:t>20-03-2023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2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9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0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6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109445" y="1117833"/>
            <a:ext cx="6858002" cy="4639113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br>
              <a:rPr lang="en-US" sz="2800" b="1" dirty="0">
                <a:solidFill>
                  <a:srgbClr val="FF6600"/>
                </a:solidFill>
              </a:rPr>
            </a:br>
            <a:br>
              <a:rPr lang="en-US" sz="2800" b="1" dirty="0">
                <a:solidFill>
                  <a:srgbClr val="FF6600"/>
                </a:solidFill>
              </a:rPr>
            </a:br>
            <a:br>
              <a:rPr lang="en-US" sz="2800" b="1" dirty="0">
                <a:solidFill>
                  <a:srgbClr val="FF6600"/>
                </a:solidFill>
              </a:rPr>
            </a:br>
            <a:br>
              <a:rPr lang="en-US" sz="2800" b="1" dirty="0">
                <a:solidFill>
                  <a:srgbClr val="FF6600"/>
                </a:solidFill>
              </a:rPr>
            </a:br>
            <a:br>
              <a:rPr lang="en-US" sz="2800" b="1" dirty="0">
                <a:solidFill>
                  <a:srgbClr val="FF6600"/>
                </a:solidFill>
              </a:rPr>
            </a:br>
            <a:r>
              <a:rPr lang="en-US" sz="2800" b="1" dirty="0">
                <a:solidFill>
                  <a:srgbClr val="FF6600"/>
                </a:solidFill>
              </a:rPr>
              <a:t>Graph showing the relationship between the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2E6989-1045-E459-6D20-CE9187435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39" y="176169"/>
            <a:ext cx="697125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637952" y="1637951"/>
            <a:ext cx="6858002" cy="35821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sz="2800" b="1" dirty="0">
                <a:solidFill>
                  <a:srgbClr val="FF6600"/>
                </a:solidFill>
              </a:rPr>
              <a:t>Heat map showing the correlation between the variables</a:t>
            </a:r>
            <a:br>
              <a:rPr lang="en-US" sz="2800" b="1" dirty="0">
                <a:solidFill>
                  <a:srgbClr val="FF6600"/>
                </a:solidFill>
              </a:rPr>
            </a:br>
            <a:br>
              <a:rPr lang="en-US" sz="2800" b="1" dirty="0">
                <a:solidFill>
                  <a:srgbClr val="FF6600"/>
                </a:solidFill>
              </a:rPr>
            </a:br>
            <a:r>
              <a:rPr lang="en-US" sz="1400" b="1" dirty="0">
                <a:solidFill>
                  <a:schemeClr val="bg2"/>
                </a:solidFill>
              </a:rPr>
              <a:t>From the heatmap, there is a strong positive correlation between</a:t>
            </a:r>
            <a:br>
              <a:rPr lang="en-US" sz="1400" b="1" dirty="0">
                <a:solidFill>
                  <a:schemeClr val="bg2"/>
                </a:solidFill>
              </a:rPr>
            </a:br>
            <a:br>
              <a:rPr lang="en-US" sz="1400" b="1" dirty="0">
                <a:solidFill>
                  <a:schemeClr val="bg2"/>
                </a:solidFill>
              </a:rPr>
            </a:br>
            <a:r>
              <a:rPr lang="en-US" sz="1400" b="1" dirty="0">
                <a:solidFill>
                  <a:schemeClr val="bg2"/>
                </a:solidFill>
              </a:rPr>
              <a:t>1. Kilometer Traveled and Cost of the Trip</a:t>
            </a:r>
            <a:br>
              <a:rPr lang="en-US" sz="1400" b="1" dirty="0">
                <a:solidFill>
                  <a:schemeClr val="bg2"/>
                </a:solidFill>
              </a:rPr>
            </a:br>
            <a:r>
              <a:rPr lang="en-US" sz="1400" b="1" dirty="0">
                <a:solidFill>
                  <a:schemeClr val="bg2"/>
                </a:solidFill>
              </a:rPr>
              <a:t>2. Kilometer Traveled and The Price Charged</a:t>
            </a:r>
            <a:br>
              <a:rPr lang="en-US" sz="1400" b="1" dirty="0">
                <a:solidFill>
                  <a:schemeClr val="bg2"/>
                </a:solidFill>
              </a:rPr>
            </a:br>
            <a:r>
              <a:rPr lang="en-US" sz="1400" b="1" dirty="0">
                <a:solidFill>
                  <a:schemeClr val="bg2"/>
                </a:solidFill>
              </a:rPr>
              <a:t>3. Cost of the Trip and The Priced Charged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64F4CAB-9C83-26B8-D83E-0DDAE34D0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38" y="436228"/>
            <a:ext cx="7894040" cy="57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6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679897" y="1679896"/>
            <a:ext cx="6858002" cy="349821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sz="2000" b="1" dirty="0">
                <a:solidFill>
                  <a:srgbClr val="FF6600"/>
                </a:solidFill>
              </a:rPr>
              <a:t>Number of each company cab in different cities.</a:t>
            </a:r>
            <a:br>
              <a:rPr lang="en-US" sz="2000" b="1" dirty="0">
                <a:solidFill>
                  <a:srgbClr val="FF6600"/>
                </a:solidFill>
              </a:rPr>
            </a:br>
            <a:br>
              <a:rPr lang="en-US" sz="2000" b="1" dirty="0">
                <a:solidFill>
                  <a:srgbClr val="FF6600"/>
                </a:solidFill>
              </a:rPr>
            </a:br>
            <a:br>
              <a:rPr lang="en-US" sz="2000" b="1" dirty="0">
                <a:solidFill>
                  <a:srgbClr val="FF6600"/>
                </a:solidFill>
              </a:rPr>
            </a:br>
            <a:r>
              <a:rPr lang="en-US" sz="1400" b="1" dirty="0">
                <a:solidFill>
                  <a:schemeClr val="bg2"/>
                </a:solidFill>
              </a:rPr>
              <a:t>From the graph, </a:t>
            </a:r>
            <a:r>
              <a:rPr lang="en-US" sz="1400" b="1">
                <a:solidFill>
                  <a:schemeClr val="bg2"/>
                </a:solidFill>
              </a:rPr>
              <a:t>the yellow </a:t>
            </a:r>
            <a:r>
              <a:rPr lang="en-US" sz="1400" b="1" dirty="0">
                <a:solidFill>
                  <a:schemeClr val="bg2"/>
                </a:solidFill>
              </a:rPr>
              <a:t>cab has the highest number in almost all the cities.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27B65C6-105B-E97F-89B3-BA5FEF12F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10" y="209726"/>
            <a:ext cx="8565160" cy="56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0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436616" y="1436615"/>
            <a:ext cx="6858002" cy="398477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sz="2000" b="1" dirty="0">
                <a:solidFill>
                  <a:srgbClr val="FF6600"/>
                </a:solidFill>
              </a:rPr>
              <a:t>Which Company has more Users with respect to gender.</a:t>
            </a:r>
            <a:br>
              <a:rPr lang="en-US" sz="2000" b="1" dirty="0">
                <a:solidFill>
                  <a:srgbClr val="FF6600"/>
                </a:solidFill>
              </a:rPr>
            </a:br>
            <a:br>
              <a:rPr lang="en-US" sz="2000" b="1" dirty="0">
                <a:solidFill>
                  <a:srgbClr val="FF6600"/>
                </a:solidFill>
              </a:rPr>
            </a:br>
            <a:br>
              <a:rPr lang="en-US" sz="2000" b="1" dirty="0">
                <a:solidFill>
                  <a:srgbClr val="FF6600"/>
                </a:solidFill>
              </a:rPr>
            </a:br>
            <a:br>
              <a:rPr lang="en-US" sz="1400" b="1" dirty="0">
                <a:solidFill>
                  <a:schemeClr val="bg2"/>
                </a:solidFill>
              </a:rPr>
            </a:br>
            <a:r>
              <a:rPr lang="en-US" sz="1400" b="1" dirty="0">
                <a:solidFill>
                  <a:schemeClr val="bg2"/>
                </a:solidFill>
              </a:rPr>
              <a:t>Both gender rides more on the yellow cab than the pink cab.</a:t>
            </a:r>
            <a:endParaRPr lang="en-US" sz="20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01994B5-86B8-1631-93CA-D1258C1D1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71" y="411061"/>
            <a:ext cx="8120543" cy="54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9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8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2950</TotalTime>
  <Words>413</Words>
  <Application>Microsoft Office PowerPoint</Application>
  <PresentationFormat>Widescreen</PresentationFormat>
  <Paragraphs>159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Agenda</vt:lpstr>
      <vt:lpstr>     Graph showing the relationship between the variables</vt:lpstr>
      <vt:lpstr>Heat map showing the correlation between the variables  From the heatmap, there is a strong positive correlation between  1. Kilometer Traveled and Cost of the Trip 2. Kilometer Traveled and The Price Charged 3. Cost of the Trip and The Priced Charged</vt:lpstr>
      <vt:lpstr>Number of each company cab in different cities.   From the graph, the yellow cab has the highest number in almost all the cities.</vt:lpstr>
      <vt:lpstr>Which Company has more Users with respect to gender.    Both gender rides more on the yellow cab than the pink cab.</vt:lpstr>
      <vt:lpstr>PowerPoint Presentation</vt:lpstr>
      <vt:lpstr>PowerPoint Presentation</vt:lpstr>
      <vt:lpstr>   Agenda</vt:lpstr>
      <vt:lpstr>   Agenda</vt:lpstr>
      <vt:lpstr>   Agenda</vt:lpstr>
      <vt:lpstr>   Agenda</vt:lpstr>
      <vt:lpstr>   Agenda</vt:lpstr>
      <vt:lpstr>   Agenda</vt:lpstr>
      <vt:lpstr>   Agenda</vt:lpstr>
      <vt:lpstr>   Agenda</vt:lpstr>
      <vt:lpstr>   Agenda</vt:lpstr>
      <vt:lpstr>   Agenda</vt:lpstr>
      <vt:lpstr>   Agenda</vt:lpstr>
      <vt:lpstr>  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Tijani Sanusi</dc:creator>
  <cp:lastModifiedBy>Hamed Tijani Sanusi</cp:lastModifiedBy>
  <cp:revision>2</cp:revision>
  <dcterms:created xsi:type="dcterms:W3CDTF">2023-03-25T23:01:28Z</dcterms:created>
  <dcterms:modified xsi:type="dcterms:W3CDTF">2023-03-28T00:12:09Z</dcterms:modified>
</cp:coreProperties>
</file>