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1"/>
    <p:restoredTop sz="94628"/>
  </p:normalViewPr>
  <p:slideViewPr>
    <p:cSldViewPr snapToGrid="0">
      <p:cViewPr>
        <p:scale>
          <a:sx n="85" d="100"/>
          <a:sy n="85" d="100"/>
        </p:scale>
        <p:origin x="3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0A8-EB58-5161-6F0C-05C686D96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4ACCE-3CA7-41A9-351D-C5177113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1D8A-920E-F373-0518-FFB50CF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58E7-D233-43C6-590E-84FA6A11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A91B-0F6D-FD39-54EE-318F4FE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63AB-3F25-721D-B261-97A1766D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18314-6C00-7729-6640-648CF076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DFA2-B1D6-13AD-5DEF-FE37F413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B620-6E4C-6A65-0814-F45734A2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540E-0771-F1B1-DF27-705DFDC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5FAB4-6D5C-7648-3BB2-BBDD52838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397C-1E30-079C-C49E-CDDEACD3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929F-E356-3C0A-F4B4-64AA028A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A30-921B-042A-66CB-8295A03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306B-B013-71A3-B591-E078799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1ED9-FC59-5402-1DE1-625C8EB6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E9F3-E91A-302E-B364-DC8D7ABD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E38E-9F09-1E48-C6B7-48BAFD1E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5248-BF5A-6AF4-4C08-70EB6DAD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F562-7C50-CC3B-EF37-D609C826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18AD-225C-FA0C-9EF0-F11E3080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2DCA-C1EF-E1A7-9B0E-6CE62C15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E7D2-812D-A9AB-9C27-49DC898B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4CDD-E5F6-6955-FF1F-CAD5385C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D8F5-573C-F96A-64BB-16CB6AC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30D-ACD3-DBC7-A993-BC50CC2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5A3A-D945-CAF8-3805-C628D1CC9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3511-9ACA-56BA-5A61-F8FB1377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C07A-0EB6-64C0-90AA-33146420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771B6-A22F-6F84-120D-D539B0AD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C80F-FEE9-67B4-E620-9ACB9C7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63B5-0902-0557-55E9-47547F78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37C4-A155-E9E2-4CB7-F5756875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0B9C-1467-78F4-71EC-A553C96F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62428-743F-14CB-14FA-F055FF2BE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7C3EB-6F21-AC43-DE84-B5E6AF1D3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5954A-2606-FCD7-9633-6136A001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DC0F-012F-0CF3-2F03-3DA186C1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4FFA5-BFB4-FDC1-EA85-B34ECD8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028C-4BAF-E9F4-DAB5-2692B1B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51E07-0835-72C2-0A36-A524387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D70C8-521F-45A9-7BBC-FD23C596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B4B8-5496-4A3B-5B55-58F0B4B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D63C8-3DB4-36C4-081E-BDC01042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CB70-BE1E-7DDC-69FA-3A7C220C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A8D8-8E00-8954-4C04-11D75B03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62D-360D-1505-0BB0-3F357380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1CE3-6A12-BBC3-1A36-D7FDA081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85ABE-3F0D-1D64-A733-0DD2A1D00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9C58-003E-53B6-D049-239E94E3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D2866-5B59-D348-CE4A-408E43BF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7A32-EEDB-E3A9-1371-FB06E08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7997-8F39-AC4C-D9AF-AAB123A9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457A6-FC09-386F-7F9E-2459D2D37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F8AE-1003-59BC-DD32-464443AC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7D27B-59B3-01C3-33E3-49C14016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7BE3-65D5-9582-84C5-1A4D8EA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C8ED-8634-3325-67F7-205E5E86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10EB7-233F-E6F2-46E5-FAD5A2CC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68D3D-2B0F-1545-40E9-F1D2749B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B1C9-8160-A792-DB4E-B46BD377A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41F90-E6DE-2147-81A5-E17D945EAF45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A5FB-CB3B-1FB3-70C6-A5B2B790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19DB-5215-C08F-A598-2D1BEF2BE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35690-BC5A-D14B-8230-B97ED2A3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745969-82F4-D2D5-DF9B-FF3D637EE54D}"/>
              </a:ext>
            </a:extLst>
          </p:cNvPr>
          <p:cNvGrpSpPr/>
          <p:nvPr/>
        </p:nvGrpSpPr>
        <p:grpSpPr>
          <a:xfrm>
            <a:off x="1292172" y="328704"/>
            <a:ext cx="7308489" cy="3597851"/>
            <a:chOff x="1292172" y="328704"/>
            <a:chExt cx="7308489" cy="3597851"/>
          </a:xfrm>
        </p:grpSpPr>
        <p:pic>
          <p:nvPicPr>
            <p:cNvPr id="5" name="Picture 4" descr="A comparison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6A91C3A-8947-18EE-28EC-01A81993F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54634"/>
            <a:stretch/>
          </p:blipFill>
          <p:spPr>
            <a:xfrm>
              <a:off x="5192727" y="328704"/>
              <a:ext cx="3407934" cy="3509945"/>
            </a:xfrm>
            <a:prstGeom prst="rect">
              <a:avLst/>
            </a:prstGeom>
          </p:spPr>
        </p:pic>
        <p:pic>
          <p:nvPicPr>
            <p:cNvPr id="7" name="Picture 6" descr="A comparison of labels with numbers&#10;&#10;Description automatically generated with medium confidence">
              <a:extLst>
                <a:ext uri="{FF2B5EF4-FFF2-40B4-BE49-F238E27FC236}">
                  <a16:creationId xmlns:a16="http://schemas.microsoft.com/office/drawing/2014/main" id="{B69FE9CD-9CDE-178D-AF4F-2130FC087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r="51323"/>
            <a:stretch/>
          </p:blipFill>
          <p:spPr>
            <a:xfrm>
              <a:off x="1292172" y="328705"/>
              <a:ext cx="3858431" cy="359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79BC45-49B9-C103-4192-029CFA256ED6}"/>
              </a:ext>
            </a:extLst>
          </p:cNvPr>
          <p:cNvSpPr txBox="1"/>
          <p:nvPr/>
        </p:nvSpPr>
        <p:spPr>
          <a:xfrm>
            <a:off x="3300970" y="467931"/>
            <a:ext cx="251288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Random base classifier  A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2E96D-388B-3449-50FE-493B4C7ED988}"/>
              </a:ext>
            </a:extLst>
          </p:cNvPr>
          <p:cNvSpPr txBox="1"/>
          <p:nvPr/>
        </p:nvSpPr>
        <p:spPr>
          <a:xfrm>
            <a:off x="3330780" y="995194"/>
            <a:ext cx="24830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Random base classifier  B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660E-D788-953F-C46A-A8A1E5D8256B}"/>
              </a:ext>
            </a:extLst>
          </p:cNvPr>
          <p:cNvSpPr txBox="1"/>
          <p:nvPr/>
        </p:nvSpPr>
        <p:spPr>
          <a:xfrm>
            <a:off x="3330780" y="1507067"/>
            <a:ext cx="24830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Random base classifier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66ADF-A442-6FBD-2704-BDFF2351B382}"/>
              </a:ext>
            </a:extLst>
          </p:cNvPr>
          <p:cNvSpPr txBox="1"/>
          <p:nvPr/>
        </p:nvSpPr>
        <p:spPr>
          <a:xfrm>
            <a:off x="3330778" y="2907268"/>
            <a:ext cx="2483076" cy="33855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Random base classifier 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B3EC23-94CC-3015-BAD5-72CD6A5D9D27}"/>
              </a:ext>
            </a:extLst>
          </p:cNvPr>
          <p:cNvSpPr/>
          <p:nvPr/>
        </p:nvSpPr>
        <p:spPr>
          <a:xfrm>
            <a:off x="4557414" y="2101308"/>
            <a:ext cx="150836" cy="156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431DA4-D42F-A91A-345D-DF323A03DF28}"/>
              </a:ext>
            </a:extLst>
          </p:cNvPr>
          <p:cNvSpPr/>
          <p:nvPr/>
        </p:nvSpPr>
        <p:spPr>
          <a:xfrm>
            <a:off x="4557414" y="2348171"/>
            <a:ext cx="150836" cy="1561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9E49C9-6869-52E0-939A-21C0225EF8D0}"/>
              </a:ext>
            </a:extLst>
          </p:cNvPr>
          <p:cNvSpPr/>
          <p:nvPr/>
        </p:nvSpPr>
        <p:spPr>
          <a:xfrm>
            <a:off x="4557414" y="2595034"/>
            <a:ext cx="150836" cy="1561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220E5-51E6-5230-374C-DB9C0866BBE1}"/>
              </a:ext>
            </a:extLst>
          </p:cNvPr>
          <p:cNvSpPr txBox="1"/>
          <p:nvPr/>
        </p:nvSpPr>
        <p:spPr>
          <a:xfrm>
            <a:off x="6243366" y="456477"/>
            <a:ext cx="20751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A prediction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05D040-0FA7-6382-A533-7299C756F292}"/>
              </a:ext>
            </a:extLst>
          </p:cNvPr>
          <p:cNvSpPr txBox="1"/>
          <p:nvPr/>
        </p:nvSpPr>
        <p:spPr>
          <a:xfrm>
            <a:off x="6243366" y="981772"/>
            <a:ext cx="18528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B prediction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AF34F-2518-35F9-5C79-8DE428206427}"/>
              </a:ext>
            </a:extLst>
          </p:cNvPr>
          <p:cNvSpPr txBox="1"/>
          <p:nvPr/>
        </p:nvSpPr>
        <p:spPr>
          <a:xfrm>
            <a:off x="6219295" y="1493910"/>
            <a:ext cx="185284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05883-F337-04C8-DDC8-83A1E4C82AF0}"/>
              </a:ext>
            </a:extLst>
          </p:cNvPr>
          <p:cNvSpPr txBox="1"/>
          <p:nvPr/>
        </p:nvSpPr>
        <p:spPr>
          <a:xfrm>
            <a:off x="6243366" y="2885805"/>
            <a:ext cx="1852846" cy="36933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 prediction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7AC229-51A5-0B9A-5122-A8F30F7A523B}"/>
              </a:ext>
            </a:extLst>
          </p:cNvPr>
          <p:cNvSpPr/>
          <p:nvPr/>
        </p:nvSpPr>
        <p:spPr>
          <a:xfrm>
            <a:off x="7070300" y="2093281"/>
            <a:ext cx="150836" cy="156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EEE2E5-2ACA-9261-9643-E250E8564858}"/>
              </a:ext>
            </a:extLst>
          </p:cNvPr>
          <p:cNvSpPr/>
          <p:nvPr/>
        </p:nvSpPr>
        <p:spPr>
          <a:xfrm>
            <a:off x="7070300" y="2340144"/>
            <a:ext cx="150836" cy="1561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E5D32A-37CF-94D6-9AEF-5C32FA5A330E}"/>
              </a:ext>
            </a:extLst>
          </p:cNvPr>
          <p:cNvSpPr/>
          <p:nvPr/>
        </p:nvSpPr>
        <p:spPr>
          <a:xfrm>
            <a:off x="7070300" y="2587007"/>
            <a:ext cx="150836" cy="1561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5D971F-85EA-0902-586F-8120EA6B50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813856" y="1164471"/>
            <a:ext cx="429510" cy="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0BEA3-9E3C-05D8-7522-B352BDAB736D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813856" y="1676344"/>
            <a:ext cx="405439" cy="2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96CC6D-6882-9752-93D1-6DA31E8B399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813854" y="3070471"/>
            <a:ext cx="429512" cy="60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C2CA5BDB-375A-9833-6FA4-9F197983ADDD}"/>
              </a:ext>
            </a:extLst>
          </p:cNvPr>
          <p:cNvSpPr/>
          <p:nvPr/>
        </p:nvSpPr>
        <p:spPr>
          <a:xfrm>
            <a:off x="162408" y="1660879"/>
            <a:ext cx="1274619" cy="627889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D4BE6BD-0D45-B398-2442-7EAEDC5D0490}"/>
              </a:ext>
            </a:extLst>
          </p:cNvPr>
          <p:cNvCxnSpPr>
            <a:cxnSpLocks/>
            <a:stCxn id="44" idx="4"/>
            <a:endCxn id="7" idx="1"/>
          </p:cNvCxnSpPr>
          <p:nvPr/>
        </p:nvCxnSpPr>
        <p:spPr>
          <a:xfrm flipV="1">
            <a:off x="1437027" y="637208"/>
            <a:ext cx="1863943" cy="1337616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396887-31E7-178A-C2EE-7646849E63B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813857" y="637208"/>
            <a:ext cx="429509" cy="39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6223E57-056F-44F2-EF42-A1823469CC07}"/>
              </a:ext>
            </a:extLst>
          </p:cNvPr>
          <p:cNvCxnSpPr>
            <a:cxnSpLocks/>
            <a:stCxn id="44" idx="4"/>
            <a:endCxn id="11" idx="1"/>
          </p:cNvCxnSpPr>
          <p:nvPr/>
        </p:nvCxnSpPr>
        <p:spPr>
          <a:xfrm flipV="1">
            <a:off x="1437027" y="1164471"/>
            <a:ext cx="1893753" cy="81035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35F179C-154C-0841-E02C-11E59BE59D1D}"/>
              </a:ext>
            </a:extLst>
          </p:cNvPr>
          <p:cNvCxnSpPr>
            <a:cxnSpLocks/>
            <a:stCxn id="44" idx="4"/>
            <a:endCxn id="12" idx="1"/>
          </p:cNvCxnSpPr>
          <p:nvPr/>
        </p:nvCxnSpPr>
        <p:spPr>
          <a:xfrm flipV="1">
            <a:off x="1437027" y="1676344"/>
            <a:ext cx="1893753" cy="29848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C92A0E4-C4A8-6B06-003B-6038E95E2644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>
            <a:off x="1437027" y="1974824"/>
            <a:ext cx="1893751" cy="11017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0D835EA-F904-E792-210F-82488A643471}"/>
              </a:ext>
            </a:extLst>
          </p:cNvPr>
          <p:cNvSpPr txBox="1"/>
          <p:nvPr/>
        </p:nvSpPr>
        <p:spPr>
          <a:xfrm>
            <a:off x="9354605" y="1965603"/>
            <a:ext cx="22525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 of probabilistic prediction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7F2C626-88CA-E96B-E52A-FEE254434E82}"/>
              </a:ext>
            </a:extLst>
          </p:cNvPr>
          <p:cNvCxnSpPr>
            <a:cxnSpLocks/>
            <a:stCxn id="17" idx="3"/>
            <a:endCxn id="61" idx="1"/>
          </p:cNvCxnSpPr>
          <p:nvPr/>
        </p:nvCxnSpPr>
        <p:spPr>
          <a:xfrm>
            <a:off x="8318500" y="641143"/>
            <a:ext cx="1036105" cy="1786125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91DE2A05-5034-5B9B-377D-5D7494D9F9CE}"/>
              </a:ext>
            </a:extLst>
          </p:cNvPr>
          <p:cNvCxnSpPr>
            <a:cxnSpLocks/>
            <a:stCxn id="18" idx="3"/>
            <a:endCxn id="61" idx="1"/>
          </p:cNvCxnSpPr>
          <p:nvPr/>
        </p:nvCxnSpPr>
        <p:spPr>
          <a:xfrm>
            <a:off x="8096212" y="1166438"/>
            <a:ext cx="1258393" cy="12608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47A593C-9335-9434-6627-D48BBA472741}"/>
              </a:ext>
            </a:extLst>
          </p:cNvPr>
          <p:cNvCxnSpPr>
            <a:cxnSpLocks/>
            <a:stCxn id="19" idx="3"/>
            <a:endCxn id="61" idx="1"/>
          </p:cNvCxnSpPr>
          <p:nvPr/>
        </p:nvCxnSpPr>
        <p:spPr>
          <a:xfrm>
            <a:off x="8072141" y="1678576"/>
            <a:ext cx="1282464" cy="7486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EA7660B-5F07-082C-4969-82C748DCE480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8096212" y="2427268"/>
            <a:ext cx="1258393" cy="6432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BF7776-9A12-D193-CF9D-94DCE3CE7C7E}"/>
              </a:ext>
            </a:extLst>
          </p:cNvPr>
          <p:cNvSpPr txBox="1"/>
          <p:nvPr/>
        </p:nvSpPr>
        <p:spPr>
          <a:xfrm>
            <a:off x="5304603" y="4548588"/>
            <a:ext cx="301389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Meta CNN Classifier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20DD818B-3E24-82A8-DFA3-B42BAB57C972}"/>
              </a:ext>
            </a:extLst>
          </p:cNvPr>
          <p:cNvCxnSpPr>
            <a:stCxn id="61" idx="3"/>
            <a:endCxn id="82" idx="3"/>
          </p:cNvCxnSpPr>
          <p:nvPr/>
        </p:nvCxnSpPr>
        <p:spPr>
          <a:xfrm flipH="1">
            <a:off x="8318500" y="2427268"/>
            <a:ext cx="3288651" cy="2321375"/>
          </a:xfrm>
          <a:prstGeom prst="bentConnector3">
            <a:avLst>
              <a:gd name="adj1" fmla="val -695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4B51AA-5F76-8634-6928-259790128DB9}"/>
              </a:ext>
            </a:extLst>
          </p:cNvPr>
          <p:cNvSpPr txBox="1"/>
          <p:nvPr/>
        </p:nvSpPr>
        <p:spPr>
          <a:xfrm>
            <a:off x="2149989" y="4553308"/>
            <a:ext cx="236157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prediction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E09C6F-B13E-0EE2-BE7B-87CD5D117F6A}"/>
              </a:ext>
            </a:extLst>
          </p:cNvPr>
          <p:cNvCxnSpPr>
            <a:stCxn id="82" idx="1"/>
            <a:endCxn id="108" idx="3"/>
          </p:cNvCxnSpPr>
          <p:nvPr/>
        </p:nvCxnSpPr>
        <p:spPr>
          <a:xfrm flipH="1">
            <a:off x="4511567" y="4748643"/>
            <a:ext cx="793036" cy="4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A503353-10E2-F789-8B18-533D834AFD9F}"/>
              </a:ext>
            </a:extLst>
          </p:cNvPr>
          <p:cNvSpPr txBox="1"/>
          <p:nvPr/>
        </p:nvSpPr>
        <p:spPr>
          <a:xfrm>
            <a:off x="162408" y="5805188"/>
            <a:ext cx="545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Heterogeneous Parallel Ensemble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Meta-classifier can be any ML algorithm 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C844F7-0700-1E88-0B69-28E0DE1097DF}"/>
              </a:ext>
            </a:extLst>
          </p:cNvPr>
          <p:cNvSpPr txBox="1"/>
          <p:nvPr/>
        </p:nvSpPr>
        <p:spPr>
          <a:xfrm>
            <a:off x="8627311" y="4768232"/>
            <a:ext cx="2813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array([[0.95652112, 0.04347888],</a:t>
            </a:r>
          </a:p>
          <a:p>
            <a:r>
              <a:rPr lang="en-US" sz="1200" dirty="0"/>
              <a:t>       [0.95238562, 0.04761438],</a:t>
            </a:r>
          </a:p>
          <a:p>
            <a:r>
              <a:rPr lang="en-US" sz="1200" dirty="0"/>
              <a:t>       [0.95235112, 0.04764888],</a:t>
            </a:r>
          </a:p>
          <a:p>
            <a:r>
              <a:rPr lang="en-US" dirty="0"/>
              <a:t>    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706A5A-6710-256E-8DAA-BB973CEDD099}"/>
              </a:ext>
            </a:extLst>
          </p:cNvPr>
          <p:cNvSpPr txBox="1"/>
          <p:nvPr/>
        </p:nvSpPr>
        <p:spPr>
          <a:xfrm>
            <a:off x="9354605" y="4336381"/>
            <a:ext cx="8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15C6B54-6A04-CFEE-F1B0-13C0CB6AC0BD}"/>
              </a:ext>
            </a:extLst>
          </p:cNvPr>
          <p:cNvSpPr txBox="1"/>
          <p:nvPr/>
        </p:nvSpPr>
        <p:spPr>
          <a:xfrm>
            <a:off x="875370" y="4792813"/>
            <a:ext cx="1274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 1 0]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57E41B1-DAFE-8544-94FB-EAF7E9EA7C7F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799717" y="4748643"/>
            <a:ext cx="1350272" cy="4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FEF7E5F-55FD-01B7-707D-6294D95A1E21}"/>
              </a:ext>
            </a:extLst>
          </p:cNvPr>
          <p:cNvSpPr txBox="1"/>
          <p:nvPr/>
        </p:nvSpPr>
        <p:spPr>
          <a:xfrm>
            <a:off x="985993" y="4368185"/>
            <a:ext cx="90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39" name="Picture 138" descr="A blue and grey object with circles and dots&#10;&#10;Description automatically generated">
            <a:extLst>
              <a:ext uri="{FF2B5EF4-FFF2-40B4-BE49-F238E27FC236}">
                <a16:creationId xmlns:a16="http://schemas.microsoft.com/office/drawing/2014/main" id="{296498ED-2814-733C-60CA-6CA5AB37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5" y="232670"/>
            <a:ext cx="906024" cy="906024"/>
          </a:xfrm>
          <a:prstGeom prst="rect">
            <a:avLst/>
          </a:prstGeom>
        </p:spPr>
      </p:pic>
      <p:pic>
        <p:nvPicPr>
          <p:cNvPr id="141" name="Picture 140" descr="A computer tower with a power button&#10;&#10;Description automatically generated">
            <a:extLst>
              <a:ext uri="{FF2B5EF4-FFF2-40B4-BE49-F238E27FC236}">
                <a16:creationId xmlns:a16="http://schemas.microsoft.com/office/drawing/2014/main" id="{71574C69-A626-F2F5-B67A-B8A53DDC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0300" y="4995511"/>
            <a:ext cx="1255953" cy="1255953"/>
          </a:xfrm>
          <a:prstGeom prst="rect">
            <a:avLst/>
          </a:prstGeom>
        </p:spPr>
      </p:pic>
      <p:pic>
        <p:nvPicPr>
          <p:cNvPr id="143" name="Picture 142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1443EB5B-9604-4DE8-447F-820DB20B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4290" y="2362773"/>
            <a:ext cx="785395" cy="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0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02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70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Hamed Talebian</dc:creator>
  <cp:lastModifiedBy>Hamed Talebian</cp:lastModifiedBy>
  <cp:revision>2</cp:revision>
  <dcterms:created xsi:type="dcterms:W3CDTF">2024-08-05T10:12:52Z</dcterms:created>
  <dcterms:modified xsi:type="dcterms:W3CDTF">2024-08-12T14:55:08Z</dcterms:modified>
</cp:coreProperties>
</file>