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59923b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59923b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59923b3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59923b3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59923b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59923b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83c8d8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83c8d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83c8d8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83c8d8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83c8d8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83c8d8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83c8d8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83c8d8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83c8d8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83c8d8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83c8d8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83c8d8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83c8d88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083c8d88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59923b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59923b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59923b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59923b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83c8d8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083c8d8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59923b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59923b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83c8d8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83c8d8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83c8d88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83c8d8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83c8d8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083c8d8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59923b3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59923b3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59923b3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59923b3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5dc8bb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5dc8bb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5dc8b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75dc8b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59923b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59923b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5dc8bb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5dc8bb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5dc8bb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5dc8bb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59923b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59923b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59923b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59923b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5ebef3c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5ebef3c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83c8d88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83c8d8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83c8d88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83c8d88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83c8d88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83c8d88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soheil@cs.umd.edu" TargetMode="External"/><Relationship Id="rId4" Type="http://schemas.openxmlformats.org/officeDocument/2006/relationships/hyperlink" Target="mailto:mahsa@cs.umd.edu" TargetMode="External"/><Relationship Id="rId5" Type="http://schemas.openxmlformats.org/officeDocument/2006/relationships/hyperlink" Target="mailto:hajiagha@cs.umd.edu" TargetMode="External"/><Relationship Id="rId6" Type="http://schemas.openxmlformats.org/officeDocument/2006/relationships/hyperlink" Target="mailto:mknittel@cs.umd.edu" TargetMode="External"/><Relationship Id="rId7" Type="http://schemas.openxmlformats.org/officeDocument/2006/relationships/hyperlink" Target="mailto:hamed@cs.umd.ed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Streaming and Massively Parallel Algorithms for Edge Coloring</a:t>
            </a:r>
            <a:endParaRPr sz="3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Soheil Behnezhad, Mahsa Derakhshan, MohammadTaghi Hajiaghayi, Marina Knittel, Hamed Saleh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Background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edges and output coloring are streamed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words of space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pass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arrives in random order (later we study adversarial)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is as large as the input, so we have to report the output in a streaming fashion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Challenge:</a:t>
            </a:r>
            <a:r>
              <a:rPr lang="en"/>
              <a:t> The algorithm cannot remember all the reported colors, yet has to ensure there are no conflicts.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to no results in this area.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is relatively straight-forward.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a counter c</a:t>
            </a:r>
            <a:r>
              <a:rPr baseline="-25000" lang="en"/>
              <a:t>v</a:t>
            </a:r>
            <a:r>
              <a:rPr lang="en"/>
              <a:t> for each vertex v, initially set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arrival of each edge e = (u, v), color it with max(c</a:t>
            </a:r>
            <a:r>
              <a:rPr baseline="-25000" lang="en"/>
              <a:t>v</a:t>
            </a:r>
            <a:r>
              <a:rPr lang="en"/>
              <a:t>, c</a:t>
            </a:r>
            <a:r>
              <a:rPr baseline="-25000" lang="en"/>
              <a:t>u</a:t>
            </a:r>
            <a:r>
              <a:rPr lang="en"/>
              <a:t>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53" y="2916100"/>
            <a:ext cx="2880900" cy="16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is relatively straight-forward.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a counter c</a:t>
            </a:r>
            <a:r>
              <a:rPr baseline="-25000" lang="en"/>
              <a:t>v</a:t>
            </a:r>
            <a:r>
              <a:rPr lang="en"/>
              <a:t> for each vertex v, initially set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arrival of each edge e = (u, v), color it with max(c</a:t>
            </a:r>
            <a:r>
              <a:rPr baseline="-25000" lang="en"/>
              <a:t>v</a:t>
            </a:r>
            <a:r>
              <a:rPr lang="en"/>
              <a:t>, c</a:t>
            </a:r>
            <a:r>
              <a:rPr baseline="-25000" lang="en"/>
              <a:t>u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counter of both vertices u and v to max(c</a:t>
            </a:r>
            <a:r>
              <a:rPr baseline="-25000" lang="en"/>
              <a:t>v</a:t>
            </a:r>
            <a:r>
              <a:rPr lang="en"/>
              <a:t>, c</a:t>
            </a:r>
            <a:r>
              <a:rPr baseline="-25000" lang="en"/>
              <a:t>u</a:t>
            </a:r>
            <a:r>
              <a:rPr lang="en"/>
              <a:t>) + 1.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50" y="2916100"/>
            <a:ext cx="2880900" cy="1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is relatively straight-forward.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a counter c</a:t>
            </a:r>
            <a:r>
              <a:rPr baseline="-25000" lang="en"/>
              <a:t>v</a:t>
            </a:r>
            <a:r>
              <a:rPr lang="en"/>
              <a:t> for each vertex v, initially set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arrival of each edge e = (u, v), color it with max(c</a:t>
            </a:r>
            <a:r>
              <a:rPr baseline="-25000" lang="en"/>
              <a:t>v</a:t>
            </a:r>
            <a:r>
              <a:rPr lang="en"/>
              <a:t>, c</a:t>
            </a:r>
            <a:r>
              <a:rPr baseline="-25000" lang="en"/>
              <a:t>u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counter of both vertices u and v to max(c</a:t>
            </a:r>
            <a:r>
              <a:rPr baseline="-25000" lang="en"/>
              <a:t>v</a:t>
            </a:r>
            <a:r>
              <a:rPr lang="en"/>
              <a:t>, c</a:t>
            </a:r>
            <a:r>
              <a:rPr baseline="-25000" lang="en"/>
              <a:t>u</a:t>
            </a:r>
            <a:r>
              <a:rPr lang="en"/>
              <a:t>) + 1.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53" y="2916100"/>
            <a:ext cx="2880900" cy="16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𝚿 be the length of the longest monotone path in the line graph.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3511588"/>
            <a:ext cx="41052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𝚿 be the length of the longest monotone path in the line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Lemma 8: </a:t>
            </a:r>
            <a:r>
              <a:rPr lang="en"/>
              <a:t>Algorithm 2 uses 𝚿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construct a monotone path of length max</a:t>
            </a:r>
            <a:r>
              <a:rPr baseline="-25000" lang="en"/>
              <a:t>e</a:t>
            </a:r>
            <a:r>
              <a:rPr lang="en"/>
              <a:t> c</a:t>
            </a:r>
            <a:r>
              <a:rPr baseline="-25000" lang="en"/>
              <a:t>e</a:t>
            </a:r>
            <a:r>
              <a:rPr lang="en"/>
              <a:t> in reverse order, starting from the edge with the maximum color.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3511588"/>
            <a:ext cx="41052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𝚿 be the length of the longest monotone path in the line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Lemma 8: </a:t>
            </a:r>
            <a:r>
              <a:rPr lang="en"/>
              <a:t>Algorithm 2 uses 𝚿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construct a monotone path of length max</a:t>
            </a:r>
            <a:r>
              <a:rPr baseline="-25000" lang="en"/>
              <a:t>e</a:t>
            </a:r>
            <a:r>
              <a:rPr lang="en"/>
              <a:t> c</a:t>
            </a:r>
            <a:r>
              <a:rPr baseline="-25000" lang="en"/>
              <a:t>e</a:t>
            </a:r>
            <a:r>
              <a:rPr lang="en"/>
              <a:t> in reverse order, starting from the edge with the maximum color.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with color x has some neighbor in line graph with color x - 1.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𝚿 be the length of the longest monotone path in the line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existence of at least one monotone path with length at least 𝛂Δ in the line graph is limited as following,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75" y="3263288"/>
            <a:ext cx="66008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𝚿 be the length of the longest monotone path in the line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𝛂 = (2e + ε), we will not have a monotone path of length 𝛂Δ with high probability.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assume Δ = ω(log n). Otherwise, we can store all of the edges into Õ(n) memory.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875" y="2922262"/>
            <a:ext cx="3348225" cy="5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Coloring Preliminaries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Given graph </a:t>
            </a:r>
            <a:r>
              <a:rPr i="1" lang="en"/>
              <a:t>G=(V,E)</a:t>
            </a:r>
            <a:r>
              <a:rPr lang="en"/>
              <a:t>, color edges in </a:t>
            </a:r>
            <a:r>
              <a:rPr i="1" lang="en"/>
              <a:t>E</a:t>
            </a:r>
            <a:r>
              <a:rPr lang="en"/>
              <a:t> such that any two incident edges have different 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minimize the number of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bound: Δ (trivial)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bound: Δ+1 [Vizing, 1964]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Δ+1)-coloring algorithms are highly sequential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</a:t>
            </a:r>
            <a:r>
              <a:rPr lang="en"/>
              <a:t> Streaming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</a:t>
            </a:r>
            <a:r>
              <a:rPr lang="en"/>
              <a:t> Streaming Background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edges and output coloring are streamed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words of space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pass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arrives in adversarial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assume the adversary is oblivious, i.e., the order of edges is predetermined, so that the adversary cannot use the random bits of the algorithm.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</a:t>
            </a:r>
            <a:r>
              <a:rPr lang="en"/>
              <a:t>Streaming Results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solve the problem for bipartite graphs with O(Δ</a:t>
            </a:r>
            <a:r>
              <a:rPr baseline="30000" lang="en"/>
              <a:t>2</a:t>
            </a:r>
            <a:r>
              <a:rPr lang="en"/>
              <a:t>)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counter </a:t>
            </a:r>
            <a:r>
              <a:rPr lang="en"/>
              <a:t> c</a:t>
            </a:r>
            <a:r>
              <a:rPr baseline="-25000" lang="en"/>
              <a:t>v</a:t>
            </a:r>
            <a:r>
              <a:rPr lang="en"/>
              <a:t> for each vertex v, initially set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arrival each edge e = (u, v) such that u is in the top part and v is in the bottom part, color it with an ordered pair (c</a:t>
            </a:r>
            <a:r>
              <a:rPr baseline="-25000" lang="en"/>
              <a:t>u</a:t>
            </a:r>
            <a:r>
              <a:rPr lang="en"/>
              <a:t>, c</a:t>
            </a:r>
            <a:r>
              <a:rPr baseline="-25000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450" y="3096200"/>
            <a:ext cx="2899100" cy="14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Streaming Results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solve the problem for bipartite graphs with O(Δ</a:t>
            </a:r>
            <a:r>
              <a:rPr baseline="30000" lang="en"/>
              <a:t>2</a:t>
            </a:r>
            <a:r>
              <a:rPr lang="en"/>
              <a:t>)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counter  c</a:t>
            </a:r>
            <a:r>
              <a:rPr baseline="-25000" lang="en"/>
              <a:t>v</a:t>
            </a:r>
            <a:r>
              <a:rPr lang="en"/>
              <a:t> for each vertex v, initially set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arrival each edge e = (u, v) such that u is in the top part and v is in the bottom part, color it with an ordered pair (c</a:t>
            </a:r>
            <a:r>
              <a:rPr baseline="-25000" lang="en"/>
              <a:t>u</a:t>
            </a:r>
            <a:r>
              <a:rPr lang="en"/>
              <a:t>, c</a:t>
            </a:r>
            <a:r>
              <a:rPr baseline="-25000" lang="en"/>
              <a:t>v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both c</a:t>
            </a:r>
            <a:r>
              <a:rPr baseline="-25000" lang="en"/>
              <a:t>u </a:t>
            </a:r>
            <a:r>
              <a:rPr lang="en"/>
              <a:t>and c</a:t>
            </a:r>
            <a:r>
              <a:rPr baseline="-25000" lang="en"/>
              <a:t>v</a:t>
            </a:r>
            <a:r>
              <a:rPr lang="en"/>
              <a:t> by one.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125" y="3096211"/>
            <a:ext cx="3022425" cy="147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Streaming Results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solve the problem for bipartite graphs with O(Δ</a:t>
            </a:r>
            <a:r>
              <a:rPr baseline="30000" lang="en"/>
              <a:t>2</a:t>
            </a:r>
            <a:r>
              <a:rPr lang="en"/>
              <a:t>)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coloring is a valid coloring.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125" y="3096211"/>
            <a:ext cx="3022425" cy="147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Streaming Results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solve the problem for bipartite graphs with O(Δ</a:t>
            </a:r>
            <a:r>
              <a:rPr baseline="30000" lang="en"/>
              <a:t>2</a:t>
            </a:r>
            <a:r>
              <a:rPr lang="en"/>
              <a:t>)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decompose the edges into O(log n) random bipartite graphs, and color each of them with a different palette, with a total of O(Δ</a:t>
            </a:r>
            <a:r>
              <a:rPr baseline="30000" lang="en"/>
              <a:t>2</a:t>
            </a:r>
            <a:r>
              <a:rPr lang="en"/>
              <a:t>) colors.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76" y="2571750"/>
            <a:ext cx="3600649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Massively Parallel Communication: (1+o(1))Δ-coloring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Tunable algorithm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words per machine, O(1) 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strong coloring results in this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Extends to Congested Clique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Streaming: 5.44Δ-coloring using O(n)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achieves &lt;3.9Δ on small cliques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Streaming: O(Δ</a:t>
            </a:r>
            <a:r>
              <a:rPr baseline="30000" lang="en"/>
              <a:t>2</a:t>
            </a:r>
            <a:r>
              <a:rPr lang="en"/>
              <a:t>)-coloring using O(n) space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open problem: </a:t>
            </a:r>
            <a:r>
              <a:rPr lang="en"/>
              <a:t>Can we also get an O(∆) edge coloring using O(n) space in the adversarial arrival model?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Contacts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Soheil Behnezhad: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soheil@cs.umd.edu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Mahsa Derakhshan: </a:t>
            </a:r>
            <a:r>
              <a:rPr lang="en" sz="1400" u="sng">
                <a:solidFill>
                  <a:srgbClr val="FFFFFF"/>
                </a:solidFill>
                <a:hlinkClick r:id="rId4"/>
              </a:rPr>
              <a:t>mahsa@cs.umd.edu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MohammadTaghi Hajiaghayi: </a:t>
            </a:r>
            <a:r>
              <a:rPr lang="en" sz="1400" u="sng">
                <a:solidFill>
                  <a:srgbClr val="FFFFFF"/>
                </a:solidFill>
                <a:hlinkClick r:id="rId5"/>
              </a:rPr>
              <a:t>hajiagha@cs.umd.edu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Marina Knittel: </a:t>
            </a:r>
            <a:r>
              <a:rPr lang="en" sz="1400" u="sng">
                <a:solidFill>
                  <a:srgbClr val="FFFFFF"/>
                </a:solidFill>
                <a:hlinkClick r:id="rId6"/>
              </a:rPr>
              <a:t>mknittel@cs.umd.edu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Hamed Saleh: </a:t>
            </a:r>
            <a:r>
              <a:rPr lang="en" sz="1400" u="sng">
                <a:solidFill>
                  <a:srgbClr val="FFFFFF"/>
                </a:solidFill>
                <a:hlinkClick r:id="rId7"/>
              </a:rPr>
              <a:t>hamed@cs.umd.edu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in MPC 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MPC has been applied to: vertex cover, independent set, vertex coloring,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Assadi et al for vertex coloring: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Closed the MPC problem on vertex coloring for Δ+1 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only O(n) words of machine space, O(nlog</a:t>
            </a:r>
            <a:r>
              <a:rPr baseline="30000" lang="en"/>
              <a:t>2</a:t>
            </a:r>
            <a:r>
              <a:rPr lang="en"/>
              <a:t>n) 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Unfortunately can’t be extended to edge coloring because line graph is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Harvey et al for edge coloring: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partition edges into machines and color the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off between number of colors and machine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small coloring, superlinear local space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work builds off Harvey et 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63" y="1144825"/>
            <a:ext cx="56610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Parallel Communication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Streaming Results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Theorem 9: </a:t>
            </a:r>
            <a:r>
              <a:rPr lang="en"/>
              <a:t>Algorithm 2 uses at most (2e + ε)Δ = 5.44Δ colors with high probability when the edges arrive random order.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25" y="2500975"/>
            <a:ext cx="7609549" cy="2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Streaming Results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88" y="1144875"/>
            <a:ext cx="53398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Parallel Communication (MPC)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the data across machines and perform local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Machines send messages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 complexity: minimize required communication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space complexity: minimize individual machine space (should be O(n)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space complexity: minimize overall space (should be O(m) words)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result:</a:t>
            </a:r>
            <a:br>
              <a:rPr lang="en"/>
            </a:br>
            <a:br>
              <a:rPr lang="en"/>
            </a:br>
            <a:r>
              <a:rPr lang="en"/>
              <a:t>There exists an MPC algorithm that using </a:t>
            </a:r>
            <a:r>
              <a:rPr lang="en">
                <a:solidFill>
                  <a:schemeClr val="dk1"/>
                </a:solidFill>
              </a:rPr>
              <a:t>O(n)</a:t>
            </a:r>
            <a:r>
              <a:rPr lang="en"/>
              <a:t> space per machine and </a:t>
            </a:r>
            <a:r>
              <a:rPr lang="en">
                <a:solidFill>
                  <a:schemeClr val="dk1"/>
                </a:solidFill>
              </a:rPr>
              <a:t>O(m)</a:t>
            </a:r>
            <a:r>
              <a:rPr lang="en"/>
              <a:t> total space, returns a</a:t>
            </a:r>
            <a:r>
              <a:rPr lang="en">
                <a:solidFill>
                  <a:schemeClr val="dk1"/>
                </a:solidFill>
              </a:rPr>
              <a:t> (1+o(1))∆</a:t>
            </a:r>
            <a:r>
              <a:rPr lang="en"/>
              <a:t> (precisely ∆ + Õ(∆</a:t>
            </a:r>
            <a:r>
              <a:rPr baseline="30000" lang="en"/>
              <a:t>3/4</a:t>
            </a:r>
            <a:r>
              <a:rPr lang="en"/>
              <a:t>)) edge coloring within </a:t>
            </a:r>
            <a:r>
              <a:rPr lang="en">
                <a:solidFill>
                  <a:schemeClr val="dk1"/>
                </a:solidFill>
              </a:rPr>
              <a:t>O(1)</a:t>
            </a:r>
            <a:r>
              <a:rPr lang="en"/>
              <a:t> rounds.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Prior to our work, known algorithms required a strongly super linear space of </a:t>
            </a:r>
            <a:r>
              <a:rPr lang="en">
                <a:solidFill>
                  <a:schemeClr val="dk1"/>
                </a:solidFill>
              </a:rPr>
              <a:t>n∆</a:t>
            </a:r>
            <a:r>
              <a:rPr baseline="30000" lang="en">
                <a:solidFill>
                  <a:schemeClr val="dk1"/>
                </a:solidFill>
              </a:rPr>
              <a:t>Ω(1)</a:t>
            </a:r>
            <a:r>
              <a:rPr lang="en"/>
              <a:t> to return such coloring [Harvey et al. SPAA 2018].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randomly partition vertices into k groups V</a:t>
            </a:r>
            <a:r>
              <a:rPr baseline="-25000" lang="en"/>
              <a:t>1</a:t>
            </a:r>
            <a:r>
              <a:rPr lang="en"/>
              <a:t>, V</a:t>
            </a:r>
            <a:r>
              <a:rPr baseline="-25000" lang="en"/>
              <a:t>2</a:t>
            </a:r>
            <a:r>
              <a:rPr lang="en"/>
              <a:t>, …, V</a:t>
            </a:r>
            <a:r>
              <a:rPr baseline="-25000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induced subgraphs within each groups, and bipartite induced subgraphs between each pair of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baseline="-25000" lang="en"/>
              <a:t>i,j</a:t>
            </a:r>
            <a:r>
              <a:rPr lang="en"/>
              <a:t> = { e = (u, v) | u ∈ V</a:t>
            </a:r>
            <a:r>
              <a:rPr baseline="-25000" lang="en"/>
              <a:t>i</a:t>
            </a:r>
            <a:r>
              <a:rPr lang="en"/>
              <a:t> and v ∈ V</a:t>
            </a:r>
            <a:r>
              <a:rPr baseline="-25000" lang="en"/>
              <a:t>j </a:t>
            </a:r>
            <a:r>
              <a:rPr lang="en"/>
              <a:t>} for i ≤ j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2864813"/>
            <a:ext cx="63055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randomly partition vertices into k groups V</a:t>
            </a:r>
            <a:r>
              <a:rPr baseline="-25000" lang="en"/>
              <a:t>1</a:t>
            </a:r>
            <a:r>
              <a:rPr lang="en"/>
              <a:t>, V</a:t>
            </a:r>
            <a:r>
              <a:rPr baseline="-25000" lang="en"/>
              <a:t>2</a:t>
            </a:r>
            <a:r>
              <a:rPr lang="en"/>
              <a:t>, …, V</a:t>
            </a:r>
            <a:r>
              <a:rPr baseline="-25000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induced subgraphs within each groups, and bipartite induced subgraphs between each pair of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baseline="-25000" lang="en"/>
              <a:t>i,j</a:t>
            </a:r>
            <a:r>
              <a:rPr lang="en"/>
              <a:t> = { e = (u, v) | u ∈ V</a:t>
            </a:r>
            <a:r>
              <a:rPr baseline="-25000" lang="en"/>
              <a:t>i</a:t>
            </a:r>
            <a:r>
              <a:rPr lang="en"/>
              <a:t> and v ∈ V</a:t>
            </a:r>
            <a:r>
              <a:rPr baseline="-25000" lang="en"/>
              <a:t>j </a:t>
            </a:r>
            <a:r>
              <a:rPr lang="en"/>
              <a:t>} for i ≤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subgraph, the maximum degree is at most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subgraph, the number of edges is at most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00" y="2921325"/>
            <a:ext cx="17306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678" y="4016850"/>
            <a:ext cx="2284645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put each </a:t>
            </a:r>
            <a:r>
              <a:rPr lang="en"/>
              <a:t>G</a:t>
            </a:r>
            <a:r>
              <a:rPr baseline="-25000" lang="en"/>
              <a:t>i,j</a:t>
            </a:r>
            <a:r>
              <a:rPr lang="en"/>
              <a:t> </a:t>
            </a:r>
            <a:r>
              <a:rPr lang="en"/>
              <a:t>in a single machine and find the optimal edge coloring in each of them, using Vizing’s algorithm with Δ(G</a:t>
            </a:r>
            <a:r>
              <a:rPr baseline="-25000" lang="en"/>
              <a:t>i,j</a:t>
            </a:r>
            <a:r>
              <a:rPr lang="en"/>
              <a:t>) + 1 colors.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different set of colors, aka palettes, for the neighboring subgraphs.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give a valid coloring using k+1 disjoint palettes.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88" y="2698125"/>
            <a:ext cx="2507225" cy="22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MPC Results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number of colors used by Algorithm 1 is at most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required space per machine is also at most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k = log n + √∆, we get a (1+o(1))∆ edge coloring with O(n) space.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852" y="1688100"/>
            <a:ext cx="2540275" cy="47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713" y="2833500"/>
            <a:ext cx="28225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