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1133920-41A4-4B01-B6E6-123D92CE2ED0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CEB83D0-9B18-43E3-9EEE-B156B014F5DF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2360" y="792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IDHAYA COLLEGE FOR WOMEN , SARUGANI.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068280"/>
            <a:ext cx="9071640" cy="387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800" spc="-1" strike="noStrike">
                <a:solidFill>
                  <a:srgbClr val="ffffff"/>
                </a:solidFill>
                <a:latin typeface="Arial"/>
              </a:rPr>
              <a:t>FRESH BITES CATERING</a:t>
            </a:r>
            <a:endParaRPr b="0" lang="en-IN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IN" sz="48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Team Members: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N.Hamema shahin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A.Deepika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G.Deepthi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S.Deva Bharathi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Future scope: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United Customer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Global expansion plans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Focus on cloud services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Premises offering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76000" y="57600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INTRODUCTION: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48000" y="1584000"/>
            <a:ext cx="856764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Overview: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Zohobooks is an online accounting application that take care of the accounting of your business. You can record audit and analysis all financial transaction easily.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Purpose: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Zohobooks helps them maintain accurate financial records and streamline their catering operation.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48360" y="362160"/>
            <a:ext cx="9071640" cy="83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Empathy Map: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28000"/>
            <a:ext cx="907164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8000" y="1800000"/>
            <a:ext cx="856800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76000" y="376560"/>
            <a:ext cx="9071640" cy="83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Brainstorming Map: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76360" y="1512000"/>
            <a:ext cx="907164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76360" y="1512000"/>
            <a:ext cx="9071640" cy="52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80000" y="72000"/>
            <a:ext cx="7704000" cy="15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800" spc="-1" strike="noStrike">
                <a:solidFill>
                  <a:srgbClr val="ffffff"/>
                </a:solidFill>
                <a:latin typeface="Arial"/>
              </a:rPr>
              <a:t>Profit and Loss Account:</a:t>
            </a:r>
            <a:endParaRPr b="0" lang="en-IN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28000"/>
            <a:ext cx="907164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04000" y="1619640"/>
            <a:ext cx="9071640" cy="55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72000"/>
            <a:ext cx="907164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Balance Sheet: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360" y="1368000"/>
            <a:ext cx="907164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792000" y="1440000"/>
            <a:ext cx="878400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Advantages and Disadvantages: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76000" y="2880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 u="sng">
                <a:solidFill>
                  <a:srgbClr val="ffffff"/>
                </a:solidFill>
                <a:uFillTx/>
                <a:latin typeface="Arial"/>
              </a:rPr>
              <a:t>Advantages:   </a:t>
            </a: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                          </a:t>
            </a:r>
            <a:r>
              <a:rPr b="0" lang="en-IN" sz="2600" spc="-1" strike="noStrike" u="sng">
                <a:solidFill>
                  <a:srgbClr val="ffffff"/>
                </a:solidFill>
                <a:uFillTx/>
                <a:latin typeface="Arial"/>
              </a:rPr>
              <a:t> Disadvantages: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Online Payments                       Additional users require a fee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Minimizes dates last                  Accrued payable limitation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Reduce overall cost                   No payroll services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Reports generation                    Multiple subscription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Expense Tracking                       High cost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32000" y="216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Application: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944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Zohobook is your one stop platform for managing accounting task and organising transactions. Single resource location to keep up with your company bills and invoices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360" y="576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586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IN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360" y="244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4200" spc="-1" strike="noStrike">
                <a:solidFill>
                  <a:srgbClr val="ffffff"/>
                </a:solidFill>
                <a:latin typeface="Arial"/>
              </a:rPr>
              <a:t>Zohobooks give you one integrated system to transform your businesses disperate activities into amore connected and agile system.</a:t>
            </a:r>
            <a:endParaRPr b="0" lang="en-IN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2023-10-21T20:30:10Z</dcterms:created>
  <dc:creator/>
  <dc:description/>
  <dc:language>en-IN</dc:language>
  <cp:lastModifiedBy/>
  <dcterms:modified xsi:type="dcterms:W3CDTF">2023-10-21T21:02:03Z</dcterms:modified>
  <cp:revision>2</cp:revision>
  <dc:subject/>
  <dc:title>Blueprint Plans</dc:title>
</cp:coreProperties>
</file>