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60526B42-B1F4-47C6-AC81-E5D08FC5408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Posibilidades </a:t>
            </a:r>
            <a:r>
              <a:rPr lang="es-ES" dirty="0"/>
              <a:t>e ideas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45" y="3540400"/>
            <a:ext cx="2022566" cy="20225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31" y="3991797"/>
            <a:ext cx="1571169" cy="15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</a:t>
            </a:r>
            <a:r>
              <a:rPr lang="es-ES" dirty="0" smtClean="0"/>
              <a:t>control – </a:t>
            </a:r>
            <a:r>
              <a:rPr lang="es-ES" dirty="0" err="1" smtClean="0"/>
              <a:t>If</a:t>
            </a:r>
            <a:r>
              <a:rPr lang="es-ES" dirty="0" smtClean="0"/>
              <a:t> -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400" dirty="0"/>
              <a:t>edad = </a:t>
            </a:r>
            <a:r>
              <a:rPr lang="es-ES" sz="2400" dirty="0" err="1"/>
              <a:t>int</a:t>
            </a:r>
            <a:r>
              <a:rPr lang="es-ES" sz="2400" dirty="0"/>
              <a:t>(input("¿</a:t>
            </a:r>
            <a:r>
              <a:rPr lang="es-ES" sz="2400" dirty="0" smtClean="0"/>
              <a:t>Cuantos </a:t>
            </a:r>
            <a:r>
              <a:rPr lang="es-ES" sz="2400" dirty="0"/>
              <a:t>años tiene? </a:t>
            </a:r>
            <a:r>
              <a:rPr lang="es-ES" sz="2400" dirty="0" smtClean="0"/>
              <a:t>"))</a:t>
            </a:r>
          </a:p>
          <a:p>
            <a:r>
              <a:rPr lang="es-ES" sz="2400" dirty="0" err="1"/>
              <a:t>if</a:t>
            </a:r>
            <a:r>
              <a:rPr lang="es-ES" sz="2400" dirty="0"/>
              <a:t> edad &lt; 18: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print</a:t>
            </a:r>
            <a:r>
              <a:rPr lang="es-ES" sz="2400" dirty="0"/>
              <a:t>("Es usted menor de edad")</a:t>
            </a:r>
          </a:p>
          <a:p>
            <a:r>
              <a:rPr lang="es-ES" sz="2400" dirty="0" err="1"/>
              <a:t>else</a:t>
            </a:r>
            <a:r>
              <a:rPr lang="es-ES" sz="2400" dirty="0" smtClean="0"/>
              <a:t>:</a:t>
            </a:r>
          </a:p>
          <a:p>
            <a:r>
              <a:rPr lang="es-ES" sz="2400" dirty="0"/>
              <a:t> </a:t>
            </a:r>
            <a:r>
              <a:rPr lang="es-ES" sz="2400" dirty="0" smtClean="0"/>
              <a:t>   </a:t>
            </a:r>
            <a:r>
              <a:rPr lang="es-ES" sz="2400" dirty="0" err="1" smtClean="0"/>
              <a:t>print</a:t>
            </a:r>
            <a:r>
              <a:rPr lang="es-ES" sz="2400" dirty="0"/>
              <a:t>("Es usted mayor de edad")</a:t>
            </a:r>
          </a:p>
          <a:p>
            <a:r>
              <a:rPr lang="es-ES" sz="2400" dirty="0" err="1"/>
              <a:t>print</a:t>
            </a:r>
            <a:r>
              <a:rPr lang="es-ES" sz="2400" dirty="0"/>
              <a:t>("¡Hasta la próxima!")</a:t>
            </a:r>
            <a:endParaRPr lang="es-ES" sz="2400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856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</a:t>
            </a:r>
            <a:r>
              <a:rPr lang="es-ES" dirty="0" smtClean="0"/>
              <a:t>control – </a:t>
            </a:r>
            <a:r>
              <a:rPr lang="es-ES" dirty="0" err="1" smtClean="0"/>
              <a:t>while</a:t>
            </a:r>
            <a:r>
              <a:rPr lang="es-ES" dirty="0" smtClean="0"/>
              <a:t> -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sz="2800" dirty="0" smtClean="0"/>
              <a:t>i </a:t>
            </a:r>
            <a:r>
              <a:rPr lang="nn-NO" sz="2800" dirty="0"/>
              <a:t>= 1</a:t>
            </a:r>
          </a:p>
          <a:p>
            <a:r>
              <a:rPr lang="nn-NO" sz="2800" dirty="0"/>
              <a:t>while i &lt;= 3:</a:t>
            </a:r>
          </a:p>
          <a:p>
            <a:r>
              <a:rPr lang="nn-NO" sz="2800" dirty="0"/>
              <a:t>    print(i)</a:t>
            </a:r>
          </a:p>
          <a:p>
            <a:r>
              <a:rPr lang="nn-NO" sz="2800" dirty="0"/>
              <a:t>    i += 1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4012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</a:t>
            </a:r>
            <a:r>
              <a:rPr lang="es-ES" dirty="0" smtClean="0"/>
              <a:t>control – </a:t>
            </a:r>
            <a:r>
              <a:rPr lang="es-ES" dirty="0" err="1" smtClean="0"/>
              <a:t>For</a:t>
            </a:r>
            <a:r>
              <a:rPr lang="es-ES" dirty="0" smtClean="0"/>
              <a:t> -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400" dirty="0" err="1"/>
              <a:t>for</a:t>
            </a:r>
            <a:r>
              <a:rPr lang="es-ES" sz="2400" dirty="0"/>
              <a:t> i in [0, 1, 2]:</a:t>
            </a:r>
          </a:p>
          <a:p>
            <a:r>
              <a:rPr lang="es-ES" sz="2400" dirty="0"/>
              <a:t>    </a:t>
            </a:r>
            <a:r>
              <a:rPr lang="es-ES" sz="2400" dirty="0" err="1" smtClean="0"/>
              <a:t>print</a:t>
            </a:r>
            <a:r>
              <a:rPr lang="es-ES" sz="2400" dirty="0"/>
              <a:t> </a:t>
            </a:r>
            <a:r>
              <a:rPr lang="es-ES" sz="2400" dirty="0" smtClean="0"/>
              <a:t>“Hola”</a:t>
            </a:r>
          </a:p>
        </p:txBody>
      </p:sp>
    </p:spTree>
    <p:extLst>
      <p:ext uri="{BB962C8B-B14F-4D97-AF65-F5344CB8AC3E}">
        <p14:creationId xmlns:p14="http://schemas.microsoft.com/office/powerpoint/2010/main" val="41425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Almacenar los datos de una persona (nombre, apellidos, edad, </a:t>
            </a:r>
            <a:r>
              <a:rPr lang="es-ES" sz="2800" dirty="0" err="1" smtClean="0"/>
              <a:t>dni</a:t>
            </a:r>
            <a:r>
              <a:rPr lang="es-ES" sz="2800" dirty="0" smtClean="0"/>
              <a:t>, peso y altura). Validar su </a:t>
            </a:r>
            <a:r>
              <a:rPr lang="es-ES" sz="2800" dirty="0" err="1" smtClean="0"/>
              <a:t>dni</a:t>
            </a:r>
            <a:r>
              <a:rPr lang="es-ES" sz="2800" dirty="0" smtClean="0"/>
              <a:t> y si es válido, calcular su IMC y mostrar la información de la persona</a:t>
            </a:r>
          </a:p>
        </p:txBody>
      </p:sp>
    </p:spTree>
    <p:extLst>
      <p:ext uri="{BB962C8B-B14F-4D97-AF65-F5344CB8AC3E}">
        <p14:creationId xmlns:p14="http://schemas.microsoft.com/office/powerpoint/2010/main" val="38695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Validar usuario y contraseña insertados por teclado. La información se debe encontrar en dos </a:t>
            </a:r>
            <a:r>
              <a:rPr lang="es-ES" sz="3200" dirty="0" err="1" smtClean="0"/>
              <a:t>tuplas</a:t>
            </a:r>
            <a:r>
              <a:rPr lang="es-ES" sz="3200" dirty="0" smtClean="0"/>
              <a:t>(una para los usuarios y otra para las contraseñas)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61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Modifica el ejercicio 1, para insertar varias personas y calcular su IMC, en caso de </a:t>
            </a:r>
            <a:r>
              <a:rPr lang="es-ES" sz="3200" dirty="0" smtClean="0"/>
              <a:t>los</a:t>
            </a:r>
            <a:r>
              <a:rPr lang="es-ES" sz="3200" dirty="0" smtClean="0"/>
              <a:t> </a:t>
            </a:r>
            <a:r>
              <a:rPr lang="es-ES" sz="3200" dirty="0" err="1" smtClean="0"/>
              <a:t>dnis</a:t>
            </a:r>
            <a:r>
              <a:rPr lang="es-ES" sz="3200" dirty="0" smtClean="0"/>
              <a:t> sean válidos.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473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sobre Python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Nace </a:t>
            </a:r>
            <a:r>
              <a:rPr lang="es-ES" dirty="0"/>
              <a:t>en 1991, creado por Guido van </a:t>
            </a:r>
            <a:r>
              <a:rPr lang="es-ES" dirty="0" err="1"/>
              <a:t>Rossum</a:t>
            </a:r>
            <a:endParaRPr lang="es-ES" dirty="0"/>
          </a:p>
          <a:p>
            <a:r>
              <a:rPr lang="es-ES" dirty="0"/>
              <a:t>De código abierto, actualizado por una comunidad muy amplia.</a:t>
            </a:r>
          </a:p>
          <a:p>
            <a:r>
              <a:rPr lang="es-ES" dirty="0"/>
              <a:t>Alto </a:t>
            </a:r>
            <a:r>
              <a:rPr lang="es-ES" dirty="0" smtClean="0"/>
              <a:t>nivel.</a:t>
            </a:r>
            <a:endParaRPr lang="es-ES" dirty="0"/>
          </a:p>
          <a:p>
            <a:r>
              <a:rPr lang="es-ES" dirty="0"/>
              <a:t>De propósito general.</a:t>
            </a:r>
          </a:p>
          <a:p>
            <a:r>
              <a:rPr lang="es-ES" dirty="0" smtClean="0"/>
              <a:t>Multiparadigma (</a:t>
            </a:r>
            <a:r>
              <a:rPr lang="es-ES" dirty="0"/>
              <a:t>Orientado a Objetos, imperativo y funcional) y multiplataforma</a:t>
            </a:r>
          </a:p>
          <a:p>
            <a:r>
              <a:rPr lang="es-ES" dirty="0"/>
              <a:t>Interpretado</a:t>
            </a:r>
          </a:p>
          <a:p>
            <a:r>
              <a:rPr lang="es-ES" dirty="0"/>
              <a:t>Fuertemente </a:t>
            </a:r>
            <a:r>
              <a:rPr lang="es-ES" dirty="0" err="1" smtClean="0"/>
              <a:t>tipado</a:t>
            </a:r>
            <a:r>
              <a:rPr lang="es-ES" dirty="0" smtClean="0"/>
              <a:t> y </a:t>
            </a:r>
            <a:r>
              <a:rPr lang="es-ES" dirty="0"/>
              <a:t>de </a:t>
            </a:r>
            <a:r>
              <a:rPr lang="es-ES" dirty="0" err="1" smtClean="0"/>
              <a:t>tipado</a:t>
            </a:r>
            <a:r>
              <a:rPr lang="es-ES" dirty="0" smtClean="0"/>
              <a:t> dinámico</a:t>
            </a:r>
            <a:endParaRPr lang="es-ES" dirty="0"/>
          </a:p>
          <a:p>
            <a:r>
              <a:rPr lang="es-ES" dirty="0"/>
              <a:t>Debe su nombre a </a:t>
            </a:r>
            <a:r>
              <a:rPr lang="es-ES" dirty="0" err="1"/>
              <a:t>MontyPython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38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sobre Python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dirty="0"/>
              <a:t>La extensión de los programas en Python es .</a:t>
            </a:r>
            <a:r>
              <a:rPr lang="es-ES" dirty="0" err="1"/>
              <a:t>py</a:t>
            </a:r>
            <a:endParaRPr lang="es-ES" dirty="0"/>
          </a:p>
          <a:p>
            <a:r>
              <a:rPr lang="es-ES" dirty="0" smtClean="0"/>
              <a:t>Distingue </a:t>
            </a:r>
            <a:r>
              <a:rPr lang="es-ES" dirty="0"/>
              <a:t>entre mayúsculas y minúsculas.</a:t>
            </a:r>
          </a:p>
          <a:p>
            <a:r>
              <a:rPr lang="es-ES" dirty="0" smtClean="0"/>
              <a:t>La </a:t>
            </a:r>
            <a:r>
              <a:rPr lang="es-ES" dirty="0"/>
              <a:t>colocación del códigos es primordial (los tabuladores importan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 smtClean="0"/>
              <a:t>Su </a:t>
            </a:r>
            <a:r>
              <a:rPr lang="es-ES" dirty="0"/>
              <a:t>filosofía desde su nacimiento es la de fomentar la </a:t>
            </a:r>
            <a:r>
              <a:rPr lang="es-ES" dirty="0" smtClean="0"/>
              <a:t>legibilidad</a:t>
            </a:r>
            <a:endParaRPr lang="es-ES" dirty="0"/>
          </a:p>
          <a:p>
            <a:r>
              <a:rPr lang="es-ES" dirty="0" smtClean="0"/>
              <a:t>Sintaxis </a:t>
            </a:r>
            <a:r>
              <a:rPr lang="es-ES" dirty="0"/>
              <a:t>muy amable y sencilla</a:t>
            </a:r>
          </a:p>
          <a:p>
            <a:r>
              <a:rPr lang="es-ES" dirty="0" smtClean="0"/>
              <a:t>Alberga </a:t>
            </a:r>
            <a:r>
              <a:rPr lang="es-ES" dirty="0"/>
              <a:t>herramientas de </a:t>
            </a:r>
            <a:r>
              <a:rPr lang="es-ES" dirty="0" err="1" smtClean="0"/>
              <a:t>Haskell</a:t>
            </a:r>
            <a:r>
              <a:rPr lang="es-ES" dirty="0" smtClean="0"/>
              <a:t> y </a:t>
            </a:r>
            <a:r>
              <a:rPr lang="es-ES" dirty="0" err="1"/>
              <a:t>Lisp</a:t>
            </a:r>
            <a:endParaRPr lang="es-ES" dirty="0"/>
          </a:p>
          <a:p>
            <a:r>
              <a:rPr lang="es-ES" dirty="0" smtClean="0"/>
              <a:t>Un </a:t>
            </a:r>
            <a:r>
              <a:rPr lang="es-ES" dirty="0"/>
              <a:t>fichero vacío es su programa principal</a:t>
            </a:r>
          </a:p>
          <a:p>
            <a:r>
              <a:rPr lang="es-ES" dirty="0" smtClean="0"/>
              <a:t>Casos </a:t>
            </a:r>
            <a:r>
              <a:rPr lang="es-ES" dirty="0"/>
              <a:t>de éxito: Google, </a:t>
            </a:r>
            <a:r>
              <a:rPr lang="es-ES" dirty="0" err="1"/>
              <a:t>Yahoo</a:t>
            </a:r>
            <a:r>
              <a:rPr lang="es-ES" dirty="0"/>
              <a:t>, La NASA, </a:t>
            </a:r>
            <a:r>
              <a:rPr lang="es-ES" dirty="0" smtClean="0"/>
              <a:t>Linux…y otros que ahora veremos.</a:t>
            </a:r>
            <a:endParaRPr lang="es-ES" dirty="0"/>
          </a:p>
          <a:p>
            <a:r>
              <a:rPr lang="es-ES" dirty="0" smtClean="0"/>
              <a:t>No </a:t>
            </a:r>
            <a:r>
              <a:rPr lang="es-ES" dirty="0"/>
              <a:t>preparado para aplicaciones de </a:t>
            </a:r>
            <a:r>
              <a:rPr lang="es-ES" dirty="0" smtClean="0"/>
              <a:t>muy bajo </a:t>
            </a:r>
            <a:r>
              <a:rPr lang="es-ES" dirty="0"/>
              <a:t>nivel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2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Ámbitos de uso de Python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El lenguaje dispone de librerías para multitud de ámbitos, que van desde la programación web (Django), hasta la realidad virtual o robótica, pasando por redes, conexión con servicios webs…</a:t>
            </a:r>
            <a:r>
              <a:rPr lang="es-ES" sz="2000" dirty="0" err="1" smtClean="0"/>
              <a:t>etc</a:t>
            </a:r>
            <a:endParaRPr lang="es-ES" sz="2000" dirty="0" smtClean="0"/>
          </a:p>
          <a:p>
            <a:r>
              <a:rPr lang="es-ES" sz="2000" dirty="0" smtClean="0"/>
              <a:t>Ejemplos de webs desarrolladas usando Django: </a:t>
            </a:r>
          </a:p>
          <a:p>
            <a:pPr marL="0" indent="0">
              <a:buNone/>
            </a:pPr>
            <a:r>
              <a:rPr lang="es-ES" sz="2000" dirty="0" smtClean="0"/>
              <a:t> 	https</a:t>
            </a:r>
            <a:r>
              <a:rPr lang="es-ES" sz="2000" dirty="0"/>
              <a:t>://openwebinars.net/blog/10-web-famosas-sabias-usaban-django/</a:t>
            </a:r>
            <a:r>
              <a:rPr lang="es-ES" sz="2000" dirty="0" smtClean="0"/>
              <a:t>	</a:t>
            </a:r>
          </a:p>
          <a:p>
            <a:r>
              <a:rPr lang="es-ES" sz="2000" dirty="0" smtClean="0"/>
              <a:t>Ejemplos de robots programados con Python: </a:t>
            </a:r>
          </a:p>
          <a:p>
            <a:pPr marL="0" indent="0">
              <a:buNone/>
            </a:pPr>
            <a:r>
              <a:rPr lang="es-ES" sz="2000" dirty="0" smtClean="0"/>
              <a:t>	https</a:t>
            </a:r>
            <a:r>
              <a:rPr lang="es-ES" sz="2000" dirty="0"/>
              <a:t>://www.youtube.com/watch?v=ip0mYTLlldw</a:t>
            </a:r>
            <a:endParaRPr lang="es-ES" sz="2000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420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programas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 primer programa es tan sencillo como esto: </a:t>
            </a:r>
          </a:p>
          <a:p>
            <a:endParaRPr lang="es-ES" sz="2800" dirty="0"/>
          </a:p>
          <a:p>
            <a:r>
              <a:rPr lang="es-ES" sz="2800" dirty="0" err="1" smtClean="0"/>
              <a:t>print</a:t>
            </a:r>
            <a:r>
              <a:rPr lang="es-ES" sz="2800" dirty="0" smtClean="0"/>
              <a:t> </a:t>
            </a:r>
            <a:r>
              <a:rPr lang="es-ES" sz="2800" dirty="0"/>
              <a:t>"Hola </a:t>
            </a:r>
            <a:r>
              <a:rPr lang="es-ES" sz="2800" dirty="0" smtClean="0"/>
              <a:t>Mundo“</a:t>
            </a:r>
          </a:p>
          <a:p>
            <a:endParaRPr lang="es-ES" sz="2800" dirty="0"/>
          </a:p>
          <a:p>
            <a:r>
              <a:rPr lang="es-ES" sz="2800" dirty="0" smtClean="0"/>
              <a:t>Lo podemos ejecutar directamente en el intérprete o usando un script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16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programas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/>
              <a:t>Nuestro segundo programa: Pedir información por teclado: Podemos hacer lo mismo en el intérprete y en un script.</a:t>
            </a:r>
          </a:p>
          <a:p>
            <a:r>
              <a:rPr lang="en-US" sz="2800" dirty="0"/>
              <a:t>&gt;&gt;&gt; s = </a:t>
            </a:r>
            <a:r>
              <a:rPr lang="en-US" sz="2800" dirty="0" err="1"/>
              <a:t>raw_input</a:t>
            </a:r>
            <a:r>
              <a:rPr lang="en-US" sz="2800" dirty="0"/>
              <a:t>('--&gt; ')</a:t>
            </a:r>
          </a:p>
          <a:p>
            <a:r>
              <a:rPr lang="en-US" sz="2800" dirty="0"/>
              <a:t>--&gt; Monty Python's Flying Circus</a:t>
            </a:r>
          </a:p>
          <a:p>
            <a:r>
              <a:rPr lang="en-US" sz="2800" dirty="0"/>
              <a:t>&gt;&gt;&gt; s</a:t>
            </a:r>
          </a:p>
          <a:p>
            <a:r>
              <a:rPr lang="en-US" sz="2800" dirty="0"/>
              <a:t>"Monty Python's Flying Circus"</a:t>
            </a:r>
            <a:endParaRPr lang="es-E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84430" y="97795"/>
            <a:ext cx="223138" cy="2616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56034" y="196334"/>
            <a:ext cx="184731" cy="36933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Primeros programas	</a:t>
            </a:r>
            <a:r>
              <a:rPr lang="es-ES" sz="2400" dirty="0"/>
              <a:t>- Script pedir información por pantalla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n-US" sz="2400" dirty="0"/>
              <a:t>s = </a:t>
            </a:r>
            <a:r>
              <a:rPr lang="en-US" sz="2400" dirty="0" err="1"/>
              <a:t>raw_input</a:t>
            </a:r>
            <a:r>
              <a:rPr lang="en-US" sz="2400" dirty="0"/>
              <a:t>('--&gt; </a:t>
            </a:r>
            <a:r>
              <a:rPr lang="en-US" sz="2400" dirty="0" smtClean="0"/>
              <a:t>')</a:t>
            </a:r>
          </a:p>
          <a:p>
            <a:r>
              <a:rPr lang="en-US" sz="2400" dirty="0" smtClean="0"/>
              <a:t>print </a:t>
            </a:r>
            <a:r>
              <a:rPr lang="en-US" sz="2400" dirty="0" smtClean="0"/>
              <a:t>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Estructura de un </a:t>
            </a:r>
            <a:r>
              <a:rPr lang="es-ES" sz="2800" dirty="0" smtClean="0"/>
              <a:t>script – Ejemplo función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err="1" smtClean="0"/>
              <a:t>def</a:t>
            </a:r>
            <a:r>
              <a:rPr lang="es-ES" sz="3200" dirty="0" smtClean="0"/>
              <a:t> saludo():</a:t>
            </a:r>
          </a:p>
          <a:p>
            <a:pPr lvl="1"/>
            <a:r>
              <a:rPr lang="es-ES" sz="3200" dirty="0" err="1"/>
              <a:t>p</a:t>
            </a:r>
            <a:r>
              <a:rPr lang="es-ES" sz="3200" dirty="0" err="1" smtClean="0"/>
              <a:t>rint</a:t>
            </a:r>
            <a:r>
              <a:rPr lang="es-ES" sz="3200" dirty="0" smtClean="0"/>
              <a:t> “Hola mundo”</a:t>
            </a:r>
          </a:p>
          <a:p>
            <a:r>
              <a:rPr lang="es-ES" sz="3200" dirty="0"/>
              <a:t>s</a:t>
            </a:r>
            <a:r>
              <a:rPr lang="es-ES" sz="3200" dirty="0" smtClean="0"/>
              <a:t>aludo()</a:t>
            </a: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val="27051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datos compuestas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Tuplas</a:t>
            </a:r>
            <a:r>
              <a:rPr lang="es-ES" sz="2400" dirty="0" smtClean="0"/>
              <a:t> y Listas:</a:t>
            </a:r>
          </a:p>
          <a:p>
            <a:r>
              <a:rPr lang="es-ES" sz="2400" dirty="0"/>
              <a:t>https://recursospython.com/guias-y-manuales/listas-y-tuplas/</a:t>
            </a:r>
            <a:endParaRPr lang="es-ES" sz="2400" dirty="0" smtClean="0"/>
          </a:p>
          <a:p>
            <a:r>
              <a:rPr lang="es-ES" sz="2400" dirty="0" smtClean="0"/>
              <a:t>Diccionarios</a:t>
            </a:r>
            <a:r>
              <a:rPr lang="es-ES" sz="2400" dirty="0" smtClean="0"/>
              <a:t>:</a:t>
            </a:r>
          </a:p>
          <a:p>
            <a:r>
              <a:rPr lang="es-ES" sz="2400" dirty="0"/>
              <a:t>https://devcode.la/tutoriales/diccionarios-en-python/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4551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3094</TotalTime>
  <Words>486</Words>
  <Application>Microsoft Office PowerPoint</Application>
  <PresentationFormat>Panorámica</PresentationFormat>
  <Paragraphs>78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Sala de reuniones Ion</vt:lpstr>
      <vt:lpstr>Python</vt:lpstr>
      <vt:lpstr>Un poco sobre Python</vt:lpstr>
      <vt:lpstr>Un poco sobre Python</vt:lpstr>
      <vt:lpstr>Ámbitos de uso de Python</vt:lpstr>
      <vt:lpstr>Primeros programas </vt:lpstr>
      <vt:lpstr>Primeros programas </vt:lpstr>
      <vt:lpstr>Primeros programas - Script pedir información por pantalla</vt:lpstr>
      <vt:lpstr>Estructura de un script – Ejemplo función</vt:lpstr>
      <vt:lpstr>Estructuras de datos compuestas</vt:lpstr>
      <vt:lpstr>Estructuras de control – If - Ejemplo</vt:lpstr>
      <vt:lpstr>Estructuras de control – while - Ejemplo</vt:lpstr>
      <vt:lpstr>Estructuras de control – For - Ejemplo</vt:lpstr>
      <vt:lpstr>Ejercicio 1</vt:lpstr>
      <vt:lpstr>Ejercicio 2</vt:lpstr>
      <vt:lpstr>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Profesor</dc:creator>
  <cp:lastModifiedBy>Usuario de Windows</cp:lastModifiedBy>
  <cp:revision>22</cp:revision>
  <dcterms:created xsi:type="dcterms:W3CDTF">2018-01-11T10:22:03Z</dcterms:created>
  <dcterms:modified xsi:type="dcterms:W3CDTF">2018-01-15T12:15:30Z</dcterms:modified>
</cp:coreProperties>
</file>