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0526B42-B1F4-47C6-AC81-E5D08FC5408F}">
          <p14:sldIdLst>
            <p14:sldId id="256"/>
            <p14:sldId id="257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45" y="3540400"/>
            <a:ext cx="2022566" cy="20225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31" y="3991797"/>
            <a:ext cx="1571169" cy="15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Orientada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Conceptos: </a:t>
            </a:r>
          </a:p>
          <a:p>
            <a:r>
              <a:rPr lang="es-ES" sz="3200" dirty="0" smtClean="0"/>
              <a:t>Clase</a:t>
            </a:r>
          </a:p>
          <a:p>
            <a:r>
              <a:rPr lang="es-ES" sz="3200" dirty="0" smtClean="0"/>
              <a:t>Objeto</a:t>
            </a:r>
          </a:p>
          <a:p>
            <a:r>
              <a:rPr lang="es-ES" sz="3200" dirty="0" smtClean="0"/>
              <a:t>Atributo</a:t>
            </a:r>
          </a:p>
          <a:p>
            <a:r>
              <a:rPr lang="es-ES" sz="3200" dirty="0" smtClean="0"/>
              <a:t>Método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838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Programa la clase Persona, de cada persona necesitamos almacenar nombre, apellidos, peso y altura.</a:t>
            </a:r>
          </a:p>
          <a:p>
            <a:r>
              <a:rPr lang="es-ES" sz="3200" dirty="0" smtClean="0"/>
              <a:t>Debe tener un método que obtenga su IMC, aparte de su constructor.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01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 dirty="0" smtClean="0"/>
          </a:p>
          <a:p>
            <a:r>
              <a:rPr lang="es-ES" sz="3200" dirty="0" smtClean="0"/>
              <a:t>Reutilizar, mantener, organizar y jerarquizar código.</a:t>
            </a:r>
          </a:p>
          <a:p>
            <a:r>
              <a:rPr lang="es-ES" sz="3200" dirty="0" smtClean="0"/>
              <a:t>Superclase, clase padre o clase base.</a:t>
            </a:r>
          </a:p>
          <a:p>
            <a:r>
              <a:rPr lang="es-ES" sz="3200" dirty="0" smtClean="0"/>
              <a:t>Subclase, clase hija o clase derivada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329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Programa la clase </a:t>
            </a:r>
            <a:r>
              <a:rPr lang="es-ES" sz="2800" dirty="0" smtClean="0"/>
              <a:t>Empleado que hereda de Persona, </a:t>
            </a:r>
            <a:r>
              <a:rPr lang="es-ES" sz="2800" dirty="0"/>
              <a:t>de cada </a:t>
            </a:r>
            <a:r>
              <a:rPr lang="es-ES" sz="2800" dirty="0" smtClean="0"/>
              <a:t>empleado debemos almacenar salario, años de experiencia y puesto, además de los datos de persona</a:t>
            </a:r>
            <a:endParaRPr lang="es-ES" sz="2800" dirty="0"/>
          </a:p>
          <a:p>
            <a:r>
              <a:rPr lang="es-ES" sz="2800" dirty="0"/>
              <a:t>Debe tener un método que </a:t>
            </a:r>
            <a:r>
              <a:rPr lang="es-ES" sz="2800" dirty="0" smtClean="0"/>
              <a:t>calcule un incremento de salario en base a los año de experiencia (1% 1 año de experiencia, 2% 2 años…)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900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Crea una clase Ficheros, que lea una lista de diccionarios de Empleados y los pase a fichero y que también haga </a:t>
            </a:r>
            <a:r>
              <a:rPr lang="es-ES" sz="2800" smtClean="0"/>
              <a:t>el </a:t>
            </a:r>
            <a:r>
              <a:rPr lang="es-ES" sz="2800" smtClean="0"/>
              <a:t>paso </a:t>
            </a:r>
            <a:r>
              <a:rPr lang="es-ES" sz="2800" dirty="0" smtClean="0"/>
              <a:t>inverso, de fichero a lista de diccionarios.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8695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10440</TotalTime>
  <Words>164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Python</vt:lpstr>
      <vt:lpstr>Programación Orientada a Objetos</vt:lpstr>
      <vt:lpstr>Ejercicio 1</vt:lpstr>
      <vt:lpstr>Herencia</vt:lpstr>
      <vt:lpstr>Ejercicio 2</vt:lpstr>
      <vt:lpstr>Práctica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Profesor</dc:creator>
  <cp:lastModifiedBy>Profesor</cp:lastModifiedBy>
  <cp:revision>32</cp:revision>
  <dcterms:created xsi:type="dcterms:W3CDTF">2018-01-11T10:22:03Z</dcterms:created>
  <dcterms:modified xsi:type="dcterms:W3CDTF">2018-02-01T08:48:51Z</dcterms:modified>
</cp:coreProperties>
</file>