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sz="11500" dirty="0" smtClean="0"/>
              <a:t>SMS Reader</a:t>
            </a:r>
            <a:endParaRPr lang="en-PH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By:</a:t>
            </a:r>
          </a:p>
          <a:p>
            <a:r>
              <a:rPr lang="en-PH" sz="2000" dirty="0" smtClean="0"/>
              <a:t>Rahmah C. Hadji Abdulmadid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9810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Description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PH" sz="3600" dirty="0" smtClean="0"/>
              <a:t>	</a:t>
            </a:r>
          </a:p>
          <a:p>
            <a:pPr marL="128016" lvl="1" indent="0">
              <a:buNone/>
            </a:pPr>
            <a:r>
              <a:rPr lang="en-PH" sz="3600" dirty="0"/>
              <a:t>	</a:t>
            </a:r>
            <a:r>
              <a:rPr lang="en-PH" sz="3600" dirty="0" smtClean="0"/>
              <a:t>SMS Reader is an android mobile application that </a:t>
            </a:r>
            <a:r>
              <a:rPr lang="en-PH" sz="3600" dirty="0" smtClean="0"/>
              <a:t>reads SMS. 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5420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Functionality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pPr lvl="1"/>
            <a:r>
              <a:rPr lang="en-PH" sz="3200" dirty="0" smtClean="0"/>
              <a:t> Manage Read Message</a:t>
            </a:r>
          </a:p>
          <a:p>
            <a:pPr marL="457200" lvl="3" indent="0">
              <a:buNone/>
            </a:pPr>
            <a:r>
              <a:rPr lang="en-PH" sz="2800" dirty="0" smtClean="0"/>
              <a:t>- Message will be read out loud from selected contacts only.</a:t>
            </a:r>
          </a:p>
        </p:txBody>
      </p:sp>
    </p:spTree>
    <p:extLst>
      <p:ext uri="{BB962C8B-B14F-4D97-AF65-F5344CB8AC3E}">
        <p14:creationId xmlns:p14="http://schemas.microsoft.com/office/powerpoint/2010/main" val="39252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Significance to society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PH" sz="4000" dirty="0" smtClean="0"/>
          </a:p>
          <a:p>
            <a:pPr lvl="1"/>
            <a:endParaRPr lang="en-PH" sz="4000" dirty="0"/>
          </a:p>
          <a:p>
            <a:pPr lvl="1"/>
            <a:r>
              <a:rPr lang="en-PH" sz="4000" dirty="0" smtClean="0"/>
              <a:t> </a:t>
            </a:r>
            <a:r>
              <a:rPr lang="en-PH" sz="4000" dirty="0" smtClean="0"/>
              <a:t>Eye</a:t>
            </a:r>
            <a:r>
              <a:rPr lang="en-PH" sz="4000" dirty="0" smtClean="0"/>
              <a:t> Disorder</a:t>
            </a:r>
            <a:endParaRPr lang="en-PH" sz="4000" dirty="0" smtClean="0"/>
          </a:p>
          <a:p>
            <a:pPr marL="128016" lvl="1" indent="0">
              <a:buNone/>
            </a:pP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5001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interface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86" y="2298879"/>
            <a:ext cx="2413635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18" y="2298878"/>
            <a:ext cx="24136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35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SMS Reader</vt:lpstr>
      <vt:lpstr>Description</vt:lpstr>
      <vt:lpstr>Functionality</vt:lpstr>
      <vt:lpstr>Significance to society</vt:lpstr>
      <vt:lpstr>User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Reader</dc:title>
  <dc:creator>Rahmah Hadji Abdulmadid</dc:creator>
  <cp:lastModifiedBy>Rahmah Hadji Abdulmadid</cp:lastModifiedBy>
  <cp:revision>7</cp:revision>
  <dcterms:created xsi:type="dcterms:W3CDTF">2015-04-30T20:00:54Z</dcterms:created>
  <dcterms:modified xsi:type="dcterms:W3CDTF">2015-12-06T04:06:04Z</dcterms:modified>
</cp:coreProperties>
</file>