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object 9"/>
          <p:cNvSpPr/>
          <p:nvPr/>
        </p:nvSpPr>
        <p:spPr>
          <a:xfrm>
            <a:off x="1648818" y="1499813"/>
            <a:ext cx="2210286" cy="15980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10"/>
          <p:cNvSpPr/>
          <p:nvPr/>
        </p:nvSpPr>
        <p:spPr>
          <a:xfrm>
            <a:off x="3307915" y="2194184"/>
            <a:ext cx="5080" cy="22225"/>
          </a:xfrm>
          <a:custGeom>
            <a:avLst/>
            <a:gdLst/>
            <a:ahLst/>
            <a:cxnLst/>
            <a:rect l="l" t="t" r="r" b="b"/>
            <a:pathLst>
              <a:path w="5080" h="22225">
                <a:moveTo>
                  <a:pt x="4825" y="0"/>
                </a:moveTo>
                <a:lnTo>
                  <a:pt x="1275" y="6225"/>
                </a:lnTo>
                <a:lnTo>
                  <a:pt x="840" y="11336"/>
                </a:lnTo>
                <a:lnTo>
                  <a:pt x="0" y="21708"/>
                </a:lnTo>
                <a:lnTo>
                  <a:pt x="2065" y="15796"/>
                </a:lnTo>
                <a:lnTo>
                  <a:pt x="3578" y="10146"/>
                </a:lnTo>
                <a:lnTo>
                  <a:pt x="4552" y="3122"/>
                </a:lnTo>
                <a:lnTo>
                  <a:pt x="4720" y="1544"/>
                </a:lnTo>
                <a:lnTo>
                  <a:pt x="4825" y="0"/>
                </a:lnTo>
                <a:close/>
              </a:path>
            </a:pathLst>
          </a:custGeom>
          <a:solidFill>
            <a:srgbClr val="B4B3B3"/>
          </a:solidFill>
        </p:spPr>
        <p:txBody>
          <a:bodyPr wrap="square" lIns="0" tIns="0" rIns="0" bIns="0" rtlCol="0"/>
          <a:p/>
        </p:txBody>
      </p:sp>
      <p:sp>
        <p:nvSpPr>
          <p:cNvPr id="11" name="object 11"/>
          <p:cNvSpPr/>
          <p:nvPr/>
        </p:nvSpPr>
        <p:spPr>
          <a:xfrm>
            <a:off x="5710655" y="1746574"/>
            <a:ext cx="1272672" cy="129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2"/>
          <p:cNvSpPr/>
          <p:nvPr/>
        </p:nvSpPr>
        <p:spPr>
          <a:xfrm>
            <a:off x="5669700" y="1406291"/>
            <a:ext cx="1552745" cy="213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3"/>
          <p:cNvSpPr/>
          <p:nvPr/>
        </p:nvSpPr>
        <p:spPr>
          <a:xfrm>
            <a:off x="2132352" y="3663484"/>
            <a:ext cx="1820844" cy="1813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4"/>
          <p:cNvSpPr/>
          <p:nvPr/>
        </p:nvSpPr>
        <p:spPr>
          <a:xfrm>
            <a:off x="2433853" y="5268334"/>
            <a:ext cx="475714" cy="208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5"/>
          <p:cNvSpPr/>
          <p:nvPr/>
        </p:nvSpPr>
        <p:spPr>
          <a:xfrm>
            <a:off x="3032506" y="5251652"/>
            <a:ext cx="326307" cy="212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6"/>
          <p:cNvSpPr/>
          <p:nvPr/>
        </p:nvSpPr>
        <p:spPr>
          <a:xfrm>
            <a:off x="4031021" y="5243672"/>
            <a:ext cx="31477" cy="2213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7"/>
          <p:cNvSpPr/>
          <p:nvPr/>
        </p:nvSpPr>
        <p:spPr>
          <a:xfrm>
            <a:off x="5033351" y="3913523"/>
            <a:ext cx="1509497" cy="13799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小仓鼠</dc:creator>
  <cp:lastModifiedBy>小仓鼠</cp:lastModifiedBy>
  <cp:revision>2</cp:revision>
  <dcterms:created xsi:type="dcterms:W3CDTF">2022-04-01T15:49:00Z</dcterms:created>
  <dcterms:modified xsi:type="dcterms:W3CDTF">2022-04-01T15:52:15Z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