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772400" cy="10172700"/>
  <p:notesSz cx="7772400" cy="101727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53537"/>
            <a:ext cx="6606540" cy="2136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96712"/>
            <a:ext cx="5440680" cy="2543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39721"/>
            <a:ext cx="3380994" cy="67139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39721"/>
            <a:ext cx="3380994" cy="67139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6908"/>
            <a:ext cx="6995160" cy="16276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39721"/>
            <a:ext cx="6995160" cy="67139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460611"/>
            <a:ext cx="2487168" cy="50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460611"/>
            <a:ext cx="1787652" cy="50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460611"/>
            <a:ext cx="1787652" cy="50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157963" y="1125798"/>
            <a:ext cx="2210286" cy="15980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17060" y="1820169"/>
            <a:ext cx="5080" cy="22225"/>
          </a:xfrm>
          <a:custGeom>
            <a:avLst/>
            <a:gdLst/>
            <a:ahLst/>
            <a:cxnLst/>
            <a:rect l="l" t="t" r="r" b="b"/>
            <a:pathLst>
              <a:path w="5080" h="22225">
                <a:moveTo>
                  <a:pt x="4825" y="0"/>
                </a:moveTo>
                <a:lnTo>
                  <a:pt x="1275" y="6225"/>
                </a:lnTo>
                <a:lnTo>
                  <a:pt x="840" y="11336"/>
                </a:lnTo>
                <a:lnTo>
                  <a:pt x="0" y="21708"/>
                </a:lnTo>
                <a:lnTo>
                  <a:pt x="2065" y="15796"/>
                </a:lnTo>
                <a:lnTo>
                  <a:pt x="3578" y="10146"/>
                </a:lnTo>
                <a:lnTo>
                  <a:pt x="4552" y="3122"/>
                </a:lnTo>
                <a:lnTo>
                  <a:pt x="4720" y="1544"/>
                </a:lnTo>
                <a:lnTo>
                  <a:pt x="4825" y="0"/>
                </a:lnTo>
                <a:close/>
              </a:path>
            </a:pathLst>
          </a:custGeom>
          <a:solidFill>
            <a:srgbClr val="B4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19800" y="1372559"/>
            <a:ext cx="1272672" cy="1293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78845" y="912261"/>
            <a:ext cx="1552745" cy="213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68802" y="3276134"/>
            <a:ext cx="1820844" cy="18133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42998" y="4894319"/>
            <a:ext cx="475714" cy="208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41651" y="4877637"/>
            <a:ext cx="326307" cy="212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40166" y="4869657"/>
            <a:ext cx="31477" cy="2213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45391" y="3394093"/>
            <a:ext cx="1509497" cy="13799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Adobe 黑体 Std R</vt:lpstr>
      <vt:lpstr>Arial</vt:lpstr>
      <vt:lpstr>Trebuchet MS</vt:lpstr>
      <vt:lpstr>Gill Sans MT</vt:lpstr>
      <vt:lpstr>Lucida Sans</vt:lpstr>
      <vt:lpstr>Segoe UI Light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小仓鼠</cp:lastModifiedBy>
  <cp:revision>2</cp:revision>
  <dcterms:created xsi:type="dcterms:W3CDTF">2022-04-01T15:48:20Z</dcterms:created>
  <dcterms:modified xsi:type="dcterms:W3CDTF">2022-04-01T15:48:22Z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2022-04-01T00:00:00Z</vt:filetime>
  </property>
  <property fmtid="{D5CDD505-2E9C-101B-9397-08002B2CF9AE}" pid="3" name="LastSaved">
    <vt:filetime>2022-04-01T00:00:00Z</vt:filetime>
  </property>
  <property fmtid="{D5CDD505-2E9C-101B-9397-08002B2CF9AE}" pid="4" name="KSOProductBuildVer">
    <vt:lpwstr>2052-11.1.0.9192</vt:lpwstr>
  </property>
</Properties>
</file>